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81" r:id="rId5"/>
    <p:sldId id="282" r:id="rId6"/>
    <p:sldId id="259" r:id="rId7"/>
    <p:sldId id="260" r:id="rId8"/>
    <p:sldId id="261" r:id="rId9"/>
    <p:sldId id="290" r:id="rId10"/>
    <p:sldId id="291" r:id="rId11"/>
    <p:sldId id="262" r:id="rId12"/>
    <p:sldId id="278" r:id="rId13"/>
    <p:sldId id="263" r:id="rId14"/>
    <p:sldId id="294" r:id="rId15"/>
    <p:sldId id="292" r:id="rId16"/>
    <p:sldId id="293" r:id="rId17"/>
    <p:sldId id="295" r:id="rId18"/>
    <p:sldId id="296" r:id="rId19"/>
    <p:sldId id="297" r:id="rId20"/>
    <p:sldId id="302" r:id="rId21"/>
    <p:sldId id="301" r:id="rId22"/>
    <p:sldId id="300" r:id="rId23"/>
    <p:sldId id="299" r:id="rId24"/>
    <p:sldId id="303" r:id="rId2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8B8B"/>
    <a:srgbClr val="FF9999"/>
    <a:srgbClr val="FF66FF"/>
    <a:srgbClr val="FF00FF"/>
    <a:srgbClr val="120256"/>
    <a:srgbClr val="FFFFFF"/>
    <a:srgbClr val="FF99FF"/>
    <a:srgbClr val="FFE38B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89" d="100"/>
          <a:sy n="89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deris\Documents\difrac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Φύλλο1!$F$1:$F$401</c:f>
              <c:numCache>
                <c:formatCode>General</c:formatCode>
                <c:ptCount val="401"/>
                <c:pt idx="0">
                  <c:v>-0.2</c:v>
                </c:pt>
                <c:pt idx="1">
                  <c:v>-0.19900000000000001</c:v>
                </c:pt>
                <c:pt idx="2">
                  <c:v>-0.19800000000000001</c:v>
                </c:pt>
                <c:pt idx="3">
                  <c:v>-0.19700000000000001</c:v>
                </c:pt>
                <c:pt idx="4">
                  <c:v>-0.19600000000000001</c:v>
                </c:pt>
                <c:pt idx="5">
                  <c:v>-0.19500000000000001</c:v>
                </c:pt>
                <c:pt idx="6">
                  <c:v>-0.19400000000000001</c:v>
                </c:pt>
                <c:pt idx="7">
                  <c:v>-0.193</c:v>
                </c:pt>
                <c:pt idx="8">
                  <c:v>-0.192</c:v>
                </c:pt>
                <c:pt idx="9">
                  <c:v>-0.191</c:v>
                </c:pt>
                <c:pt idx="10">
                  <c:v>-0.19</c:v>
                </c:pt>
                <c:pt idx="11">
                  <c:v>-0.189</c:v>
                </c:pt>
                <c:pt idx="12">
                  <c:v>-0.188</c:v>
                </c:pt>
                <c:pt idx="13">
                  <c:v>-0.187</c:v>
                </c:pt>
                <c:pt idx="14">
                  <c:v>-0.186</c:v>
                </c:pt>
                <c:pt idx="15">
                  <c:v>-0.185</c:v>
                </c:pt>
                <c:pt idx="16">
                  <c:v>-0.184</c:v>
                </c:pt>
                <c:pt idx="17">
                  <c:v>-0.183</c:v>
                </c:pt>
                <c:pt idx="18">
                  <c:v>-0.182</c:v>
                </c:pt>
                <c:pt idx="19">
                  <c:v>-0.18099999999999999</c:v>
                </c:pt>
                <c:pt idx="20">
                  <c:v>-0.18</c:v>
                </c:pt>
                <c:pt idx="21">
                  <c:v>-0.17899999999999999</c:v>
                </c:pt>
                <c:pt idx="22">
                  <c:v>-0.17799999999999999</c:v>
                </c:pt>
                <c:pt idx="23">
                  <c:v>-0.17699999999999999</c:v>
                </c:pt>
                <c:pt idx="24">
                  <c:v>-0.17599999999999999</c:v>
                </c:pt>
                <c:pt idx="25">
                  <c:v>-0.17499999999999999</c:v>
                </c:pt>
                <c:pt idx="26">
                  <c:v>-0.17399999999999999</c:v>
                </c:pt>
                <c:pt idx="27">
                  <c:v>-0.17299999999999999</c:v>
                </c:pt>
                <c:pt idx="28">
                  <c:v>-0.17199999999999999</c:v>
                </c:pt>
                <c:pt idx="29">
                  <c:v>-0.17100000000000001</c:v>
                </c:pt>
                <c:pt idx="30">
                  <c:v>-0.17</c:v>
                </c:pt>
                <c:pt idx="31">
                  <c:v>-0.16900000000000001</c:v>
                </c:pt>
                <c:pt idx="32">
                  <c:v>-0.16800000000000001</c:v>
                </c:pt>
                <c:pt idx="33">
                  <c:v>-0.16700000000000001</c:v>
                </c:pt>
                <c:pt idx="34">
                  <c:v>-0.16600000000000001</c:v>
                </c:pt>
                <c:pt idx="35">
                  <c:v>-0.16500000000000001</c:v>
                </c:pt>
                <c:pt idx="36">
                  <c:v>-0.16400000000000001</c:v>
                </c:pt>
                <c:pt idx="37">
                  <c:v>-0.16300000000000001</c:v>
                </c:pt>
                <c:pt idx="38">
                  <c:v>-0.16200000000000001</c:v>
                </c:pt>
                <c:pt idx="39">
                  <c:v>-0.161</c:v>
                </c:pt>
                <c:pt idx="40">
                  <c:v>-0.16</c:v>
                </c:pt>
                <c:pt idx="41">
                  <c:v>-0.159</c:v>
                </c:pt>
                <c:pt idx="42">
                  <c:v>-0.158</c:v>
                </c:pt>
                <c:pt idx="43">
                  <c:v>-0.157</c:v>
                </c:pt>
                <c:pt idx="44">
                  <c:v>-0.156</c:v>
                </c:pt>
                <c:pt idx="45">
                  <c:v>-0.155</c:v>
                </c:pt>
                <c:pt idx="46">
                  <c:v>-0.154</c:v>
                </c:pt>
                <c:pt idx="47">
                  <c:v>-0.153</c:v>
                </c:pt>
                <c:pt idx="48">
                  <c:v>-0.152</c:v>
                </c:pt>
                <c:pt idx="49">
                  <c:v>-0.151</c:v>
                </c:pt>
                <c:pt idx="50">
                  <c:v>-0.15</c:v>
                </c:pt>
                <c:pt idx="51">
                  <c:v>-0.14899999999999999</c:v>
                </c:pt>
                <c:pt idx="52">
                  <c:v>-0.14799999999999999</c:v>
                </c:pt>
                <c:pt idx="53">
                  <c:v>-0.14699999999999999</c:v>
                </c:pt>
                <c:pt idx="54">
                  <c:v>-0.14599999999999999</c:v>
                </c:pt>
                <c:pt idx="55">
                  <c:v>-0.14499999999999999</c:v>
                </c:pt>
                <c:pt idx="56">
                  <c:v>-0.14399999999999999</c:v>
                </c:pt>
                <c:pt idx="57">
                  <c:v>-0.14299999999999999</c:v>
                </c:pt>
                <c:pt idx="58">
                  <c:v>-0.14199999999999999</c:v>
                </c:pt>
                <c:pt idx="59">
                  <c:v>-0.14099999999999999</c:v>
                </c:pt>
                <c:pt idx="60">
                  <c:v>-0.14000000000000001</c:v>
                </c:pt>
                <c:pt idx="61">
                  <c:v>-0.13900000000000001</c:v>
                </c:pt>
                <c:pt idx="62">
                  <c:v>-0.13800000000000001</c:v>
                </c:pt>
                <c:pt idx="63">
                  <c:v>-0.13700000000000001</c:v>
                </c:pt>
                <c:pt idx="64">
                  <c:v>-0.13600000000000001</c:v>
                </c:pt>
                <c:pt idx="65">
                  <c:v>-0.13500000000000001</c:v>
                </c:pt>
                <c:pt idx="66">
                  <c:v>-0.13400000000000001</c:v>
                </c:pt>
                <c:pt idx="67">
                  <c:v>-0.13300000000000001</c:v>
                </c:pt>
                <c:pt idx="68">
                  <c:v>-0.13200000000000001</c:v>
                </c:pt>
                <c:pt idx="69">
                  <c:v>-0.13100000000000001</c:v>
                </c:pt>
                <c:pt idx="70">
                  <c:v>-0.13</c:v>
                </c:pt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  <c:pt idx="330">
                  <c:v>0.13</c:v>
                </c:pt>
                <c:pt idx="331">
                  <c:v>0.13100000000000001</c:v>
                </c:pt>
                <c:pt idx="332">
                  <c:v>0.13200000000000001</c:v>
                </c:pt>
                <c:pt idx="333">
                  <c:v>0.13300000000000001</c:v>
                </c:pt>
                <c:pt idx="334">
                  <c:v>0.13400000000000001</c:v>
                </c:pt>
                <c:pt idx="335">
                  <c:v>0.13500000000000001</c:v>
                </c:pt>
                <c:pt idx="336">
                  <c:v>0.13600000000000001</c:v>
                </c:pt>
                <c:pt idx="337">
                  <c:v>0.13700000000000001</c:v>
                </c:pt>
                <c:pt idx="338">
                  <c:v>0.13800000000000001</c:v>
                </c:pt>
                <c:pt idx="339">
                  <c:v>0.13900000000000001</c:v>
                </c:pt>
                <c:pt idx="340">
                  <c:v>0.14000000000000001</c:v>
                </c:pt>
                <c:pt idx="341">
                  <c:v>0.14099999999999999</c:v>
                </c:pt>
                <c:pt idx="342">
                  <c:v>0.14199999999999999</c:v>
                </c:pt>
                <c:pt idx="343">
                  <c:v>0.14299999999999999</c:v>
                </c:pt>
                <c:pt idx="344">
                  <c:v>0.14399999999999999</c:v>
                </c:pt>
                <c:pt idx="345">
                  <c:v>0.14499999999999999</c:v>
                </c:pt>
                <c:pt idx="346">
                  <c:v>0.14599999999999999</c:v>
                </c:pt>
                <c:pt idx="347">
                  <c:v>0.14699999999999999</c:v>
                </c:pt>
                <c:pt idx="348">
                  <c:v>0.14799999999999999</c:v>
                </c:pt>
                <c:pt idx="349">
                  <c:v>0.14899999999999999</c:v>
                </c:pt>
                <c:pt idx="350">
                  <c:v>0.15</c:v>
                </c:pt>
                <c:pt idx="351">
                  <c:v>0.151</c:v>
                </c:pt>
                <c:pt idx="352">
                  <c:v>0.152</c:v>
                </c:pt>
                <c:pt idx="353">
                  <c:v>0.153</c:v>
                </c:pt>
                <c:pt idx="354">
                  <c:v>0.154</c:v>
                </c:pt>
                <c:pt idx="355">
                  <c:v>0.155</c:v>
                </c:pt>
                <c:pt idx="356">
                  <c:v>0.156</c:v>
                </c:pt>
                <c:pt idx="357">
                  <c:v>0.157</c:v>
                </c:pt>
                <c:pt idx="358">
                  <c:v>0.158</c:v>
                </c:pt>
                <c:pt idx="359">
                  <c:v>0.159</c:v>
                </c:pt>
                <c:pt idx="360">
                  <c:v>0.16</c:v>
                </c:pt>
                <c:pt idx="361">
                  <c:v>0.161</c:v>
                </c:pt>
                <c:pt idx="362">
                  <c:v>0.16200000000000001</c:v>
                </c:pt>
                <c:pt idx="363">
                  <c:v>0.16300000000000001</c:v>
                </c:pt>
                <c:pt idx="364">
                  <c:v>0.16400000000000001</c:v>
                </c:pt>
                <c:pt idx="365">
                  <c:v>0.16500000000000001</c:v>
                </c:pt>
                <c:pt idx="366">
                  <c:v>0.16600000000000001</c:v>
                </c:pt>
                <c:pt idx="367">
                  <c:v>0.16700000000000001</c:v>
                </c:pt>
                <c:pt idx="368">
                  <c:v>0.16800000000000001</c:v>
                </c:pt>
                <c:pt idx="369">
                  <c:v>0.16900000000000001</c:v>
                </c:pt>
                <c:pt idx="370">
                  <c:v>0.17</c:v>
                </c:pt>
                <c:pt idx="371">
                  <c:v>0.17100000000000001</c:v>
                </c:pt>
                <c:pt idx="372">
                  <c:v>0.17199999999999999</c:v>
                </c:pt>
                <c:pt idx="373">
                  <c:v>0.17299999999999999</c:v>
                </c:pt>
                <c:pt idx="374">
                  <c:v>0.17399999999999999</c:v>
                </c:pt>
                <c:pt idx="375">
                  <c:v>0.17499999999999999</c:v>
                </c:pt>
                <c:pt idx="376">
                  <c:v>0.17599999999999999</c:v>
                </c:pt>
                <c:pt idx="377">
                  <c:v>0.17699999999999999</c:v>
                </c:pt>
                <c:pt idx="378">
                  <c:v>0.17799999999999999</c:v>
                </c:pt>
                <c:pt idx="379">
                  <c:v>0.17899999999999999</c:v>
                </c:pt>
                <c:pt idx="380">
                  <c:v>0.18</c:v>
                </c:pt>
                <c:pt idx="381">
                  <c:v>0.18099999999999999</c:v>
                </c:pt>
                <c:pt idx="382">
                  <c:v>0.182</c:v>
                </c:pt>
                <c:pt idx="383">
                  <c:v>0.183</c:v>
                </c:pt>
                <c:pt idx="384">
                  <c:v>0.184</c:v>
                </c:pt>
                <c:pt idx="385">
                  <c:v>0.185</c:v>
                </c:pt>
                <c:pt idx="386">
                  <c:v>0.186</c:v>
                </c:pt>
                <c:pt idx="387">
                  <c:v>0.187</c:v>
                </c:pt>
                <c:pt idx="388">
                  <c:v>0.188</c:v>
                </c:pt>
                <c:pt idx="389">
                  <c:v>0.189</c:v>
                </c:pt>
                <c:pt idx="390">
                  <c:v>0.19</c:v>
                </c:pt>
                <c:pt idx="391">
                  <c:v>0.191</c:v>
                </c:pt>
                <c:pt idx="392">
                  <c:v>0.192</c:v>
                </c:pt>
                <c:pt idx="393">
                  <c:v>0.193</c:v>
                </c:pt>
                <c:pt idx="394">
                  <c:v>0.19400000000000001</c:v>
                </c:pt>
                <c:pt idx="395">
                  <c:v>0.19500000000000001</c:v>
                </c:pt>
                <c:pt idx="396">
                  <c:v>0.19600000000000001</c:v>
                </c:pt>
                <c:pt idx="397">
                  <c:v>0.19700000000000001</c:v>
                </c:pt>
                <c:pt idx="398">
                  <c:v>0.19800000000000001</c:v>
                </c:pt>
                <c:pt idx="399">
                  <c:v>0.19900000000000001</c:v>
                </c:pt>
                <c:pt idx="400">
                  <c:v>0.2</c:v>
                </c:pt>
              </c:numCache>
            </c:numRef>
          </c:xVal>
          <c:yVal>
            <c:numRef>
              <c:f>Φύλλο1!$G$1:$G$401</c:f>
              <c:numCache>
                <c:formatCode>General</c:formatCode>
                <c:ptCount val="401"/>
                <c:pt idx="0">
                  <c:v>4.4855459142312593E-5</c:v>
                </c:pt>
                <c:pt idx="1">
                  <c:v>1.3657819665312168E-4</c:v>
                </c:pt>
                <c:pt idx="2">
                  <c:v>2.796878457864858E-4</c:v>
                </c:pt>
                <c:pt idx="3">
                  <c:v>4.7561386174489539E-4</c:v>
                </c:pt>
                <c:pt idx="4">
                  <c:v>7.2578018609068386E-4</c:v>
                </c:pt>
                <c:pt idx="5">
                  <c:v>1.0316043248263349E-3</c:v>
                </c:pt>
                <c:pt idx="6">
                  <c:v>1.3944964208124982E-3</c:v>
                </c:pt>
                <c:pt idx="7">
                  <c:v>1.8158583210831326E-3</c:v>
                </c:pt>
                <c:pt idx="8">
                  <c:v>2.2970826396254349E-3</c:v>
                </c:pt>
                <c:pt idx="9">
                  <c:v>2.839551816199846E-3</c:v>
                </c:pt>
                <c:pt idx="10">
                  <c:v>3.4446371717826007E-3</c:v>
                </c:pt>
                <c:pt idx="11">
                  <c:v>4.1136979612210276E-3</c:v>
                </c:pt>
                <c:pt idx="12">
                  <c:v>4.8480804236970838E-3</c:v>
                </c:pt>
                <c:pt idx="13">
                  <c:v>5.6491168316022073E-3</c:v>
                </c:pt>
                <c:pt idx="14">
                  <c:v>6.5181245384321211E-3</c:v>
                </c:pt>
                <c:pt idx="15">
                  <c:v>7.4564050263145514E-3</c:v>
                </c:pt>
                <c:pt idx="16">
                  <c:v>8.4652429537894636E-3</c:v>
                </c:pt>
                <c:pt idx="17">
                  <c:v>9.5459052044655542E-3</c:v>
                </c:pt>
                <c:pt idx="18">
                  <c:v>1.0699639937179747E-2</c:v>
                </c:pt>
                <c:pt idx="19">
                  <c:v>1.1927675638292707E-2</c:v>
                </c:pt>
                <c:pt idx="20">
                  <c:v>1.3231220176754079E-2</c:v>
                </c:pt>
                <c:pt idx="21">
                  <c:v>1.4611459862576507E-2</c:v>
                </c:pt>
                <c:pt idx="22">
                  <c:v>1.6069558509357783E-2</c:v>
                </c:pt>
                <c:pt idx="23">
                  <c:v>1.7606656501494664E-2</c:v>
                </c:pt>
                <c:pt idx="24">
                  <c:v>1.9223869866732159E-2</c:v>
                </c:pt>
                <c:pt idx="25">
                  <c:v>2.0922289354693101E-2</c:v>
                </c:pt>
                <c:pt idx="26">
                  <c:v>2.2702979522035226E-2</c:v>
                </c:pt>
                <c:pt idx="27">
                  <c:v>2.4566977824880907E-2</c:v>
                </c:pt>
                <c:pt idx="28">
                  <c:v>2.6515293719166711E-2</c:v>
                </c:pt>
                <c:pt idx="29">
                  <c:v>2.8548907769556896E-2</c:v>
                </c:pt>
                <c:pt idx="30">
                  <c:v>3.0668770767567726E-2</c:v>
                </c:pt>
                <c:pt idx="31">
                  <c:v>3.2875802859541517E-2</c:v>
                </c:pt>
                <c:pt idx="32">
                  <c:v>3.5170892685115432E-2</c:v>
                </c:pt>
                <c:pt idx="33">
                  <c:v>3.7554896526819759E-2</c:v>
                </c:pt>
                <c:pt idx="34">
                  <c:v>4.0028637471442446E-2</c:v>
                </c:pt>
                <c:pt idx="35">
                  <c:v>4.2592904583791898E-2</c:v>
                </c:pt>
                <c:pt idx="36">
                  <c:v>4.5248452093484236E-2</c:v>
                </c:pt>
                <c:pt idx="37">
                  <c:v>4.7995998595379494E-2</c:v>
                </c:pt>
                <c:pt idx="38">
                  <c:v>5.083622626428487E-2</c:v>
                </c:pt>
                <c:pt idx="39">
                  <c:v>5.3769780084538879E-2</c:v>
                </c:pt>
                <c:pt idx="40">
                  <c:v>5.6797267095080393E-2</c:v>
                </c:pt>
                <c:pt idx="41">
                  <c:v>5.9919255650608523E-2</c:v>
                </c:pt>
                <c:pt idx="42">
                  <c:v>6.3136274699422026E-2</c:v>
                </c:pt>
                <c:pt idx="43">
                  <c:v>6.6448813078529442E-2</c:v>
                </c:pt>
                <c:pt idx="44">
                  <c:v>6.9857318826606188E-2</c:v>
                </c:pt>
                <c:pt idx="45">
                  <c:v>7.3362198515370403E-2</c:v>
                </c:pt>
                <c:pt idx="46">
                  <c:v>7.6963816599940768E-2</c:v>
                </c:pt>
                <c:pt idx="47">
                  <c:v>8.0662494788727404E-2</c:v>
                </c:pt>
                <c:pt idx="48">
                  <c:v>8.44585114334023E-2</c:v>
                </c:pt>
                <c:pt idx="49">
                  <c:v>8.8352100939479344E-2</c:v>
                </c:pt>
                <c:pt idx="50">
                  <c:v>9.2343453198031306E-2</c:v>
                </c:pt>
                <c:pt idx="51">
                  <c:v>9.6432713039052681E-2</c:v>
                </c:pt>
                <c:pt idx="52">
                  <c:v>0.10061997970697131</c:v>
                </c:pt>
                <c:pt idx="53">
                  <c:v>0.10490530635879848</c:v>
                </c:pt>
                <c:pt idx="54">
                  <c:v>0.10928869958539303</c:v>
                </c:pt>
                <c:pt idx="55">
                  <c:v>0.11377011895630644</c:v>
                </c:pt>
                <c:pt idx="56">
                  <c:v>0.11834947658865905</c:v>
                </c:pt>
                <c:pt idx="57">
                  <c:v>0.12302663674048697</c:v>
                </c:pt>
                <c:pt idx="58">
                  <c:v>0.12780141542898335</c:v>
                </c:pt>
                <c:pt idx="59">
                  <c:v>0.13267358007404673</c:v>
                </c:pt>
                <c:pt idx="60">
                  <c:v>0.13764284916752972</c:v>
                </c:pt>
                <c:pt idx="61">
                  <c:v>0.14270889196857353</c:v>
                </c:pt>
                <c:pt idx="62">
                  <c:v>0.1478713282253897</c:v>
                </c:pt>
                <c:pt idx="63">
                  <c:v>0.15312972792384366</c:v>
                </c:pt>
                <c:pt idx="64">
                  <c:v>0.15848361106317435</c:v>
                </c:pt>
                <c:pt idx="65">
                  <c:v>0.16393244745916624</c:v>
                </c:pt>
                <c:pt idx="66">
                  <c:v>0.1694756565750781</c:v>
                </c:pt>
                <c:pt idx="67">
                  <c:v>0.17511260738061518</c:v>
                </c:pt>
                <c:pt idx="68">
                  <c:v>0.18084261823920916</c:v>
                </c:pt>
                <c:pt idx="69">
                  <c:v>0.18666495682385986</c:v>
                </c:pt>
                <c:pt idx="70">
                  <c:v>0.19257884006177217</c:v>
                </c:pt>
                <c:pt idx="71">
                  <c:v>0.19858343410800164</c:v>
                </c:pt>
                <c:pt idx="72">
                  <c:v>0.20467785434830799</c:v>
                </c:pt>
                <c:pt idx="73">
                  <c:v>0.21086116543139388</c:v>
                </c:pt>
                <c:pt idx="74">
                  <c:v>0.21713238133069118</c:v>
                </c:pt>
                <c:pt idx="75">
                  <c:v>0.22349046543583415</c:v>
                </c:pt>
                <c:pt idx="76">
                  <c:v>0.22993433067394406</c:v>
                </c:pt>
                <c:pt idx="77">
                  <c:v>0.23646283966082729</c:v>
                </c:pt>
                <c:pt idx="78">
                  <c:v>0.24307480488217117</c:v>
                </c:pt>
                <c:pt idx="79">
                  <c:v>0.24976898890480351</c:v>
                </c:pt>
                <c:pt idx="80">
                  <c:v>0.25654410461805816</c:v>
                </c:pt>
                <c:pt idx="81">
                  <c:v>0.26339881550527416</c:v>
                </c:pt>
                <c:pt idx="82">
                  <c:v>0.27033173594543281</c:v>
                </c:pt>
                <c:pt idx="83">
                  <c:v>0.27734143154491747</c:v>
                </c:pt>
                <c:pt idx="84">
                  <c:v>0.28442641949936237</c:v>
                </c:pt>
                <c:pt idx="85">
                  <c:v>0.29158516898553472</c:v>
                </c:pt>
                <c:pt idx="86">
                  <c:v>0.2988161015831754</c:v>
                </c:pt>
                <c:pt idx="87">
                  <c:v>0.30611759172670272</c:v>
                </c:pt>
                <c:pt idx="88">
                  <c:v>0.31348796718666416</c:v>
                </c:pt>
                <c:pt idx="89">
                  <c:v>0.32092550958080007</c:v>
                </c:pt>
                <c:pt idx="90">
                  <c:v>0.32842845491456246</c:v>
                </c:pt>
                <c:pt idx="91">
                  <c:v>0.33599499415091394</c:v>
                </c:pt>
                <c:pt idx="92">
                  <c:v>0.34362327380920865</c:v>
                </c:pt>
                <c:pt idx="93">
                  <c:v>0.35131139659294114</c:v>
                </c:pt>
                <c:pt idx="94">
                  <c:v>0.35905742204612229</c:v>
                </c:pt>
                <c:pt idx="95">
                  <c:v>0.36685936723803048</c:v>
                </c:pt>
                <c:pt idx="96">
                  <c:v>0.37471520747605552</c:v>
                </c:pt>
                <c:pt idx="97">
                  <c:v>0.38262287704634629</c:v>
                </c:pt>
                <c:pt idx="98">
                  <c:v>0.39058026998193546</c:v>
                </c:pt>
                <c:pt idx="99">
                  <c:v>0.39858524085801794</c:v>
                </c:pt>
                <c:pt idx="100">
                  <c:v>0.40663560561401746</c:v>
                </c:pt>
                <c:pt idx="101">
                  <c:v>0.41472914240207065</c:v>
                </c:pt>
                <c:pt idx="102">
                  <c:v>0.42286359246153848</c:v>
                </c:pt>
                <c:pt idx="103">
                  <c:v>0.43103666101912663</c:v>
                </c:pt>
                <c:pt idx="104">
                  <c:v>0.43924601821418824</c:v>
                </c:pt>
                <c:pt idx="105">
                  <c:v>0.44748930004875787</c:v>
                </c:pt>
                <c:pt idx="106">
                  <c:v>0.45576410936185047</c:v>
                </c:pt>
                <c:pt idx="107">
                  <c:v>0.46406801682753746</c:v>
                </c:pt>
                <c:pt idx="108">
                  <c:v>0.47239856197630065</c:v>
                </c:pt>
                <c:pt idx="109">
                  <c:v>0.48075325423913906</c:v>
                </c:pt>
                <c:pt idx="110">
                  <c:v>0.48912957401389578</c:v>
                </c:pt>
                <c:pt idx="111">
                  <c:v>0.49752497375324639</c:v>
                </c:pt>
                <c:pt idx="112">
                  <c:v>0.50593687907378326</c:v>
                </c:pt>
                <c:pt idx="113">
                  <c:v>0.51436268988560185</c:v>
                </c:pt>
                <c:pt idx="114">
                  <c:v>0.52279978154179596</c:v>
                </c:pt>
                <c:pt idx="115">
                  <c:v>0.53124550600723452</c:v>
                </c:pt>
                <c:pt idx="116">
                  <c:v>0.53969719304599506</c:v>
                </c:pt>
                <c:pt idx="117">
                  <c:v>0.54815215142680129</c:v>
                </c:pt>
                <c:pt idx="118">
                  <c:v>0.55660767014580537</c:v>
                </c:pt>
                <c:pt idx="119">
                  <c:v>0.5650610196660395</c:v>
                </c:pt>
                <c:pt idx="120">
                  <c:v>0.57350945317284829</c:v>
                </c:pt>
                <c:pt idx="121">
                  <c:v>0.58195020784459861</c:v>
                </c:pt>
                <c:pt idx="122">
                  <c:v>0.59038050613795523</c:v>
                </c:pt>
                <c:pt idx="123">
                  <c:v>0.59879755708699345</c:v>
                </c:pt>
                <c:pt idx="124">
                  <c:v>0.60719855761541441</c:v>
                </c:pt>
                <c:pt idx="125">
                  <c:v>0.61558069386111014</c:v>
                </c:pt>
                <c:pt idx="126">
                  <c:v>0.62394114251232313</c:v>
                </c:pt>
                <c:pt idx="127">
                  <c:v>0.63227707215462781</c:v>
                </c:pt>
                <c:pt idx="128">
                  <c:v>0.64058564462795664</c:v>
                </c:pt>
                <c:pt idx="129">
                  <c:v>0.64886401639288094</c:v>
                </c:pt>
                <c:pt idx="130">
                  <c:v>0.65710933990535325</c:v>
                </c:pt>
                <c:pt idx="131">
                  <c:v>0.66531876499910148</c:v>
                </c:pt>
                <c:pt idx="132">
                  <c:v>0.6734894402748679</c:v>
                </c:pt>
                <c:pt idx="133">
                  <c:v>0.68161851449566835</c:v>
                </c:pt>
                <c:pt idx="134">
                  <c:v>0.68970313798725114</c:v>
                </c:pt>
                <c:pt idx="135">
                  <c:v>0.69774046404292189</c:v>
                </c:pt>
                <c:pt idx="136">
                  <c:v>0.70572765033189477</c:v>
                </c:pt>
                <c:pt idx="137">
                  <c:v>0.71366186031033718</c:v>
                </c:pt>
                <c:pt idx="138">
                  <c:v>0.7215402646342497</c:v>
                </c:pt>
                <c:pt idx="139">
                  <c:v>0.72936004257334563</c:v>
                </c:pt>
                <c:pt idx="140">
                  <c:v>0.73711838342506752</c:v>
                </c:pt>
                <c:pt idx="141">
                  <c:v>0.7448124879278909</c:v>
                </c:pt>
                <c:pt idx="142">
                  <c:v>0.75243956967305881</c:v>
                </c:pt>
                <c:pt idx="143">
                  <c:v>0.75999685651388804</c:v>
                </c:pt>
                <c:pt idx="144">
                  <c:v>0.76748159197178933</c:v>
                </c:pt>
                <c:pt idx="145">
                  <c:v>0.77489103663814451</c:v>
                </c:pt>
                <c:pt idx="146">
                  <c:v>0.78222246957117902</c:v>
                </c:pt>
                <c:pt idx="147">
                  <c:v>0.7894731896869801</c:v>
                </c:pt>
                <c:pt idx="148">
                  <c:v>0.79664051714379647</c:v>
                </c:pt>
                <c:pt idx="149">
                  <c:v>0.80372179471877581</c:v>
                </c:pt>
                <c:pt idx="150">
                  <c:v>0.81071438917628524</c:v>
                </c:pt>
                <c:pt idx="151">
                  <c:v>0.81761569262696909</c:v>
                </c:pt>
                <c:pt idx="152">
                  <c:v>0.82442312387670491</c:v>
                </c:pt>
                <c:pt idx="153">
                  <c:v>0.83113412976461609</c:v>
                </c:pt>
                <c:pt idx="154">
                  <c:v>0.83774618648931343</c:v>
                </c:pt>
                <c:pt idx="155">
                  <c:v>0.84425680092253663</c:v>
                </c:pt>
                <c:pt idx="156">
                  <c:v>0.85066351190937683</c:v>
                </c:pt>
                <c:pt idx="157">
                  <c:v>0.856963891554269</c:v>
                </c:pt>
                <c:pt idx="158">
                  <c:v>0.8631555464919467</c:v>
                </c:pt>
                <c:pt idx="159">
                  <c:v>0.86923611914256371</c:v>
                </c:pt>
                <c:pt idx="160">
                  <c:v>0.87520328895019583</c:v>
                </c:pt>
                <c:pt idx="161">
                  <c:v>0.88105477360394235</c:v>
                </c:pt>
                <c:pt idx="162">
                  <c:v>0.88678833024085812</c:v>
                </c:pt>
                <c:pt idx="163">
                  <c:v>0.89240175662996091</c:v>
                </c:pt>
                <c:pt idx="164">
                  <c:v>0.89789289233655978</c:v>
                </c:pt>
                <c:pt idx="165">
                  <c:v>0.90325961986617875</c:v>
                </c:pt>
                <c:pt idx="166">
                  <c:v>0.90849986578734265</c:v>
                </c:pt>
                <c:pt idx="167">
                  <c:v>0.91361160183251788</c:v>
                </c:pt>
                <c:pt idx="168">
                  <c:v>0.91859284597650892</c:v>
                </c:pt>
                <c:pt idx="169">
                  <c:v>0.92344166349162748</c:v>
                </c:pt>
                <c:pt idx="170">
                  <c:v>0.92815616797896061</c:v>
                </c:pt>
                <c:pt idx="171">
                  <c:v>0.93273452237508325</c:v>
                </c:pt>
                <c:pt idx="172">
                  <c:v>0.93717493993357581</c:v>
                </c:pt>
                <c:pt idx="173">
                  <c:v>0.94147568518071478</c:v>
                </c:pt>
                <c:pt idx="174">
                  <c:v>0.94563507484473541</c:v>
                </c:pt>
                <c:pt idx="175">
                  <c:v>0.94965147875806666</c:v>
                </c:pt>
                <c:pt idx="176">
                  <c:v>0.95352332073196056</c:v>
                </c:pt>
                <c:pt idx="177">
                  <c:v>0.95724907940296478</c:v>
                </c:pt>
                <c:pt idx="178">
                  <c:v>0.96082728905068659</c:v>
                </c:pt>
                <c:pt idx="179">
                  <c:v>0.96425654038632913</c:v>
                </c:pt>
                <c:pt idx="180">
                  <c:v>0.96753548131149747</c:v>
                </c:pt>
                <c:pt idx="181">
                  <c:v>0.97066281764677897</c:v>
                </c:pt>
                <c:pt idx="182">
                  <c:v>0.9736373138296387</c:v>
                </c:pt>
                <c:pt idx="183">
                  <c:v>0.97645779358117923</c:v>
                </c:pt>
                <c:pt idx="184">
                  <c:v>0.97912314054133054</c:v>
                </c:pt>
                <c:pt idx="185">
                  <c:v>0.98163229887207326</c:v>
                </c:pt>
                <c:pt idx="186">
                  <c:v>0.98398427382829301</c:v>
                </c:pt>
                <c:pt idx="187">
                  <c:v>0.98617813229591067</c:v>
                </c:pt>
                <c:pt idx="188">
                  <c:v>0.98821300329693329</c:v>
                </c:pt>
                <c:pt idx="189">
                  <c:v>0.99008807846110847</c:v>
                </c:pt>
                <c:pt idx="190">
                  <c:v>0.99180261246386825</c:v>
                </c:pt>
                <c:pt idx="191">
                  <c:v>0.993355923430288</c:v>
                </c:pt>
                <c:pt idx="192">
                  <c:v>0.994747393304798</c:v>
                </c:pt>
                <c:pt idx="193">
                  <c:v>0.99597646818640806</c:v>
                </c:pt>
                <c:pt idx="194">
                  <c:v>0.99704265862922414</c:v>
                </c:pt>
                <c:pt idx="195">
                  <c:v>0.99794553990807844</c:v>
                </c:pt>
                <c:pt idx="196">
                  <c:v>0.99868475224908004</c:v>
                </c:pt>
                <c:pt idx="197">
                  <c:v>0.9992600010249556</c:v>
                </c:pt>
                <c:pt idx="198">
                  <c:v>0.99967105691504143</c:v>
                </c:pt>
                <c:pt idx="199">
                  <c:v>0.99991775602983168</c:v>
                </c:pt>
                <c:pt idx="200">
                  <c:v>1</c:v>
                </c:pt>
                <c:pt idx="201">
                  <c:v>0.99991775602983168</c:v>
                </c:pt>
                <c:pt idx="202">
                  <c:v>0.99967105691504143</c:v>
                </c:pt>
                <c:pt idx="203">
                  <c:v>0.9992600010249556</c:v>
                </c:pt>
                <c:pt idx="204">
                  <c:v>0.99868475224908004</c:v>
                </c:pt>
                <c:pt idx="205">
                  <c:v>0.99794553990807855</c:v>
                </c:pt>
                <c:pt idx="206">
                  <c:v>0.99704265862922414</c:v>
                </c:pt>
                <c:pt idx="207">
                  <c:v>0.99597646818640784</c:v>
                </c:pt>
                <c:pt idx="208">
                  <c:v>0.99474739330479822</c:v>
                </c:pt>
                <c:pt idx="209">
                  <c:v>0.99335592343028822</c:v>
                </c:pt>
                <c:pt idx="210">
                  <c:v>0.99180261246386847</c:v>
                </c:pt>
                <c:pt idx="211">
                  <c:v>0.99008807846110847</c:v>
                </c:pt>
                <c:pt idx="212">
                  <c:v>0.98821300329693329</c:v>
                </c:pt>
                <c:pt idx="213">
                  <c:v>0.98617813229591067</c:v>
                </c:pt>
                <c:pt idx="214">
                  <c:v>0.98398427382829301</c:v>
                </c:pt>
                <c:pt idx="215">
                  <c:v>0.98163229887207326</c:v>
                </c:pt>
                <c:pt idx="216">
                  <c:v>0.97912314054133054</c:v>
                </c:pt>
                <c:pt idx="217">
                  <c:v>0.97645779358117923</c:v>
                </c:pt>
                <c:pt idx="218">
                  <c:v>0.9736373138296387</c:v>
                </c:pt>
                <c:pt idx="219">
                  <c:v>0.97066281764677897</c:v>
                </c:pt>
                <c:pt idx="220">
                  <c:v>0.96753548131149747</c:v>
                </c:pt>
                <c:pt idx="221">
                  <c:v>0.96425654038632913</c:v>
                </c:pt>
                <c:pt idx="222">
                  <c:v>0.96082728905068659</c:v>
                </c:pt>
                <c:pt idx="223">
                  <c:v>0.95724907940296478</c:v>
                </c:pt>
                <c:pt idx="224">
                  <c:v>0.95352332073196056</c:v>
                </c:pt>
                <c:pt idx="225">
                  <c:v>0.94965147875806666</c:v>
                </c:pt>
                <c:pt idx="226">
                  <c:v>0.94563507484473541</c:v>
                </c:pt>
                <c:pt idx="227">
                  <c:v>0.94147568518071478</c:v>
                </c:pt>
                <c:pt idx="228">
                  <c:v>0.93717493993357581</c:v>
                </c:pt>
                <c:pt idx="229">
                  <c:v>0.93273452237508325</c:v>
                </c:pt>
                <c:pt idx="230">
                  <c:v>0.92815616797896061</c:v>
                </c:pt>
                <c:pt idx="231">
                  <c:v>0.92344166349162748</c:v>
                </c:pt>
                <c:pt idx="232">
                  <c:v>0.91859284597650892</c:v>
                </c:pt>
                <c:pt idx="233">
                  <c:v>0.91361160183251788</c:v>
                </c:pt>
                <c:pt idx="234">
                  <c:v>0.90849986578734265</c:v>
                </c:pt>
                <c:pt idx="235">
                  <c:v>0.90325961986617875</c:v>
                </c:pt>
                <c:pt idx="236">
                  <c:v>0.89789289233655978</c:v>
                </c:pt>
                <c:pt idx="237">
                  <c:v>0.89240175662996091</c:v>
                </c:pt>
                <c:pt idx="238">
                  <c:v>0.88678833024085812</c:v>
                </c:pt>
                <c:pt idx="239">
                  <c:v>0.88105477360394235</c:v>
                </c:pt>
                <c:pt idx="240">
                  <c:v>0.87520328895019583</c:v>
                </c:pt>
                <c:pt idx="241">
                  <c:v>0.86923611914256371</c:v>
                </c:pt>
                <c:pt idx="242">
                  <c:v>0.8631555464919467</c:v>
                </c:pt>
                <c:pt idx="243">
                  <c:v>0.856963891554269</c:v>
                </c:pt>
                <c:pt idx="244">
                  <c:v>0.85066351190937683</c:v>
                </c:pt>
                <c:pt idx="245">
                  <c:v>0.84425680092253663</c:v>
                </c:pt>
                <c:pt idx="246">
                  <c:v>0.83774618648931343</c:v>
                </c:pt>
                <c:pt idx="247">
                  <c:v>0.83113412976461609</c:v>
                </c:pt>
                <c:pt idx="248">
                  <c:v>0.82442312387670491</c:v>
                </c:pt>
                <c:pt idx="249">
                  <c:v>0.81761569262696909</c:v>
                </c:pt>
                <c:pt idx="250">
                  <c:v>0.81071438917628524</c:v>
                </c:pt>
                <c:pt idx="251">
                  <c:v>0.80372179471877581</c:v>
                </c:pt>
                <c:pt idx="252">
                  <c:v>0.79664051714379647</c:v>
                </c:pt>
                <c:pt idx="253">
                  <c:v>0.7894731896869801</c:v>
                </c:pt>
                <c:pt idx="254">
                  <c:v>0.78222246957117902</c:v>
                </c:pt>
                <c:pt idx="255">
                  <c:v>0.77489103663814451</c:v>
                </c:pt>
                <c:pt idx="256">
                  <c:v>0.76748159197178933</c:v>
                </c:pt>
                <c:pt idx="257">
                  <c:v>0.75999685651388804</c:v>
                </c:pt>
                <c:pt idx="258">
                  <c:v>0.75243956967305881</c:v>
                </c:pt>
                <c:pt idx="259">
                  <c:v>0.7448124879278909</c:v>
                </c:pt>
                <c:pt idx="260">
                  <c:v>0.73711838342506752</c:v>
                </c:pt>
                <c:pt idx="261">
                  <c:v>0.72936004257334563</c:v>
                </c:pt>
                <c:pt idx="262">
                  <c:v>0.7215402646342497</c:v>
                </c:pt>
                <c:pt idx="263">
                  <c:v>0.71366186031033718</c:v>
                </c:pt>
                <c:pt idx="264">
                  <c:v>0.70572765033189477</c:v>
                </c:pt>
                <c:pt idx="265">
                  <c:v>0.69774046404292189</c:v>
                </c:pt>
                <c:pt idx="266">
                  <c:v>0.68970313798725114</c:v>
                </c:pt>
                <c:pt idx="267">
                  <c:v>0.68161851449566835</c:v>
                </c:pt>
                <c:pt idx="268">
                  <c:v>0.6734894402748679</c:v>
                </c:pt>
                <c:pt idx="269">
                  <c:v>0.66531876499910148</c:v>
                </c:pt>
                <c:pt idx="270">
                  <c:v>0.65710933990535325</c:v>
                </c:pt>
                <c:pt idx="271">
                  <c:v>0.64886401639288094</c:v>
                </c:pt>
                <c:pt idx="272">
                  <c:v>0.64058564462795664</c:v>
                </c:pt>
                <c:pt idx="273">
                  <c:v>0.63227707215462781</c:v>
                </c:pt>
                <c:pt idx="274">
                  <c:v>0.62394114251232313</c:v>
                </c:pt>
                <c:pt idx="275">
                  <c:v>0.61558069386111014</c:v>
                </c:pt>
                <c:pt idx="276">
                  <c:v>0.60719855761541441</c:v>
                </c:pt>
                <c:pt idx="277">
                  <c:v>0.59879755708699345</c:v>
                </c:pt>
                <c:pt idx="278">
                  <c:v>0.59038050613795523</c:v>
                </c:pt>
                <c:pt idx="279">
                  <c:v>0.58195020784459861</c:v>
                </c:pt>
                <c:pt idx="280">
                  <c:v>0.57350945317284829</c:v>
                </c:pt>
                <c:pt idx="281">
                  <c:v>0.5650610196660395</c:v>
                </c:pt>
                <c:pt idx="282">
                  <c:v>0.55660767014580537</c:v>
                </c:pt>
                <c:pt idx="283">
                  <c:v>0.54815215142680129</c:v>
                </c:pt>
                <c:pt idx="284">
                  <c:v>0.53969719304599506</c:v>
                </c:pt>
                <c:pt idx="285">
                  <c:v>0.53124550600723452</c:v>
                </c:pt>
                <c:pt idx="286">
                  <c:v>0.52279978154179596</c:v>
                </c:pt>
                <c:pt idx="287">
                  <c:v>0.51436268988560185</c:v>
                </c:pt>
                <c:pt idx="288">
                  <c:v>0.50593687907378326</c:v>
                </c:pt>
                <c:pt idx="289">
                  <c:v>0.49752497375324639</c:v>
                </c:pt>
                <c:pt idx="290">
                  <c:v>0.48912957401389578</c:v>
                </c:pt>
                <c:pt idx="291">
                  <c:v>0.48075325423913906</c:v>
                </c:pt>
                <c:pt idx="292">
                  <c:v>0.47239856197630065</c:v>
                </c:pt>
                <c:pt idx="293">
                  <c:v>0.46406801682753746</c:v>
                </c:pt>
                <c:pt idx="294">
                  <c:v>0.45576410936185047</c:v>
                </c:pt>
                <c:pt idx="295">
                  <c:v>0.44748930004875787</c:v>
                </c:pt>
                <c:pt idx="296">
                  <c:v>0.43924601821418824</c:v>
                </c:pt>
                <c:pt idx="297">
                  <c:v>0.43103666101912663</c:v>
                </c:pt>
                <c:pt idx="298">
                  <c:v>0.42286359246153848</c:v>
                </c:pt>
                <c:pt idx="299">
                  <c:v>0.41472914240207065</c:v>
                </c:pt>
                <c:pt idx="300">
                  <c:v>0.40663560561401746</c:v>
                </c:pt>
                <c:pt idx="301">
                  <c:v>0.39858524085801794</c:v>
                </c:pt>
                <c:pt idx="302">
                  <c:v>0.39058026998193546</c:v>
                </c:pt>
                <c:pt idx="303">
                  <c:v>0.38262287704634629</c:v>
                </c:pt>
                <c:pt idx="304">
                  <c:v>0.37471520747605552</c:v>
                </c:pt>
                <c:pt idx="305">
                  <c:v>0.36685936723803048</c:v>
                </c:pt>
                <c:pt idx="306">
                  <c:v>0.35905742204612229</c:v>
                </c:pt>
                <c:pt idx="307">
                  <c:v>0.35131139659294114</c:v>
                </c:pt>
                <c:pt idx="308">
                  <c:v>0.34362327380920865</c:v>
                </c:pt>
                <c:pt idx="309">
                  <c:v>0.33599499415091394</c:v>
                </c:pt>
                <c:pt idx="310">
                  <c:v>0.32842845491456246</c:v>
                </c:pt>
                <c:pt idx="311">
                  <c:v>0.32092550958080007</c:v>
                </c:pt>
                <c:pt idx="312">
                  <c:v>0.31348796718666416</c:v>
                </c:pt>
                <c:pt idx="313">
                  <c:v>0.30611759172670272</c:v>
                </c:pt>
                <c:pt idx="314">
                  <c:v>0.2988161015831754</c:v>
                </c:pt>
                <c:pt idx="315">
                  <c:v>0.29158516898553472</c:v>
                </c:pt>
                <c:pt idx="316">
                  <c:v>0.28442641949936237</c:v>
                </c:pt>
                <c:pt idx="317">
                  <c:v>0.27734143154491747</c:v>
                </c:pt>
                <c:pt idx="318">
                  <c:v>0.27033173594543281</c:v>
                </c:pt>
                <c:pt idx="319">
                  <c:v>0.26339881550527416</c:v>
                </c:pt>
                <c:pt idx="320">
                  <c:v>0.25654410461805816</c:v>
                </c:pt>
                <c:pt idx="321">
                  <c:v>0.24976898890480351</c:v>
                </c:pt>
                <c:pt idx="322">
                  <c:v>0.24307480488217117</c:v>
                </c:pt>
                <c:pt idx="323">
                  <c:v>0.23646283966082729</c:v>
                </c:pt>
                <c:pt idx="324">
                  <c:v>0.22993433067394406</c:v>
                </c:pt>
                <c:pt idx="325">
                  <c:v>0.22349046543583415</c:v>
                </c:pt>
                <c:pt idx="326">
                  <c:v>0.21713238133069118</c:v>
                </c:pt>
                <c:pt idx="327">
                  <c:v>0.21086116543139388</c:v>
                </c:pt>
                <c:pt idx="328">
                  <c:v>0.20467785434830799</c:v>
                </c:pt>
                <c:pt idx="329">
                  <c:v>0.19858343410800164</c:v>
                </c:pt>
                <c:pt idx="330">
                  <c:v>0.19257884006177217</c:v>
                </c:pt>
                <c:pt idx="331">
                  <c:v>0.18666495682385986</c:v>
                </c:pt>
                <c:pt idx="332">
                  <c:v>0.18084261823920916</c:v>
                </c:pt>
                <c:pt idx="333">
                  <c:v>0.17511260738061518</c:v>
                </c:pt>
                <c:pt idx="334">
                  <c:v>0.1694756565750781</c:v>
                </c:pt>
                <c:pt idx="335">
                  <c:v>0.16393244745916624</c:v>
                </c:pt>
                <c:pt idx="336">
                  <c:v>0.15848361106317435</c:v>
                </c:pt>
                <c:pt idx="337">
                  <c:v>0.15312972792384366</c:v>
                </c:pt>
                <c:pt idx="338">
                  <c:v>0.1478713282253897</c:v>
                </c:pt>
                <c:pt idx="339">
                  <c:v>0.14270889196857353</c:v>
                </c:pt>
                <c:pt idx="340">
                  <c:v>0.13764284916752972</c:v>
                </c:pt>
                <c:pt idx="341">
                  <c:v>0.13267358007404673</c:v>
                </c:pt>
                <c:pt idx="342">
                  <c:v>0.12780141542898335</c:v>
                </c:pt>
                <c:pt idx="343">
                  <c:v>0.12302663674048697</c:v>
                </c:pt>
                <c:pt idx="344">
                  <c:v>0.11834947658865905</c:v>
                </c:pt>
                <c:pt idx="345">
                  <c:v>0.11377011895630644</c:v>
                </c:pt>
                <c:pt idx="346">
                  <c:v>0.10928869958539303</c:v>
                </c:pt>
                <c:pt idx="347">
                  <c:v>0.10490530635879848</c:v>
                </c:pt>
                <c:pt idx="348">
                  <c:v>0.10061997970697131</c:v>
                </c:pt>
                <c:pt idx="349">
                  <c:v>9.6432713039052681E-2</c:v>
                </c:pt>
                <c:pt idx="350">
                  <c:v>9.2343453198031306E-2</c:v>
                </c:pt>
                <c:pt idx="351">
                  <c:v>8.8352100939479344E-2</c:v>
                </c:pt>
                <c:pt idx="352">
                  <c:v>8.44585114334023E-2</c:v>
                </c:pt>
                <c:pt idx="353">
                  <c:v>8.0662494788727404E-2</c:v>
                </c:pt>
                <c:pt idx="354">
                  <c:v>7.6963816599940768E-2</c:v>
                </c:pt>
                <c:pt idx="355">
                  <c:v>7.3362198515370403E-2</c:v>
                </c:pt>
                <c:pt idx="356">
                  <c:v>6.9857318826606188E-2</c:v>
                </c:pt>
                <c:pt idx="357">
                  <c:v>6.6448813078529442E-2</c:v>
                </c:pt>
                <c:pt idx="358">
                  <c:v>6.3136274699422026E-2</c:v>
                </c:pt>
                <c:pt idx="359">
                  <c:v>5.9919255650608523E-2</c:v>
                </c:pt>
                <c:pt idx="360">
                  <c:v>5.6797267095080393E-2</c:v>
                </c:pt>
                <c:pt idx="361">
                  <c:v>5.3769780084538879E-2</c:v>
                </c:pt>
                <c:pt idx="362">
                  <c:v>5.083622626428487E-2</c:v>
                </c:pt>
                <c:pt idx="363">
                  <c:v>4.7995998595379494E-2</c:v>
                </c:pt>
                <c:pt idx="364">
                  <c:v>4.5248452093484236E-2</c:v>
                </c:pt>
                <c:pt idx="365">
                  <c:v>4.2592904583791898E-2</c:v>
                </c:pt>
                <c:pt idx="366">
                  <c:v>4.0028637471442446E-2</c:v>
                </c:pt>
                <c:pt idx="367">
                  <c:v>3.7554896526819759E-2</c:v>
                </c:pt>
                <c:pt idx="368">
                  <c:v>3.5170892685115432E-2</c:v>
                </c:pt>
                <c:pt idx="369">
                  <c:v>3.2875802859541517E-2</c:v>
                </c:pt>
                <c:pt idx="370">
                  <c:v>3.0668770767567726E-2</c:v>
                </c:pt>
                <c:pt idx="371">
                  <c:v>2.8548907769556896E-2</c:v>
                </c:pt>
                <c:pt idx="372">
                  <c:v>2.6515293719166711E-2</c:v>
                </c:pt>
                <c:pt idx="373">
                  <c:v>2.4566977824880907E-2</c:v>
                </c:pt>
                <c:pt idx="374">
                  <c:v>2.2702979522035226E-2</c:v>
                </c:pt>
                <c:pt idx="375">
                  <c:v>2.0922289354693101E-2</c:v>
                </c:pt>
                <c:pt idx="376">
                  <c:v>1.9223869866732159E-2</c:v>
                </c:pt>
                <c:pt idx="377">
                  <c:v>1.7606656501494664E-2</c:v>
                </c:pt>
                <c:pt idx="378">
                  <c:v>1.6069558509357783E-2</c:v>
                </c:pt>
                <c:pt idx="379">
                  <c:v>1.4611459862576507E-2</c:v>
                </c:pt>
                <c:pt idx="380">
                  <c:v>1.3231220176754079E-2</c:v>
                </c:pt>
                <c:pt idx="381">
                  <c:v>1.1927675638292707E-2</c:v>
                </c:pt>
                <c:pt idx="382">
                  <c:v>1.0699639937179747E-2</c:v>
                </c:pt>
                <c:pt idx="383">
                  <c:v>9.5459052044655542E-3</c:v>
                </c:pt>
                <c:pt idx="384">
                  <c:v>8.4652429537894636E-3</c:v>
                </c:pt>
                <c:pt idx="385">
                  <c:v>7.4564050263145514E-3</c:v>
                </c:pt>
                <c:pt idx="386">
                  <c:v>6.5181245384321211E-3</c:v>
                </c:pt>
                <c:pt idx="387">
                  <c:v>5.6491168316022073E-3</c:v>
                </c:pt>
                <c:pt idx="388">
                  <c:v>4.8480804236970838E-3</c:v>
                </c:pt>
                <c:pt idx="389">
                  <c:v>4.1136979612210276E-3</c:v>
                </c:pt>
                <c:pt idx="390">
                  <c:v>3.4446371717826007E-3</c:v>
                </c:pt>
                <c:pt idx="391">
                  <c:v>2.839551816199846E-3</c:v>
                </c:pt>
                <c:pt idx="392">
                  <c:v>2.2970826396254349E-3</c:v>
                </c:pt>
                <c:pt idx="393">
                  <c:v>1.8158583210831326E-3</c:v>
                </c:pt>
                <c:pt idx="394">
                  <c:v>1.3944964208124982E-3</c:v>
                </c:pt>
                <c:pt idx="395">
                  <c:v>1.0316043248263349E-3</c:v>
                </c:pt>
                <c:pt idx="396">
                  <c:v>7.2578018609068386E-4</c:v>
                </c:pt>
                <c:pt idx="397">
                  <c:v>4.7561386174489539E-4</c:v>
                </c:pt>
                <c:pt idx="398">
                  <c:v>2.796878457864858E-4</c:v>
                </c:pt>
                <c:pt idx="399">
                  <c:v>1.3657819665312168E-4</c:v>
                </c:pt>
                <c:pt idx="400">
                  <c:v>4.4855459142312593E-5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88A-4855-A6BD-D2BE25571F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0959424"/>
        <c:axId val="180960000"/>
      </c:scatterChart>
      <c:valAx>
        <c:axId val="180959424"/>
        <c:scaling>
          <c:orientation val="minMax"/>
          <c:max val="0.2"/>
          <c:min val="-0.2"/>
        </c:scaling>
        <c:delete val="1"/>
        <c:axPos val="b"/>
        <c:numFmt formatCode="General" sourceLinked="1"/>
        <c:majorTickMark val="out"/>
        <c:minorTickMark val="none"/>
        <c:tickLblPos val="nextTo"/>
        <c:crossAx val="180960000"/>
        <c:crosses val="autoZero"/>
        <c:crossBetween val="midCat"/>
      </c:valAx>
      <c:valAx>
        <c:axId val="180960000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0959424"/>
        <c:crosses val="autoZero"/>
        <c:crossBetween val="midCat"/>
        <c:majorUnit val="0.5"/>
      </c:valAx>
      <c:spPr>
        <a:ln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Φύλλο1!$J$1:$J$401</c:f>
              <c:numCache>
                <c:formatCode>General</c:formatCode>
                <c:ptCount val="401"/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</c:numCache>
            </c:numRef>
          </c:xVal>
          <c:yVal>
            <c:numRef>
              <c:f>Φύλλο1!$K$1:$K$401</c:f>
              <c:numCache>
                <c:formatCode>General</c:formatCode>
                <c:ptCount val="401"/>
                <c:pt idx="71">
                  <c:v>1.4518495172580503E-2</c:v>
                </c:pt>
                <c:pt idx="72">
                  <c:v>1.5117854509550999E-2</c:v>
                </c:pt>
                <c:pt idx="73">
                  <c:v>1.5618605617470976E-2</c:v>
                </c:pt>
                <c:pt idx="74">
                  <c:v>1.6011646031856383E-2</c:v>
                </c:pt>
                <c:pt idx="75">
                  <c:v>1.6289282690818203E-2</c:v>
                </c:pt>
                <c:pt idx="76">
                  <c:v>1.6445395753373671E-2</c:v>
                </c:pt>
                <c:pt idx="77">
                  <c:v>1.6475584317992016E-2</c:v>
                </c:pt>
                <c:pt idx="78">
                  <c:v>1.6377291342150692E-2</c:v>
                </c:pt>
                <c:pt idx="79">
                  <c:v>1.6149905280966412E-2</c:v>
                </c:pt>
                <c:pt idx="80">
                  <c:v>1.5794836221772197E-2</c:v>
                </c:pt>
                <c:pt idx="81">
                  <c:v>1.5315564589360481E-2</c:v>
                </c:pt>
                <c:pt idx="82">
                  <c:v>1.471766083042074E-2</c:v>
                </c:pt>
                <c:pt idx="83">
                  <c:v>1.4008774851810481E-2</c:v>
                </c:pt>
                <c:pt idx="84">
                  <c:v>1.3198594381509913E-2</c:v>
                </c:pt>
                <c:pt idx="85">
                  <c:v>1.2298771838729102E-2</c:v>
                </c:pt>
                <c:pt idx="86">
                  <c:v>1.1322819735521772E-2</c:v>
                </c:pt>
                <c:pt idx="87">
                  <c:v>1.0285975080890065E-2</c:v>
                </c:pt>
                <c:pt idx="88">
                  <c:v>9.2050337138984643E-3</c:v>
                </c:pt>
                <c:pt idx="89">
                  <c:v>8.098155948666896E-3</c:v>
                </c:pt>
                <c:pt idx="90">
                  <c:v>6.9846453650285675E-3</c:v>
                </c:pt>
                <c:pt idx="91">
                  <c:v>5.8847030177743165E-3</c:v>
                </c:pt>
                <c:pt idx="92">
                  <c:v>4.8191597584192501E-3</c:v>
                </c:pt>
                <c:pt idx="93">
                  <c:v>3.8091897600524153E-3</c:v>
                </c:pt>
                <c:pt idx="94">
                  <c:v>2.8760087019778498E-3</c:v>
                </c:pt>
                <c:pt idx="95">
                  <c:v>2.0405604006822689E-3</c:v>
                </c:pt>
                <c:pt idx="96">
                  <c:v>1.3231959616777963E-3</c:v>
                </c:pt>
                <c:pt idx="97">
                  <c:v>7.4334976788883284E-4</c:v>
                </c:pt>
                <c:pt idx="98">
                  <c:v>3.192168099092139E-4</c:v>
                </c:pt>
                <c:pt idx="99">
                  <c:v>6.7435997644139901E-5</c:v>
                </c:pt>
                <c:pt idx="100">
                  <c:v>2.7841682160899891E-6</c:v>
                </c:pt>
                <c:pt idx="101">
                  <c:v>1.3788551889028141E-4</c:v>
                </c:pt>
                <c:pt idx="102">
                  <c:v>4.8294114426012243E-4</c:v>
                </c:pt>
                <c:pt idx="103">
                  <c:v>1.0454832429129071E-3</c:v>
                </c:pt>
                <c:pt idx="104">
                  <c:v>1.8301583799879531E-3</c:v>
                </c:pt>
                <c:pt idx="105">
                  <c:v>2.8385439490112587E-3</c:v>
                </c:pt>
                <c:pt idx="106">
                  <c:v>4.0690016705755517E-3</c:v>
                </c:pt>
                <c:pt idx="107">
                  <c:v>5.5165715991257825E-3</c:v>
                </c:pt>
                <c:pt idx="108">
                  <c:v>7.1729096854597661E-3</c:v>
                </c:pt>
                <c:pt idx="109">
                  <c:v>9.0262714655407542E-3</c:v>
                </c:pt>
                <c:pt idx="110">
                  <c:v>1.1061543920625479E-2</c:v>
                </c:pt>
                <c:pt idx="111">
                  <c:v>1.3260326985064765E-2</c:v>
                </c:pt>
                <c:pt idx="112">
                  <c:v>1.5601065572673579E-2</c:v>
                </c:pt>
                <c:pt idx="113">
                  <c:v>1.8059232357144427E-2</c:v>
                </c:pt>
                <c:pt idx="114">
                  <c:v>2.0607560884023244E-2</c:v>
                </c:pt>
                <c:pt idx="115">
                  <c:v>2.3216327919161509E-2</c:v>
                </c:pt>
                <c:pt idx="116">
                  <c:v>2.5853683259581657E-2</c:v>
                </c:pt>
                <c:pt idx="117">
                  <c:v>2.8486024555889715E-2</c:v>
                </c:pt>
                <c:pt idx="118">
                  <c:v>3.1078414029478755E-2</c:v>
                </c:pt>
                <c:pt idx="119">
                  <c:v>3.3595033321576658E-2</c:v>
                </c:pt>
                <c:pt idx="120">
                  <c:v>3.599967209346018E-2</c:v>
                </c:pt>
                <c:pt idx="121">
                  <c:v>3.8256245416481885E-2</c:v>
                </c:pt>
                <c:pt idx="122">
                  <c:v>4.0329334455255765E-2</c:v>
                </c:pt>
                <c:pt idx="123">
                  <c:v>4.2184744465368358E-2</c:v>
                </c:pt>
                <c:pt idx="124">
                  <c:v>4.3790073705769886E-2</c:v>
                </c:pt>
                <c:pt idx="125">
                  <c:v>4.5115286512406358E-2</c:v>
                </c:pt>
                <c:pt idx="126">
                  <c:v>4.6133283499831028E-2</c:v>
                </c:pt>
                <c:pt idx="127">
                  <c:v>4.682046165684485E-2</c:v>
                </c:pt>
                <c:pt idx="128">
                  <c:v>4.7157256985152329E-2</c:v>
                </c:pt>
                <c:pt idx="129">
                  <c:v>4.712866230012016E-2</c:v>
                </c:pt>
                <c:pt idx="130">
                  <c:v>4.6724712872524034E-2</c:v>
                </c:pt>
                <c:pt idx="131">
                  <c:v>4.5940932741131216E-2</c:v>
                </c:pt>
                <c:pt idx="132">
                  <c:v>4.4778734768456049E-2</c:v>
                </c:pt>
                <c:pt idx="133">
                  <c:v>4.3245767845283403E-2</c:v>
                </c:pt>
                <c:pt idx="134">
                  <c:v>4.1356205071674708E-2</c:v>
                </c:pt>
                <c:pt idx="135">
                  <c:v>3.9130967250117998E-2</c:v>
                </c:pt>
                <c:pt idx="136">
                  <c:v>3.659787661608925E-2</c:v>
                </c:pt>
                <c:pt idx="137">
                  <c:v>3.3791736397317577E-2</c:v>
                </c:pt>
                <c:pt idx="138">
                  <c:v>3.0754332529184473E-2</c:v>
                </c:pt>
                <c:pt idx="139">
                  <c:v>2.7534354652672142E-2</c:v>
                </c:pt>
                <c:pt idx="140">
                  <c:v>2.4187234374904734E-2</c:v>
                </c:pt>
                <c:pt idx="141">
                  <c:v>2.0774899671589023E-2</c:v>
                </c:pt>
                <c:pt idx="142">
                  <c:v>1.7365445245806476E-2</c:v>
                </c:pt>
                <c:pt idx="143">
                  <c:v>1.4032719618266373E-2</c:v>
                </c:pt>
                <c:pt idx="144">
                  <c:v>1.0855830699426217E-2</c:v>
                </c:pt>
                <c:pt idx="145">
                  <c:v>7.9185725725613946E-3</c:v>
                </c:pt>
                <c:pt idx="146">
                  <c:v>5.3087771874215078E-3</c:v>
                </c:pt>
                <c:pt idx="147">
                  <c:v>3.1175956149245201E-3</c:v>
                </c:pt>
                <c:pt idx="148">
                  <c:v>1.4387144328296302E-3</c:v>
                </c:pt>
                <c:pt idx="149">
                  <c:v>3.6751368907071783E-4</c:v>
                </c:pt>
                <c:pt idx="150">
                  <c:v>1.7371232654659002E-7</c:v>
                </c:pt>
                <c:pt idx="151">
                  <c:v>4.3273879778991215E-4</c:v>
                </c:pt>
                <c:pt idx="152">
                  <c:v>1.7601464799126192E-3</c:v>
                </c:pt>
                <c:pt idx="153">
                  <c:v>4.0752317037973081E-3</c:v>
                </c:pt>
                <c:pt idx="154">
                  <c:v>7.4677157143733129E-3</c:v>
                </c:pt>
                <c:pt idx="155">
                  <c:v>1.2023189889982753E-2</c:v>
                </c:pt>
                <c:pt idx="156">
                  <c:v>1.7822105048026841E-2</c:v>
                </c:pt>
                <c:pt idx="157">
                  <c:v>2.4938776939544296E-2</c:v>
                </c:pt>
                <c:pt idx="158">
                  <c:v>3.3440418722917656E-2</c:v>
                </c:pt>
                <c:pt idx="159">
                  <c:v>4.3386211161523885E-2</c:v>
                </c:pt>
                <c:pt idx="160">
                  <c:v>5.4826421124615894E-2</c:v>
                </c:pt>
                <c:pt idx="161">
                  <c:v>6.7801578684976396E-2</c:v>
                </c:pt>
                <c:pt idx="162">
                  <c:v>8.2341722702261408E-2</c:v>
                </c:pt>
                <c:pt idx="163">
                  <c:v>9.8465724260191526E-2</c:v>
                </c:pt>
                <c:pt idx="164">
                  <c:v>0.11618069669298837</c:v>
                </c:pt>
                <c:pt idx="165">
                  <c:v>0.13548150019717614</c:v>
                </c:pt>
                <c:pt idx="166">
                  <c:v>0.15635034818587518</c:v>
                </c:pt>
                <c:pt idx="167">
                  <c:v>0.17875652161203046</c:v>
                </c:pt>
                <c:pt idx="168">
                  <c:v>0.20265619647385355</c:v>
                </c:pt>
                <c:pt idx="169">
                  <c:v>0.22799238863035326</c:v>
                </c:pt>
                <c:pt idx="170">
                  <c:v>0.25469501890840807</c:v>
                </c:pt>
                <c:pt idx="171">
                  <c:v>0.28268110028743415</c:v>
                </c:pt>
                <c:pt idx="172">
                  <c:v>0.31185504771604977</c:v>
                </c:pt>
                <c:pt idx="173">
                  <c:v>0.34210910986053517</c:v>
                </c:pt>
                <c:pt idx="174">
                  <c:v>0.37332392082101851</c:v>
                </c:pt>
                <c:pt idx="175">
                  <c:v>0.4053691685921133</c:v>
                </c:pt>
                <c:pt idx="176">
                  <c:v>0.43810437580422112</c:v>
                </c:pt>
                <c:pt idx="177">
                  <c:v>0.47137978707382061</c:v>
                </c:pt>
                <c:pt idx="178">
                  <c:v>0.50503735612948375</c:v>
                </c:pt>
                <c:pt idx="179">
                  <c:v>0.53891182477838273</c:v>
                </c:pt>
                <c:pt idx="180">
                  <c:v>0.57283188474838287</c:v>
                </c:pt>
                <c:pt idx="181">
                  <c:v>0.60662141249547219</c:v>
                </c:pt>
                <c:pt idx="182">
                  <c:v>0.64010076621638179</c:v>
                </c:pt>
                <c:pt idx="183">
                  <c:v>0.67308813356193709</c:v>
                </c:pt>
                <c:pt idx="184">
                  <c:v>0.70540091791698734</c:v>
                </c:pt>
                <c:pt idx="185">
                  <c:v>0.7368571506054109</c:v>
                </c:pt>
                <c:pt idx="186">
                  <c:v>0.76727691600020043</c:v>
                </c:pt>
                <c:pt idx="187">
                  <c:v>0.79648377627396139</c:v>
                </c:pt>
                <c:pt idx="188">
                  <c:v>0.82430618241787323</c:v>
                </c:pt>
                <c:pt idx="189">
                  <c:v>0.85057885818930623</c:v>
                </c:pt>
                <c:pt idx="190">
                  <c:v>0.87514414382024641</c:v>
                </c:pt>
                <c:pt idx="191">
                  <c:v>0.89785328662941022</c:v>
                </c:pt>
                <c:pt idx="192">
                  <c:v>0.91856766612767016</c:v>
                </c:pt>
                <c:pt idx="193">
                  <c:v>0.93715994178498241</c:v>
                </c:pt>
                <c:pt idx="194">
                  <c:v>0.9535151123316421</c:v>
                </c:pt>
                <c:pt idx="195">
                  <c:v>0.96753147629026393</c:v>
                </c:pt>
                <c:pt idx="196">
                  <c:v>0.97912148436879631</c:v>
                </c:pt>
                <c:pt idx="197">
                  <c:v>0.9882124753794419</c:v>
                </c:pt>
                <c:pt idx="198">
                  <c:v>0.99474728847253369</c:v>
                </c:pt>
                <c:pt idx="199">
                  <c:v>0.99868474567628263</c:v>
                </c:pt>
                <c:pt idx="200">
                  <c:v>1</c:v>
                </c:pt>
                <c:pt idx="201">
                  <c:v>0.99868474567628263</c:v>
                </c:pt>
                <c:pt idx="202">
                  <c:v>0.99474728847253369</c:v>
                </c:pt>
                <c:pt idx="203">
                  <c:v>0.9882124753794419</c:v>
                </c:pt>
                <c:pt idx="204">
                  <c:v>0.97912148436879631</c:v>
                </c:pt>
                <c:pt idx="205">
                  <c:v>0.96753147629026437</c:v>
                </c:pt>
                <c:pt idx="206">
                  <c:v>0.95351511233164266</c:v>
                </c:pt>
                <c:pt idx="207">
                  <c:v>0.93715994178498274</c:v>
                </c:pt>
                <c:pt idx="208">
                  <c:v>0.91856766612767105</c:v>
                </c:pt>
                <c:pt idx="209">
                  <c:v>0.89785328662941088</c:v>
                </c:pt>
                <c:pt idx="210">
                  <c:v>0.87514414382024719</c:v>
                </c:pt>
                <c:pt idx="211">
                  <c:v>0.85057885818930623</c:v>
                </c:pt>
                <c:pt idx="212">
                  <c:v>0.82430618241787323</c:v>
                </c:pt>
                <c:pt idx="213">
                  <c:v>0.79648377627396139</c:v>
                </c:pt>
                <c:pt idx="214">
                  <c:v>0.76727691600020043</c:v>
                </c:pt>
                <c:pt idx="215">
                  <c:v>0.7368571506054109</c:v>
                </c:pt>
                <c:pt idx="216">
                  <c:v>0.70540091791698734</c:v>
                </c:pt>
                <c:pt idx="217">
                  <c:v>0.67308813356193709</c:v>
                </c:pt>
                <c:pt idx="218">
                  <c:v>0.64010076621638179</c:v>
                </c:pt>
                <c:pt idx="219">
                  <c:v>0.60662141249547219</c:v>
                </c:pt>
                <c:pt idx="220">
                  <c:v>0.57283188474838287</c:v>
                </c:pt>
                <c:pt idx="221">
                  <c:v>0.53891182477838273</c:v>
                </c:pt>
                <c:pt idx="222">
                  <c:v>0.50503735612948375</c:v>
                </c:pt>
                <c:pt idx="223">
                  <c:v>0.47137978707382061</c:v>
                </c:pt>
                <c:pt idx="224">
                  <c:v>0.43810437580422112</c:v>
                </c:pt>
                <c:pt idx="225">
                  <c:v>0.4053691685921133</c:v>
                </c:pt>
                <c:pt idx="226">
                  <c:v>0.37332392082101851</c:v>
                </c:pt>
                <c:pt idx="227">
                  <c:v>0.34210910986053517</c:v>
                </c:pt>
                <c:pt idx="228">
                  <c:v>0.31185504771604977</c:v>
                </c:pt>
                <c:pt idx="229">
                  <c:v>0.28268110028743415</c:v>
                </c:pt>
                <c:pt idx="230">
                  <c:v>0.25469501890840807</c:v>
                </c:pt>
                <c:pt idx="231">
                  <c:v>0.22799238863035326</c:v>
                </c:pt>
                <c:pt idx="232">
                  <c:v>0.20265619647385355</c:v>
                </c:pt>
                <c:pt idx="233">
                  <c:v>0.17875652161203046</c:v>
                </c:pt>
                <c:pt idx="234">
                  <c:v>0.15635034818587518</c:v>
                </c:pt>
                <c:pt idx="235">
                  <c:v>0.13548150019717614</c:v>
                </c:pt>
                <c:pt idx="236">
                  <c:v>0.11618069669298837</c:v>
                </c:pt>
                <c:pt idx="237">
                  <c:v>9.8465724260191526E-2</c:v>
                </c:pt>
                <c:pt idx="238">
                  <c:v>8.2341722702261408E-2</c:v>
                </c:pt>
                <c:pt idx="239">
                  <c:v>6.7801578684976396E-2</c:v>
                </c:pt>
                <c:pt idx="240">
                  <c:v>5.4826421124615894E-2</c:v>
                </c:pt>
                <c:pt idx="241">
                  <c:v>4.3386211161523885E-2</c:v>
                </c:pt>
                <c:pt idx="242">
                  <c:v>3.3440418722917656E-2</c:v>
                </c:pt>
                <c:pt idx="243">
                  <c:v>2.4938776939544296E-2</c:v>
                </c:pt>
                <c:pt idx="244">
                  <c:v>1.7822105048026841E-2</c:v>
                </c:pt>
                <c:pt idx="245">
                  <c:v>1.2023189889982753E-2</c:v>
                </c:pt>
                <c:pt idx="246">
                  <c:v>7.4677157143733129E-3</c:v>
                </c:pt>
                <c:pt idx="247">
                  <c:v>4.0752317037973081E-3</c:v>
                </c:pt>
                <c:pt idx="248">
                  <c:v>1.7601464799126192E-3</c:v>
                </c:pt>
                <c:pt idx="249">
                  <c:v>4.3273879778991215E-4</c:v>
                </c:pt>
                <c:pt idx="250">
                  <c:v>1.7371232654659002E-7</c:v>
                </c:pt>
                <c:pt idx="251">
                  <c:v>3.6751368907071783E-4</c:v>
                </c:pt>
                <c:pt idx="252">
                  <c:v>1.4387144328296302E-3</c:v>
                </c:pt>
                <c:pt idx="253">
                  <c:v>3.1175956149245201E-3</c:v>
                </c:pt>
                <c:pt idx="254">
                  <c:v>5.3087771874215078E-3</c:v>
                </c:pt>
                <c:pt idx="255">
                  <c:v>7.9185725725613946E-3</c:v>
                </c:pt>
                <c:pt idx="256">
                  <c:v>1.0855830699426217E-2</c:v>
                </c:pt>
                <c:pt idx="257">
                  <c:v>1.4032719618266373E-2</c:v>
                </c:pt>
                <c:pt idx="258">
                  <c:v>1.7365445245806476E-2</c:v>
                </c:pt>
                <c:pt idx="259">
                  <c:v>2.0774899671589023E-2</c:v>
                </c:pt>
                <c:pt idx="260">
                  <c:v>2.4187234374904734E-2</c:v>
                </c:pt>
                <c:pt idx="261">
                  <c:v>2.7534354652672142E-2</c:v>
                </c:pt>
                <c:pt idx="262">
                  <c:v>3.0754332529184473E-2</c:v>
                </c:pt>
                <c:pt idx="263">
                  <c:v>3.3791736397317577E-2</c:v>
                </c:pt>
                <c:pt idx="264">
                  <c:v>3.659787661608925E-2</c:v>
                </c:pt>
                <c:pt idx="265">
                  <c:v>3.9130967250117998E-2</c:v>
                </c:pt>
                <c:pt idx="266">
                  <c:v>4.1356205071674708E-2</c:v>
                </c:pt>
                <c:pt idx="267">
                  <c:v>4.3245767845283403E-2</c:v>
                </c:pt>
                <c:pt idx="268">
                  <c:v>4.4778734768456049E-2</c:v>
                </c:pt>
                <c:pt idx="269">
                  <c:v>4.5940932741131216E-2</c:v>
                </c:pt>
                <c:pt idx="270">
                  <c:v>4.6724712872524034E-2</c:v>
                </c:pt>
                <c:pt idx="271">
                  <c:v>4.712866230012016E-2</c:v>
                </c:pt>
                <c:pt idx="272">
                  <c:v>4.7157256985152329E-2</c:v>
                </c:pt>
                <c:pt idx="273">
                  <c:v>4.682046165684485E-2</c:v>
                </c:pt>
                <c:pt idx="274">
                  <c:v>4.6133283499831028E-2</c:v>
                </c:pt>
                <c:pt idx="275">
                  <c:v>4.5115286512406358E-2</c:v>
                </c:pt>
                <c:pt idx="276">
                  <c:v>4.3790073705769886E-2</c:v>
                </c:pt>
                <c:pt idx="277">
                  <c:v>4.2184744465368358E-2</c:v>
                </c:pt>
                <c:pt idx="278">
                  <c:v>4.0329334455255765E-2</c:v>
                </c:pt>
                <c:pt idx="279">
                  <c:v>3.8256245416481885E-2</c:v>
                </c:pt>
                <c:pt idx="280">
                  <c:v>3.599967209346018E-2</c:v>
                </c:pt>
                <c:pt idx="281">
                  <c:v>3.3595033321576658E-2</c:v>
                </c:pt>
                <c:pt idx="282">
                  <c:v>3.1078414029478755E-2</c:v>
                </c:pt>
                <c:pt idx="283">
                  <c:v>2.8486024555889715E-2</c:v>
                </c:pt>
                <c:pt idx="284">
                  <c:v>2.5853683259581657E-2</c:v>
                </c:pt>
                <c:pt idx="285">
                  <c:v>2.3216327919161509E-2</c:v>
                </c:pt>
                <c:pt idx="286">
                  <c:v>2.0607560884023244E-2</c:v>
                </c:pt>
                <c:pt idx="287">
                  <c:v>1.8059232357144427E-2</c:v>
                </c:pt>
                <c:pt idx="288">
                  <c:v>1.5601065572673579E-2</c:v>
                </c:pt>
                <c:pt idx="289">
                  <c:v>1.3260326985064765E-2</c:v>
                </c:pt>
                <c:pt idx="290">
                  <c:v>1.1061543920625479E-2</c:v>
                </c:pt>
                <c:pt idx="291">
                  <c:v>9.0262714655407542E-3</c:v>
                </c:pt>
                <c:pt idx="292">
                  <c:v>7.1729096854597661E-3</c:v>
                </c:pt>
                <c:pt idx="293">
                  <c:v>5.5165715991257825E-3</c:v>
                </c:pt>
                <c:pt idx="294">
                  <c:v>4.0690016705755517E-3</c:v>
                </c:pt>
                <c:pt idx="295">
                  <c:v>2.8385439490112587E-3</c:v>
                </c:pt>
                <c:pt idx="296">
                  <c:v>1.8301583799879531E-3</c:v>
                </c:pt>
                <c:pt idx="297">
                  <c:v>1.0454832429129071E-3</c:v>
                </c:pt>
                <c:pt idx="298">
                  <c:v>4.8294114426012243E-4</c:v>
                </c:pt>
                <c:pt idx="299">
                  <c:v>1.3788551889028141E-4</c:v>
                </c:pt>
                <c:pt idx="300">
                  <c:v>2.7841682160899891E-6</c:v>
                </c:pt>
                <c:pt idx="301">
                  <c:v>6.7435997644139901E-5</c:v>
                </c:pt>
                <c:pt idx="302">
                  <c:v>3.192168099092139E-4</c:v>
                </c:pt>
                <c:pt idx="303">
                  <c:v>7.4334976788883284E-4</c:v>
                </c:pt>
                <c:pt idx="304">
                  <c:v>1.3231959616777963E-3</c:v>
                </c:pt>
                <c:pt idx="305">
                  <c:v>2.0405604006822689E-3</c:v>
                </c:pt>
                <c:pt idx="306">
                  <c:v>2.8760087019778498E-3</c:v>
                </c:pt>
                <c:pt idx="307">
                  <c:v>3.8091897600524153E-3</c:v>
                </c:pt>
                <c:pt idx="308">
                  <c:v>4.8191597584192501E-3</c:v>
                </c:pt>
                <c:pt idx="309">
                  <c:v>5.8847030177743165E-3</c:v>
                </c:pt>
                <c:pt idx="310">
                  <c:v>6.9846453650285675E-3</c:v>
                </c:pt>
                <c:pt idx="311">
                  <c:v>8.098155948666896E-3</c:v>
                </c:pt>
                <c:pt idx="312">
                  <c:v>9.2050337138984643E-3</c:v>
                </c:pt>
                <c:pt idx="313">
                  <c:v>1.0285975080890065E-2</c:v>
                </c:pt>
                <c:pt idx="314">
                  <c:v>1.1322819735521772E-2</c:v>
                </c:pt>
                <c:pt idx="315">
                  <c:v>1.2298771838729102E-2</c:v>
                </c:pt>
                <c:pt idx="316">
                  <c:v>1.3198594381509913E-2</c:v>
                </c:pt>
                <c:pt idx="317">
                  <c:v>1.4008774851810481E-2</c:v>
                </c:pt>
                <c:pt idx="318">
                  <c:v>1.471766083042074E-2</c:v>
                </c:pt>
                <c:pt idx="319">
                  <c:v>1.5315564589360481E-2</c:v>
                </c:pt>
                <c:pt idx="320">
                  <c:v>1.5794836221772197E-2</c:v>
                </c:pt>
                <c:pt idx="321">
                  <c:v>1.6149905280966412E-2</c:v>
                </c:pt>
                <c:pt idx="322">
                  <c:v>1.6377291342150692E-2</c:v>
                </c:pt>
                <c:pt idx="323">
                  <c:v>1.6475584317992016E-2</c:v>
                </c:pt>
                <c:pt idx="324">
                  <c:v>1.6445395753373671E-2</c:v>
                </c:pt>
                <c:pt idx="325">
                  <c:v>1.6289282690818203E-2</c:v>
                </c:pt>
                <c:pt idx="326">
                  <c:v>1.6011646031856383E-2</c:v>
                </c:pt>
                <c:pt idx="327">
                  <c:v>1.5618605617470976E-2</c:v>
                </c:pt>
                <c:pt idx="328">
                  <c:v>1.5117854509550999E-2</c:v>
                </c:pt>
                <c:pt idx="329">
                  <c:v>1.4518495172580503E-2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294-40D9-BEB1-F4C53663D1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599680"/>
        <c:axId val="184600256"/>
      </c:scatterChart>
      <c:valAx>
        <c:axId val="184599680"/>
        <c:scaling>
          <c:orientation val="minMax"/>
          <c:max val="0.2"/>
          <c:min val="-0.2"/>
        </c:scaling>
        <c:delete val="1"/>
        <c:axPos val="b"/>
        <c:numFmt formatCode="#,##0.00" sourceLinked="0"/>
        <c:majorTickMark val="out"/>
        <c:minorTickMark val="none"/>
        <c:tickLblPos val="nextTo"/>
        <c:crossAx val="184600256"/>
        <c:crosses val="autoZero"/>
        <c:crossBetween val="midCat"/>
      </c:valAx>
      <c:valAx>
        <c:axId val="184600256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4599680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Φύλλο1!$J$1:$J$401</c:f>
              <c:numCache>
                <c:formatCode>General</c:formatCode>
                <c:ptCount val="401"/>
                <c:pt idx="0">
                  <c:v>-0.2</c:v>
                </c:pt>
                <c:pt idx="1">
                  <c:v>-0.19900000000000001</c:v>
                </c:pt>
                <c:pt idx="2">
                  <c:v>-0.19800000000000001</c:v>
                </c:pt>
                <c:pt idx="3">
                  <c:v>-0.19700000000000001</c:v>
                </c:pt>
                <c:pt idx="4">
                  <c:v>-0.19600000000000001</c:v>
                </c:pt>
                <c:pt idx="5">
                  <c:v>-0.19500000000000001</c:v>
                </c:pt>
                <c:pt idx="6">
                  <c:v>-0.19400000000000001</c:v>
                </c:pt>
                <c:pt idx="7">
                  <c:v>-0.193</c:v>
                </c:pt>
                <c:pt idx="8">
                  <c:v>-0.192</c:v>
                </c:pt>
                <c:pt idx="9">
                  <c:v>-0.191</c:v>
                </c:pt>
                <c:pt idx="10">
                  <c:v>-0.19</c:v>
                </c:pt>
                <c:pt idx="11">
                  <c:v>-0.189</c:v>
                </c:pt>
                <c:pt idx="12">
                  <c:v>-0.188</c:v>
                </c:pt>
                <c:pt idx="13">
                  <c:v>-0.187</c:v>
                </c:pt>
                <c:pt idx="14">
                  <c:v>-0.186</c:v>
                </c:pt>
                <c:pt idx="15">
                  <c:v>-0.185</c:v>
                </c:pt>
                <c:pt idx="16">
                  <c:v>-0.184</c:v>
                </c:pt>
                <c:pt idx="17">
                  <c:v>-0.183</c:v>
                </c:pt>
                <c:pt idx="18">
                  <c:v>-0.182</c:v>
                </c:pt>
                <c:pt idx="19">
                  <c:v>-0.18099999999999999</c:v>
                </c:pt>
                <c:pt idx="20">
                  <c:v>-0.18</c:v>
                </c:pt>
                <c:pt idx="21">
                  <c:v>-0.17899999999999999</c:v>
                </c:pt>
                <c:pt idx="22">
                  <c:v>-0.17799999999999999</c:v>
                </c:pt>
                <c:pt idx="23">
                  <c:v>-0.17699999999999999</c:v>
                </c:pt>
                <c:pt idx="24">
                  <c:v>-0.17599999999999999</c:v>
                </c:pt>
                <c:pt idx="25">
                  <c:v>-0.17499999999999999</c:v>
                </c:pt>
                <c:pt idx="26">
                  <c:v>-0.17399999999999999</c:v>
                </c:pt>
                <c:pt idx="27">
                  <c:v>-0.17299999999999999</c:v>
                </c:pt>
                <c:pt idx="28">
                  <c:v>-0.17199999999999999</c:v>
                </c:pt>
                <c:pt idx="29">
                  <c:v>-0.17100000000000001</c:v>
                </c:pt>
                <c:pt idx="30">
                  <c:v>-0.17</c:v>
                </c:pt>
                <c:pt idx="31">
                  <c:v>-0.16900000000000001</c:v>
                </c:pt>
                <c:pt idx="32">
                  <c:v>-0.16800000000000001</c:v>
                </c:pt>
                <c:pt idx="33">
                  <c:v>-0.16700000000000001</c:v>
                </c:pt>
                <c:pt idx="34">
                  <c:v>-0.16600000000000001</c:v>
                </c:pt>
                <c:pt idx="35">
                  <c:v>-0.16500000000000001</c:v>
                </c:pt>
                <c:pt idx="36">
                  <c:v>-0.16400000000000001</c:v>
                </c:pt>
                <c:pt idx="37">
                  <c:v>-0.16300000000000001</c:v>
                </c:pt>
                <c:pt idx="38">
                  <c:v>-0.16200000000000001</c:v>
                </c:pt>
                <c:pt idx="39">
                  <c:v>-0.161</c:v>
                </c:pt>
                <c:pt idx="40">
                  <c:v>-0.16</c:v>
                </c:pt>
                <c:pt idx="41">
                  <c:v>-0.159</c:v>
                </c:pt>
                <c:pt idx="42">
                  <c:v>-0.158</c:v>
                </c:pt>
                <c:pt idx="43">
                  <c:v>-0.157</c:v>
                </c:pt>
                <c:pt idx="44">
                  <c:v>-0.156</c:v>
                </c:pt>
                <c:pt idx="45">
                  <c:v>-0.155</c:v>
                </c:pt>
                <c:pt idx="46">
                  <c:v>-0.154</c:v>
                </c:pt>
                <c:pt idx="47">
                  <c:v>-0.153</c:v>
                </c:pt>
                <c:pt idx="48">
                  <c:v>-0.152</c:v>
                </c:pt>
                <c:pt idx="49">
                  <c:v>-0.151</c:v>
                </c:pt>
                <c:pt idx="50">
                  <c:v>-0.15</c:v>
                </c:pt>
                <c:pt idx="51">
                  <c:v>-0.14899999999999999</c:v>
                </c:pt>
                <c:pt idx="52">
                  <c:v>-0.14799999999999999</c:v>
                </c:pt>
                <c:pt idx="53">
                  <c:v>-0.14699999999999999</c:v>
                </c:pt>
                <c:pt idx="54">
                  <c:v>-0.14599999999999999</c:v>
                </c:pt>
                <c:pt idx="55">
                  <c:v>-0.14499999999999999</c:v>
                </c:pt>
                <c:pt idx="56">
                  <c:v>-0.14399999999999999</c:v>
                </c:pt>
                <c:pt idx="57">
                  <c:v>-0.14299999999999999</c:v>
                </c:pt>
                <c:pt idx="58">
                  <c:v>-0.14199999999999999</c:v>
                </c:pt>
                <c:pt idx="59">
                  <c:v>-0.14099999999999999</c:v>
                </c:pt>
                <c:pt idx="60">
                  <c:v>-0.14000000000000001</c:v>
                </c:pt>
                <c:pt idx="61">
                  <c:v>-0.13900000000000001</c:v>
                </c:pt>
                <c:pt idx="62">
                  <c:v>-0.13800000000000001</c:v>
                </c:pt>
                <c:pt idx="63">
                  <c:v>-0.13700000000000001</c:v>
                </c:pt>
                <c:pt idx="64">
                  <c:v>-0.13600000000000001</c:v>
                </c:pt>
                <c:pt idx="65">
                  <c:v>-0.13500000000000001</c:v>
                </c:pt>
                <c:pt idx="66">
                  <c:v>-0.13400000000000001</c:v>
                </c:pt>
                <c:pt idx="67">
                  <c:v>-0.13300000000000001</c:v>
                </c:pt>
                <c:pt idx="68">
                  <c:v>-0.13200000000000001</c:v>
                </c:pt>
                <c:pt idx="69">
                  <c:v>-0.13100000000000001</c:v>
                </c:pt>
                <c:pt idx="70">
                  <c:v>-0.13</c:v>
                </c:pt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  <c:pt idx="330">
                  <c:v>0.13</c:v>
                </c:pt>
                <c:pt idx="331">
                  <c:v>0.13100000000000001</c:v>
                </c:pt>
                <c:pt idx="332">
                  <c:v>0.13200000000000001</c:v>
                </c:pt>
                <c:pt idx="333">
                  <c:v>0.13300000000000001</c:v>
                </c:pt>
                <c:pt idx="334">
                  <c:v>0.13400000000000001</c:v>
                </c:pt>
                <c:pt idx="335">
                  <c:v>0.13500000000000001</c:v>
                </c:pt>
                <c:pt idx="336">
                  <c:v>0.13600000000000001</c:v>
                </c:pt>
                <c:pt idx="337">
                  <c:v>0.13700000000000001</c:v>
                </c:pt>
                <c:pt idx="338">
                  <c:v>0.13800000000000001</c:v>
                </c:pt>
                <c:pt idx="339">
                  <c:v>0.13900000000000001</c:v>
                </c:pt>
                <c:pt idx="340">
                  <c:v>0.14000000000000001</c:v>
                </c:pt>
                <c:pt idx="341">
                  <c:v>0.14099999999999999</c:v>
                </c:pt>
                <c:pt idx="342">
                  <c:v>0.14199999999999999</c:v>
                </c:pt>
                <c:pt idx="343">
                  <c:v>0.14299999999999999</c:v>
                </c:pt>
                <c:pt idx="344">
                  <c:v>0.14399999999999999</c:v>
                </c:pt>
                <c:pt idx="345">
                  <c:v>0.14499999999999999</c:v>
                </c:pt>
                <c:pt idx="346">
                  <c:v>0.14599999999999999</c:v>
                </c:pt>
                <c:pt idx="347">
                  <c:v>0.14699999999999999</c:v>
                </c:pt>
                <c:pt idx="348">
                  <c:v>0.14799999999999999</c:v>
                </c:pt>
                <c:pt idx="349">
                  <c:v>0.14899999999999999</c:v>
                </c:pt>
                <c:pt idx="350">
                  <c:v>0.15</c:v>
                </c:pt>
                <c:pt idx="351">
                  <c:v>0.151</c:v>
                </c:pt>
                <c:pt idx="352">
                  <c:v>0.152</c:v>
                </c:pt>
                <c:pt idx="353">
                  <c:v>0.153</c:v>
                </c:pt>
                <c:pt idx="354">
                  <c:v>0.154</c:v>
                </c:pt>
                <c:pt idx="355">
                  <c:v>0.155</c:v>
                </c:pt>
                <c:pt idx="356">
                  <c:v>0.156</c:v>
                </c:pt>
                <c:pt idx="357">
                  <c:v>0.157</c:v>
                </c:pt>
                <c:pt idx="358">
                  <c:v>0.158</c:v>
                </c:pt>
                <c:pt idx="359">
                  <c:v>0.159</c:v>
                </c:pt>
                <c:pt idx="360">
                  <c:v>0.16</c:v>
                </c:pt>
                <c:pt idx="361">
                  <c:v>0.161</c:v>
                </c:pt>
                <c:pt idx="362">
                  <c:v>0.16200000000000001</c:v>
                </c:pt>
                <c:pt idx="363">
                  <c:v>0.16300000000000001</c:v>
                </c:pt>
                <c:pt idx="364">
                  <c:v>0.16400000000000001</c:v>
                </c:pt>
                <c:pt idx="365">
                  <c:v>0.16500000000000001</c:v>
                </c:pt>
                <c:pt idx="366">
                  <c:v>0.16600000000000001</c:v>
                </c:pt>
                <c:pt idx="367">
                  <c:v>0.16700000000000001</c:v>
                </c:pt>
                <c:pt idx="368">
                  <c:v>0.16800000000000001</c:v>
                </c:pt>
                <c:pt idx="369">
                  <c:v>0.16900000000000001</c:v>
                </c:pt>
                <c:pt idx="370">
                  <c:v>0.17</c:v>
                </c:pt>
                <c:pt idx="371">
                  <c:v>0.17100000000000001</c:v>
                </c:pt>
                <c:pt idx="372">
                  <c:v>0.17199999999999999</c:v>
                </c:pt>
                <c:pt idx="373">
                  <c:v>0.17299999999999999</c:v>
                </c:pt>
                <c:pt idx="374">
                  <c:v>0.17399999999999999</c:v>
                </c:pt>
                <c:pt idx="375">
                  <c:v>0.17499999999999999</c:v>
                </c:pt>
                <c:pt idx="376">
                  <c:v>0.17599999999999999</c:v>
                </c:pt>
                <c:pt idx="377">
                  <c:v>0.17699999999999999</c:v>
                </c:pt>
                <c:pt idx="378">
                  <c:v>0.17799999999999999</c:v>
                </c:pt>
                <c:pt idx="379">
                  <c:v>0.17899999999999999</c:v>
                </c:pt>
                <c:pt idx="380">
                  <c:v>0.18</c:v>
                </c:pt>
                <c:pt idx="381">
                  <c:v>0.18099999999999999</c:v>
                </c:pt>
                <c:pt idx="382">
                  <c:v>0.182</c:v>
                </c:pt>
                <c:pt idx="383">
                  <c:v>0.183</c:v>
                </c:pt>
                <c:pt idx="384">
                  <c:v>0.184</c:v>
                </c:pt>
                <c:pt idx="385">
                  <c:v>0.185</c:v>
                </c:pt>
                <c:pt idx="386">
                  <c:v>0.186</c:v>
                </c:pt>
                <c:pt idx="387">
                  <c:v>0.187</c:v>
                </c:pt>
                <c:pt idx="388">
                  <c:v>0.188</c:v>
                </c:pt>
                <c:pt idx="389">
                  <c:v>0.189</c:v>
                </c:pt>
                <c:pt idx="390">
                  <c:v>0.19</c:v>
                </c:pt>
                <c:pt idx="391">
                  <c:v>0.191</c:v>
                </c:pt>
                <c:pt idx="392">
                  <c:v>0.192</c:v>
                </c:pt>
                <c:pt idx="393">
                  <c:v>0.193</c:v>
                </c:pt>
                <c:pt idx="394">
                  <c:v>0.19400000000000001</c:v>
                </c:pt>
                <c:pt idx="395">
                  <c:v>0.19500000000000001</c:v>
                </c:pt>
                <c:pt idx="396">
                  <c:v>0.19600000000000001</c:v>
                </c:pt>
                <c:pt idx="397">
                  <c:v>0.19700000000000001</c:v>
                </c:pt>
                <c:pt idx="398">
                  <c:v>0.19800000000000001</c:v>
                </c:pt>
                <c:pt idx="399">
                  <c:v>0.19900000000000001</c:v>
                </c:pt>
                <c:pt idx="400">
                  <c:v>0.2</c:v>
                </c:pt>
              </c:numCache>
            </c:numRef>
          </c:xVal>
          <c:yVal>
            <c:numRef>
              <c:f>Φύλλο1!$K$1:$K$401</c:f>
              <c:numCache>
                <c:formatCode>General</c:formatCode>
                <c:ptCount val="401"/>
                <c:pt idx="0">
                  <c:v>4.4757555590929104E-5</c:v>
                </c:pt>
                <c:pt idx="1">
                  <c:v>1.3568072088470352E-4</c:v>
                </c:pt>
                <c:pt idx="2">
                  <c:v>2.7596951925009939E-4</c:v>
                </c:pt>
                <c:pt idx="3">
                  <c:v>4.6499940976279359E-4</c:v>
                </c:pt>
                <c:pt idx="4">
                  <c:v>7.0140013573640294E-4</c:v>
                </c:pt>
                <c:pt idx="5">
                  <c:v>9.8306051830649062E-4</c:v>
                </c:pt>
                <c:pt idx="6">
                  <c:v>1.3071444779032355E-3</c:v>
                </c:pt>
                <c:pt idx="7">
                  <c:v>1.6701182916748416E-3</c:v>
                </c:pt>
                <c:pt idx="8">
                  <c:v>2.0677889283889591E-3</c:v>
                </c:pt>
                <c:pt idx="9">
                  <c:v>2.4953531344527992E-3</c:v>
                </c:pt>
                <c:pt idx="10">
                  <c:v>2.9474567778898296E-3</c:v>
                </c:pt>
                <c:pt idx="11">
                  <c:v>3.4182637938658879E-3</c:v>
                </c:pt>
                <c:pt idx="12">
                  <c:v>3.9015339181436748E-3</c:v>
                </c:pt>
                <c:pt idx="13">
                  <c:v>4.3907082461080386E-3</c:v>
                </c:pt>
                <c:pt idx="14">
                  <c:v>4.8790015171145361E-3</c:v>
                </c:pt>
                <c:pt idx="15">
                  <c:v>5.3594998991384471E-3</c:v>
                </c:pt>
                <c:pt idx="16">
                  <c:v>5.8252629391691846E-3</c:v>
                </c:pt>
                <c:pt idx="17">
                  <c:v>6.2694282524533573E-3</c:v>
                </c:pt>
                <c:pt idx="18">
                  <c:v>6.6853174502843156E-3</c:v>
                </c:pt>
                <c:pt idx="19">
                  <c:v>7.0665417530749296E-3</c:v>
                </c:pt>
                <c:pt idx="20">
                  <c:v>7.4071057041721223E-3</c:v>
                </c:pt>
                <c:pt idx="21">
                  <c:v>7.7015073912349748E-3</c:v>
                </c:pt>
                <c:pt idx="22">
                  <c:v>7.9448335966446938E-3</c:v>
                </c:pt>
                <c:pt idx="23">
                  <c:v>8.13284833666841E-3</c:v>
                </c:pt>
                <c:pt idx="24">
                  <c:v>8.262073310941186E-3</c:v>
                </c:pt>
                <c:pt idx="25">
                  <c:v>8.3298588689038836E-3</c:v>
                </c:pt>
                <c:pt idx="26">
                  <c:v>8.3344442074312908E-3</c:v>
                </c:pt>
                <c:pt idx="27">
                  <c:v>8.2750056429546151E-3</c:v>
                </c:pt>
                <c:pt idx="28">
                  <c:v>8.1516919505387978E-3</c:v>
                </c:pt>
                <c:pt idx="29">
                  <c:v>7.9656459299060119E-3</c:v>
                </c:pt>
                <c:pt idx="30">
                  <c:v>7.7190115422844799E-3</c:v>
                </c:pt>
                <c:pt idx="31">
                  <c:v>7.414926159904885E-3</c:v>
                </c:pt>
                <c:pt idx="32">
                  <c:v>7.0574976794027973E-3</c:v>
                </c:pt>
                <c:pt idx="33">
                  <c:v>6.6517664685312155E-3</c:v>
                </c:pt>
                <c:pt idx="34">
                  <c:v>6.2036523394616103E-3</c:v>
                </c:pt>
                <c:pt idx="35">
                  <c:v>5.7198869684255771E-3</c:v>
                </c:pt>
                <c:pt idx="36">
                  <c:v>5.207932407280378E-3</c:v>
                </c:pt>
                <c:pt idx="37">
                  <c:v>4.6758865544603723E-3</c:v>
                </c:pt>
                <c:pt idx="38">
                  <c:v>4.1323766673739618E-3</c:v>
                </c:pt>
                <c:pt idx="39">
                  <c:v>3.5864422023190374E-3</c:v>
                </c:pt>
                <c:pt idx="40">
                  <c:v>3.0474084581917703E-3</c:v>
                </c:pt>
                <c:pt idx="41">
                  <c:v>2.5247526735461987E-3</c:v>
                </c:pt>
                <c:pt idx="42">
                  <c:v>2.0279643799969581E-3</c:v>
                </c:pt>
                <c:pt idx="43">
                  <c:v>1.566401945819953E-3</c:v>
                </c:pt>
                <c:pt idx="44">
                  <c:v>1.1491473494460924E-3</c:v>
                </c:pt>
                <c:pt idx="45">
                  <c:v>7.8486130120160053E-4</c:v>
                </c:pt>
                <c:pt idx="46">
                  <c:v>4.8164088131355374E-4</c:v>
                </c:pt>
                <c:pt idx="47">
                  <c:v>2.4688188143033915E-4</c:v>
                </c:pt>
                <c:pt idx="48">
                  <c:v>8.7148024665407588E-5</c:v>
                </c:pt>
                <c:pt idx="49">
                  <c:v>8.0491948525676598E-6</c:v>
                </c:pt>
                <c:pt idx="50">
                  <c:v>1.4130729136661933E-5</c:v>
                </c:pt>
                <c:pt idx="51">
                  <c:v>1.0877571951442143E-4</c:v>
                </c:pt>
                <c:pt idx="52">
                  <c:v>2.9412212924717293E-4</c:v>
                </c:pt>
                <c:pt idx="53">
                  <c:v>5.7099636042029793E-4</c:v>
                </c:pt>
                <c:pt idx="54">
                  <c:v>9.3886471101141985E-4</c:v>
                </c:pt>
                <c:pt idx="55">
                  <c:v>1.3958039357858567E-3</c:v>
                </c:pt>
                <c:pt idx="56">
                  <c:v>1.9384918777245494E-3</c:v>
                </c:pt>
                <c:pt idx="57">
                  <c:v>2.5622188684695075E-3</c:v>
                </c:pt>
                <c:pt idx="58">
                  <c:v>3.260920310772904E-3</c:v>
                </c:pt>
                <c:pt idx="59">
                  <c:v>4.0272305568192597E-3</c:v>
                </c:pt>
                <c:pt idx="60">
                  <c:v>4.852557887497457E-3</c:v>
                </c:pt>
                <c:pt idx="61">
                  <c:v>5.7271800834139313E-3</c:v>
                </c:pt>
                <c:pt idx="62">
                  <c:v>6.6403597630204638E-3</c:v>
                </c:pt>
                <c:pt idx="63">
                  <c:v>7.5804783511712734E-3</c:v>
                </c:pt>
                <c:pt idx="64">
                  <c:v>8.535187237276259E-3</c:v>
                </c:pt>
                <c:pt idx="65">
                  <c:v>9.4915743905362396E-3</c:v>
                </c:pt>
                <c:pt idx="66">
                  <c:v>1.0436344425028632E-2</c:v>
                </c:pt>
                <c:pt idx="67">
                  <c:v>1.1356009854024329E-2</c:v>
                </c:pt>
                <c:pt idx="68">
                  <c:v>1.2237091045033977E-2</c:v>
                </c:pt>
                <c:pt idx="69">
                  <c:v>1.3066322188633342E-2</c:v>
                </c:pt>
                <c:pt idx="70">
                  <c:v>1.3830860428703398E-2</c:v>
                </c:pt>
                <c:pt idx="71">
                  <c:v>1.4518495172580503E-2</c:v>
                </c:pt>
                <c:pt idx="72">
                  <c:v>1.5117854509550999E-2</c:v>
                </c:pt>
                <c:pt idx="73">
                  <c:v>1.5618605617470976E-2</c:v>
                </c:pt>
                <c:pt idx="74">
                  <c:v>1.6011646031856383E-2</c:v>
                </c:pt>
                <c:pt idx="75">
                  <c:v>1.6289282690818203E-2</c:v>
                </c:pt>
                <c:pt idx="76">
                  <c:v>1.6445395753373671E-2</c:v>
                </c:pt>
                <c:pt idx="77">
                  <c:v>1.6475584317992016E-2</c:v>
                </c:pt>
                <c:pt idx="78">
                  <c:v>1.6377291342150692E-2</c:v>
                </c:pt>
                <c:pt idx="79">
                  <c:v>1.6149905280966412E-2</c:v>
                </c:pt>
                <c:pt idx="80">
                  <c:v>1.5794836221772197E-2</c:v>
                </c:pt>
                <c:pt idx="81">
                  <c:v>1.5315564589360481E-2</c:v>
                </c:pt>
                <c:pt idx="82">
                  <c:v>1.471766083042074E-2</c:v>
                </c:pt>
                <c:pt idx="83">
                  <c:v>1.4008774851810481E-2</c:v>
                </c:pt>
                <c:pt idx="84">
                  <c:v>1.3198594381509913E-2</c:v>
                </c:pt>
                <c:pt idx="85">
                  <c:v>1.2298771838729102E-2</c:v>
                </c:pt>
                <c:pt idx="86">
                  <c:v>1.1322819735521772E-2</c:v>
                </c:pt>
                <c:pt idx="87">
                  <c:v>1.0285975080890065E-2</c:v>
                </c:pt>
                <c:pt idx="88">
                  <c:v>9.2050337138984643E-3</c:v>
                </c:pt>
                <c:pt idx="89">
                  <c:v>8.098155948666896E-3</c:v>
                </c:pt>
                <c:pt idx="90">
                  <c:v>6.9846453650285675E-3</c:v>
                </c:pt>
                <c:pt idx="91">
                  <c:v>5.8847030177743165E-3</c:v>
                </c:pt>
                <c:pt idx="92">
                  <c:v>4.8191597584192501E-3</c:v>
                </c:pt>
                <c:pt idx="93">
                  <c:v>3.8091897600524153E-3</c:v>
                </c:pt>
                <c:pt idx="94">
                  <c:v>2.8760087019778498E-3</c:v>
                </c:pt>
                <c:pt idx="95">
                  <c:v>2.0405604006822689E-3</c:v>
                </c:pt>
                <c:pt idx="96">
                  <c:v>1.3231959616777963E-3</c:v>
                </c:pt>
                <c:pt idx="97">
                  <c:v>7.4334976788883284E-4</c:v>
                </c:pt>
                <c:pt idx="98">
                  <c:v>3.192168099092139E-4</c:v>
                </c:pt>
                <c:pt idx="99">
                  <c:v>6.7435997644139901E-5</c:v>
                </c:pt>
                <c:pt idx="100">
                  <c:v>2.7841682160899891E-6</c:v>
                </c:pt>
                <c:pt idx="101">
                  <c:v>1.3788551889028141E-4</c:v>
                </c:pt>
                <c:pt idx="102">
                  <c:v>4.8294114426012243E-4</c:v>
                </c:pt>
                <c:pt idx="103">
                  <c:v>1.0454832429129071E-3</c:v>
                </c:pt>
                <c:pt idx="104">
                  <c:v>1.8301583799879531E-3</c:v>
                </c:pt>
                <c:pt idx="105">
                  <c:v>2.8385439490112587E-3</c:v>
                </c:pt>
                <c:pt idx="106">
                  <c:v>4.0690016705755517E-3</c:v>
                </c:pt>
                <c:pt idx="107">
                  <c:v>5.5165715991257825E-3</c:v>
                </c:pt>
                <c:pt idx="108">
                  <c:v>7.1729096854597661E-3</c:v>
                </c:pt>
                <c:pt idx="109">
                  <c:v>9.0262714655407542E-3</c:v>
                </c:pt>
                <c:pt idx="110">
                  <c:v>1.1061543920625479E-2</c:v>
                </c:pt>
                <c:pt idx="111">
                  <c:v>1.3260326985064765E-2</c:v>
                </c:pt>
                <c:pt idx="112">
                  <c:v>1.5601065572673579E-2</c:v>
                </c:pt>
                <c:pt idx="113">
                  <c:v>1.8059232357144427E-2</c:v>
                </c:pt>
                <c:pt idx="114">
                  <c:v>2.0607560884023244E-2</c:v>
                </c:pt>
                <c:pt idx="115">
                  <c:v>2.3216327919161509E-2</c:v>
                </c:pt>
                <c:pt idx="116">
                  <c:v>2.5853683259581657E-2</c:v>
                </c:pt>
                <c:pt idx="117">
                  <c:v>2.8486024555889715E-2</c:v>
                </c:pt>
                <c:pt idx="118">
                  <c:v>3.1078414029478755E-2</c:v>
                </c:pt>
                <c:pt idx="119">
                  <c:v>3.3595033321576658E-2</c:v>
                </c:pt>
                <c:pt idx="120">
                  <c:v>3.599967209346018E-2</c:v>
                </c:pt>
                <c:pt idx="121">
                  <c:v>3.8256245416481885E-2</c:v>
                </c:pt>
                <c:pt idx="122">
                  <c:v>4.0329334455255765E-2</c:v>
                </c:pt>
                <c:pt idx="123">
                  <c:v>4.2184744465368358E-2</c:v>
                </c:pt>
                <c:pt idx="124">
                  <c:v>4.3790073705769886E-2</c:v>
                </c:pt>
                <c:pt idx="125">
                  <c:v>4.5115286512406358E-2</c:v>
                </c:pt>
                <c:pt idx="126">
                  <c:v>4.6133283499831028E-2</c:v>
                </c:pt>
                <c:pt idx="127">
                  <c:v>4.682046165684485E-2</c:v>
                </c:pt>
                <c:pt idx="128">
                  <c:v>4.7157256985152329E-2</c:v>
                </c:pt>
                <c:pt idx="129">
                  <c:v>4.712866230012016E-2</c:v>
                </c:pt>
                <c:pt idx="130">
                  <c:v>4.6724712872524034E-2</c:v>
                </c:pt>
                <c:pt idx="131">
                  <c:v>4.5940932741131216E-2</c:v>
                </c:pt>
                <c:pt idx="132">
                  <c:v>4.4778734768456049E-2</c:v>
                </c:pt>
                <c:pt idx="133">
                  <c:v>4.3245767845283403E-2</c:v>
                </c:pt>
                <c:pt idx="134">
                  <c:v>4.1356205071674708E-2</c:v>
                </c:pt>
                <c:pt idx="135">
                  <c:v>3.9130967250117998E-2</c:v>
                </c:pt>
                <c:pt idx="136">
                  <c:v>3.659787661608925E-2</c:v>
                </c:pt>
                <c:pt idx="137">
                  <c:v>3.3791736397317577E-2</c:v>
                </c:pt>
                <c:pt idx="138">
                  <c:v>3.0754332529184473E-2</c:v>
                </c:pt>
                <c:pt idx="139">
                  <c:v>2.7534354652672142E-2</c:v>
                </c:pt>
                <c:pt idx="140">
                  <c:v>2.4187234374904734E-2</c:v>
                </c:pt>
                <c:pt idx="141">
                  <c:v>2.0774899671589023E-2</c:v>
                </c:pt>
                <c:pt idx="142">
                  <c:v>1.7365445245806476E-2</c:v>
                </c:pt>
                <c:pt idx="143">
                  <c:v>1.4032719618266373E-2</c:v>
                </c:pt>
                <c:pt idx="144">
                  <c:v>1.0855830699426217E-2</c:v>
                </c:pt>
                <c:pt idx="145">
                  <c:v>7.9185725725613946E-3</c:v>
                </c:pt>
                <c:pt idx="146">
                  <c:v>5.3087771874215078E-3</c:v>
                </c:pt>
                <c:pt idx="147">
                  <c:v>3.1175956149245201E-3</c:v>
                </c:pt>
                <c:pt idx="148">
                  <c:v>1.4387144328296302E-3</c:v>
                </c:pt>
                <c:pt idx="149">
                  <c:v>3.6751368907071783E-4</c:v>
                </c:pt>
                <c:pt idx="150">
                  <c:v>1.7371232654659002E-7</c:v>
                </c:pt>
                <c:pt idx="151">
                  <c:v>4.3273879778991215E-4</c:v>
                </c:pt>
                <c:pt idx="152">
                  <c:v>1.7601464799126192E-3</c:v>
                </c:pt>
                <c:pt idx="153">
                  <c:v>4.0752317037973081E-3</c:v>
                </c:pt>
                <c:pt idx="154">
                  <c:v>7.4677157143733129E-3</c:v>
                </c:pt>
                <c:pt idx="155">
                  <c:v>1.2023189889982753E-2</c:v>
                </c:pt>
                <c:pt idx="156">
                  <c:v>1.7822105048026841E-2</c:v>
                </c:pt>
                <c:pt idx="157">
                  <c:v>2.4938776939544296E-2</c:v>
                </c:pt>
                <c:pt idx="158">
                  <c:v>3.3440418722917656E-2</c:v>
                </c:pt>
                <c:pt idx="159">
                  <c:v>4.3386211161523885E-2</c:v>
                </c:pt>
                <c:pt idx="160">
                  <c:v>5.4826421124615894E-2</c:v>
                </c:pt>
                <c:pt idx="161">
                  <c:v>6.7801578684976396E-2</c:v>
                </c:pt>
                <c:pt idx="162">
                  <c:v>8.2341722702261408E-2</c:v>
                </c:pt>
                <c:pt idx="163">
                  <c:v>9.8465724260191526E-2</c:v>
                </c:pt>
                <c:pt idx="164">
                  <c:v>0.11618069669298837</c:v>
                </c:pt>
                <c:pt idx="165">
                  <c:v>0.13548150019717614</c:v>
                </c:pt>
                <c:pt idx="166">
                  <c:v>0.15635034818587518</c:v>
                </c:pt>
                <c:pt idx="167">
                  <c:v>0.17875652161203046</c:v>
                </c:pt>
                <c:pt idx="168">
                  <c:v>0.20265619647385355</c:v>
                </c:pt>
                <c:pt idx="169">
                  <c:v>0.22799238863035326</c:v>
                </c:pt>
                <c:pt idx="170">
                  <c:v>0.25469501890840807</c:v>
                </c:pt>
                <c:pt idx="171">
                  <c:v>0.28268110028743415</c:v>
                </c:pt>
                <c:pt idx="172">
                  <c:v>0.31185504771604977</c:v>
                </c:pt>
                <c:pt idx="173">
                  <c:v>0.34210910986053517</c:v>
                </c:pt>
                <c:pt idx="174">
                  <c:v>0.37332392082101851</c:v>
                </c:pt>
                <c:pt idx="175">
                  <c:v>0.4053691685921133</c:v>
                </c:pt>
                <c:pt idx="176">
                  <c:v>0.43810437580422112</c:v>
                </c:pt>
                <c:pt idx="177">
                  <c:v>0.47137978707382061</c:v>
                </c:pt>
                <c:pt idx="178">
                  <c:v>0.50503735612948375</c:v>
                </c:pt>
                <c:pt idx="179">
                  <c:v>0.53891182477838273</c:v>
                </c:pt>
                <c:pt idx="180">
                  <c:v>0.57283188474838287</c:v>
                </c:pt>
                <c:pt idx="181">
                  <c:v>0.60662141249547219</c:v>
                </c:pt>
                <c:pt idx="182">
                  <c:v>0.64010076621638179</c:v>
                </c:pt>
                <c:pt idx="183">
                  <c:v>0.67308813356193709</c:v>
                </c:pt>
                <c:pt idx="184">
                  <c:v>0.70540091791698734</c:v>
                </c:pt>
                <c:pt idx="185">
                  <c:v>0.7368571506054109</c:v>
                </c:pt>
                <c:pt idx="186">
                  <c:v>0.76727691600020043</c:v>
                </c:pt>
                <c:pt idx="187">
                  <c:v>0.79648377627396139</c:v>
                </c:pt>
                <c:pt idx="188">
                  <c:v>0.82430618241787323</c:v>
                </c:pt>
                <c:pt idx="189">
                  <c:v>0.85057885818930623</c:v>
                </c:pt>
                <c:pt idx="190">
                  <c:v>0.87514414382024641</c:v>
                </c:pt>
                <c:pt idx="191">
                  <c:v>0.89785328662941022</c:v>
                </c:pt>
                <c:pt idx="192">
                  <c:v>0.91856766612767016</c:v>
                </c:pt>
                <c:pt idx="193">
                  <c:v>0.93715994178498241</c:v>
                </c:pt>
                <c:pt idx="194">
                  <c:v>0.9535151123316421</c:v>
                </c:pt>
                <c:pt idx="195">
                  <c:v>0.96753147629026393</c:v>
                </c:pt>
                <c:pt idx="196">
                  <c:v>0.97912148436879631</c:v>
                </c:pt>
                <c:pt idx="197">
                  <c:v>0.9882124753794419</c:v>
                </c:pt>
                <c:pt idx="198">
                  <c:v>0.99474728847253369</c:v>
                </c:pt>
                <c:pt idx="199">
                  <c:v>0.99868474567628263</c:v>
                </c:pt>
                <c:pt idx="200">
                  <c:v>1</c:v>
                </c:pt>
                <c:pt idx="201">
                  <c:v>0.99868474567628263</c:v>
                </c:pt>
                <c:pt idx="202">
                  <c:v>0.99474728847253369</c:v>
                </c:pt>
                <c:pt idx="203">
                  <c:v>0.9882124753794419</c:v>
                </c:pt>
                <c:pt idx="204">
                  <c:v>0.97912148436879631</c:v>
                </c:pt>
                <c:pt idx="205">
                  <c:v>0.96753147629026437</c:v>
                </c:pt>
                <c:pt idx="206">
                  <c:v>0.95351511233164266</c:v>
                </c:pt>
                <c:pt idx="207">
                  <c:v>0.93715994178498274</c:v>
                </c:pt>
                <c:pt idx="208">
                  <c:v>0.91856766612767105</c:v>
                </c:pt>
                <c:pt idx="209">
                  <c:v>0.89785328662941088</c:v>
                </c:pt>
                <c:pt idx="210">
                  <c:v>0.87514414382024719</c:v>
                </c:pt>
                <c:pt idx="211">
                  <c:v>0.85057885818930623</c:v>
                </c:pt>
                <c:pt idx="212">
                  <c:v>0.82430618241787323</c:v>
                </c:pt>
                <c:pt idx="213">
                  <c:v>0.79648377627396139</c:v>
                </c:pt>
                <c:pt idx="214">
                  <c:v>0.76727691600020043</c:v>
                </c:pt>
                <c:pt idx="215">
                  <c:v>0.7368571506054109</c:v>
                </c:pt>
                <c:pt idx="216">
                  <c:v>0.70540091791698734</c:v>
                </c:pt>
                <c:pt idx="217">
                  <c:v>0.67308813356193709</c:v>
                </c:pt>
                <c:pt idx="218">
                  <c:v>0.64010076621638179</c:v>
                </c:pt>
                <c:pt idx="219">
                  <c:v>0.60662141249547219</c:v>
                </c:pt>
                <c:pt idx="220">
                  <c:v>0.57283188474838287</c:v>
                </c:pt>
                <c:pt idx="221">
                  <c:v>0.53891182477838273</c:v>
                </c:pt>
                <c:pt idx="222">
                  <c:v>0.50503735612948375</c:v>
                </c:pt>
                <c:pt idx="223">
                  <c:v>0.47137978707382061</c:v>
                </c:pt>
                <c:pt idx="224">
                  <c:v>0.43810437580422112</c:v>
                </c:pt>
                <c:pt idx="225">
                  <c:v>0.4053691685921133</c:v>
                </c:pt>
                <c:pt idx="226">
                  <c:v>0.37332392082101851</c:v>
                </c:pt>
                <c:pt idx="227">
                  <c:v>0.34210910986053517</c:v>
                </c:pt>
                <c:pt idx="228">
                  <c:v>0.31185504771604977</c:v>
                </c:pt>
                <c:pt idx="229">
                  <c:v>0.28268110028743415</c:v>
                </c:pt>
                <c:pt idx="230">
                  <c:v>0.25469501890840807</c:v>
                </c:pt>
                <c:pt idx="231">
                  <c:v>0.22799238863035326</c:v>
                </c:pt>
                <c:pt idx="232">
                  <c:v>0.20265619647385355</c:v>
                </c:pt>
                <c:pt idx="233">
                  <c:v>0.17875652161203046</c:v>
                </c:pt>
                <c:pt idx="234">
                  <c:v>0.15635034818587518</c:v>
                </c:pt>
                <c:pt idx="235">
                  <c:v>0.13548150019717614</c:v>
                </c:pt>
                <c:pt idx="236">
                  <c:v>0.11618069669298837</c:v>
                </c:pt>
                <c:pt idx="237">
                  <c:v>9.8465724260191526E-2</c:v>
                </c:pt>
                <c:pt idx="238">
                  <c:v>8.2341722702261408E-2</c:v>
                </c:pt>
                <c:pt idx="239">
                  <c:v>6.7801578684976396E-2</c:v>
                </c:pt>
                <c:pt idx="240">
                  <c:v>5.4826421124615894E-2</c:v>
                </c:pt>
                <c:pt idx="241">
                  <c:v>4.3386211161523885E-2</c:v>
                </c:pt>
                <c:pt idx="242">
                  <c:v>3.3440418722917656E-2</c:v>
                </c:pt>
                <c:pt idx="243">
                  <c:v>2.4938776939544296E-2</c:v>
                </c:pt>
                <c:pt idx="244">
                  <c:v>1.7822105048026841E-2</c:v>
                </c:pt>
                <c:pt idx="245">
                  <c:v>1.2023189889982753E-2</c:v>
                </c:pt>
                <c:pt idx="246">
                  <c:v>7.4677157143733129E-3</c:v>
                </c:pt>
                <c:pt idx="247">
                  <c:v>4.0752317037973081E-3</c:v>
                </c:pt>
                <c:pt idx="248">
                  <c:v>1.7601464799126192E-3</c:v>
                </c:pt>
                <c:pt idx="249">
                  <c:v>4.3273879778991215E-4</c:v>
                </c:pt>
                <c:pt idx="250">
                  <c:v>1.7371232654659002E-7</c:v>
                </c:pt>
                <c:pt idx="251">
                  <c:v>3.6751368907071783E-4</c:v>
                </c:pt>
                <c:pt idx="252">
                  <c:v>1.4387144328296302E-3</c:v>
                </c:pt>
                <c:pt idx="253">
                  <c:v>3.1175956149245201E-3</c:v>
                </c:pt>
                <c:pt idx="254">
                  <c:v>5.3087771874215078E-3</c:v>
                </c:pt>
                <c:pt idx="255">
                  <c:v>7.9185725725613946E-3</c:v>
                </c:pt>
                <c:pt idx="256">
                  <c:v>1.0855830699426217E-2</c:v>
                </c:pt>
                <c:pt idx="257">
                  <c:v>1.4032719618266373E-2</c:v>
                </c:pt>
                <c:pt idx="258">
                  <c:v>1.7365445245806476E-2</c:v>
                </c:pt>
                <c:pt idx="259">
                  <c:v>2.0774899671589023E-2</c:v>
                </c:pt>
                <c:pt idx="260">
                  <c:v>2.4187234374904734E-2</c:v>
                </c:pt>
                <c:pt idx="261">
                  <c:v>2.7534354652672142E-2</c:v>
                </c:pt>
                <c:pt idx="262">
                  <c:v>3.0754332529184473E-2</c:v>
                </c:pt>
                <c:pt idx="263">
                  <c:v>3.3791736397317577E-2</c:v>
                </c:pt>
                <c:pt idx="264">
                  <c:v>3.659787661608925E-2</c:v>
                </c:pt>
                <c:pt idx="265">
                  <c:v>3.9130967250117998E-2</c:v>
                </c:pt>
                <c:pt idx="266">
                  <c:v>4.1356205071674708E-2</c:v>
                </c:pt>
                <c:pt idx="267">
                  <c:v>4.3245767845283403E-2</c:v>
                </c:pt>
                <c:pt idx="268">
                  <c:v>4.4778734768456049E-2</c:v>
                </c:pt>
                <c:pt idx="269">
                  <c:v>4.5940932741131216E-2</c:v>
                </c:pt>
                <c:pt idx="270">
                  <c:v>4.6724712872524034E-2</c:v>
                </c:pt>
                <c:pt idx="271">
                  <c:v>4.712866230012016E-2</c:v>
                </c:pt>
                <c:pt idx="272">
                  <c:v>4.7157256985152329E-2</c:v>
                </c:pt>
                <c:pt idx="273">
                  <c:v>4.682046165684485E-2</c:v>
                </c:pt>
                <c:pt idx="274">
                  <c:v>4.6133283499831028E-2</c:v>
                </c:pt>
                <c:pt idx="275">
                  <c:v>4.5115286512406358E-2</c:v>
                </c:pt>
                <c:pt idx="276">
                  <c:v>4.3790073705769886E-2</c:v>
                </c:pt>
                <c:pt idx="277">
                  <c:v>4.2184744465368358E-2</c:v>
                </c:pt>
                <c:pt idx="278">
                  <c:v>4.0329334455255765E-2</c:v>
                </c:pt>
                <c:pt idx="279">
                  <c:v>3.8256245416481885E-2</c:v>
                </c:pt>
                <c:pt idx="280">
                  <c:v>3.599967209346018E-2</c:v>
                </c:pt>
                <c:pt idx="281">
                  <c:v>3.3595033321576658E-2</c:v>
                </c:pt>
                <c:pt idx="282">
                  <c:v>3.1078414029478755E-2</c:v>
                </c:pt>
                <c:pt idx="283">
                  <c:v>2.8486024555889715E-2</c:v>
                </c:pt>
                <c:pt idx="284">
                  <c:v>2.5853683259581657E-2</c:v>
                </c:pt>
                <c:pt idx="285">
                  <c:v>2.3216327919161509E-2</c:v>
                </c:pt>
                <c:pt idx="286">
                  <c:v>2.0607560884023244E-2</c:v>
                </c:pt>
                <c:pt idx="287">
                  <c:v>1.8059232357144427E-2</c:v>
                </c:pt>
                <c:pt idx="288">
                  <c:v>1.5601065572673579E-2</c:v>
                </c:pt>
                <c:pt idx="289">
                  <c:v>1.3260326985064765E-2</c:v>
                </c:pt>
                <c:pt idx="290">
                  <c:v>1.1061543920625479E-2</c:v>
                </c:pt>
                <c:pt idx="291">
                  <c:v>9.0262714655407542E-3</c:v>
                </c:pt>
                <c:pt idx="292">
                  <c:v>7.1729096854597661E-3</c:v>
                </c:pt>
                <c:pt idx="293">
                  <c:v>5.5165715991257825E-3</c:v>
                </c:pt>
                <c:pt idx="294">
                  <c:v>4.0690016705755517E-3</c:v>
                </c:pt>
                <c:pt idx="295">
                  <c:v>2.8385439490112587E-3</c:v>
                </c:pt>
                <c:pt idx="296">
                  <c:v>1.8301583799879531E-3</c:v>
                </c:pt>
                <c:pt idx="297">
                  <c:v>1.0454832429129071E-3</c:v>
                </c:pt>
                <c:pt idx="298">
                  <c:v>4.8294114426012243E-4</c:v>
                </c:pt>
                <c:pt idx="299">
                  <c:v>1.3788551889028141E-4</c:v>
                </c:pt>
                <c:pt idx="300">
                  <c:v>2.7841682160899891E-6</c:v>
                </c:pt>
                <c:pt idx="301">
                  <c:v>6.7435997644139901E-5</c:v>
                </c:pt>
                <c:pt idx="302">
                  <c:v>3.192168099092139E-4</c:v>
                </c:pt>
                <c:pt idx="303">
                  <c:v>7.4334976788883284E-4</c:v>
                </c:pt>
                <c:pt idx="304">
                  <c:v>1.3231959616777963E-3</c:v>
                </c:pt>
                <c:pt idx="305">
                  <c:v>2.0405604006822689E-3</c:v>
                </c:pt>
                <c:pt idx="306">
                  <c:v>2.8760087019778498E-3</c:v>
                </c:pt>
                <c:pt idx="307">
                  <c:v>3.8091897600524153E-3</c:v>
                </c:pt>
                <c:pt idx="308">
                  <c:v>4.8191597584192501E-3</c:v>
                </c:pt>
                <c:pt idx="309">
                  <c:v>5.8847030177743165E-3</c:v>
                </c:pt>
                <c:pt idx="310">
                  <c:v>6.9846453650285675E-3</c:v>
                </c:pt>
                <c:pt idx="311">
                  <c:v>8.098155948666896E-3</c:v>
                </c:pt>
                <c:pt idx="312">
                  <c:v>9.2050337138984643E-3</c:v>
                </c:pt>
                <c:pt idx="313">
                  <c:v>1.0285975080890065E-2</c:v>
                </c:pt>
                <c:pt idx="314">
                  <c:v>1.1322819735521772E-2</c:v>
                </c:pt>
                <c:pt idx="315">
                  <c:v>1.2298771838729102E-2</c:v>
                </c:pt>
                <c:pt idx="316">
                  <c:v>1.3198594381509913E-2</c:v>
                </c:pt>
                <c:pt idx="317">
                  <c:v>1.4008774851810481E-2</c:v>
                </c:pt>
                <c:pt idx="318">
                  <c:v>1.471766083042074E-2</c:v>
                </c:pt>
                <c:pt idx="319">
                  <c:v>1.5315564589360481E-2</c:v>
                </c:pt>
                <c:pt idx="320">
                  <c:v>1.5794836221772197E-2</c:v>
                </c:pt>
                <c:pt idx="321">
                  <c:v>1.6149905280966412E-2</c:v>
                </c:pt>
                <c:pt idx="322">
                  <c:v>1.6377291342150692E-2</c:v>
                </c:pt>
                <c:pt idx="323">
                  <c:v>1.6475584317992016E-2</c:v>
                </c:pt>
                <c:pt idx="324">
                  <c:v>1.6445395753373671E-2</c:v>
                </c:pt>
                <c:pt idx="325">
                  <c:v>1.6289282690818203E-2</c:v>
                </c:pt>
                <c:pt idx="326">
                  <c:v>1.6011646031856383E-2</c:v>
                </c:pt>
                <c:pt idx="327">
                  <c:v>1.5618605617470976E-2</c:v>
                </c:pt>
                <c:pt idx="328">
                  <c:v>1.5117854509550999E-2</c:v>
                </c:pt>
                <c:pt idx="329">
                  <c:v>1.4518495172580503E-2</c:v>
                </c:pt>
                <c:pt idx="330">
                  <c:v>1.3830860428703398E-2</c:v>
                </c:pt>
                <c:pt idx="331">
                  <c:v>1.3066322188633342E-2</c:v>
                </c:pt>
                <c:pt idx="332">
                  <c:v>1.2237091045033977E-2</c:v>
                </c:pt>
                <c:pt idx="333">
                  <c:v>1.1356009854024329E-2</c:v>
                </c:pt>
                <c:pt idx="334">
                  <c:v>1.0436344425028632E-2</c:v>
                </c:pt>
                <c:pt idx="335">
                  <c:v>9.4915743905362396E-3</c:v>
                </c:pt>
                <c:pt idx="336">
                  <c:v>8.535187237276259E-3</c:v>
                </c:pt>
                <c:pt idx="337">
                  <c:v>7.5804783511712734E-3</c:v>
                </c:pt>
                <c:pt idx="338">
                  <c:v>6.6403597630204638E-3</c:v>
                </c:pt>
                <c:pt idx="339">
                  <c:v>5.7271800834139313E-3</c:v>
                </c:pt>
                <c:pt idx="340">
                  <c:v>4.852557887497457E-3</c:v>
                </c:pt>
                <c:pt idx="341">
                  <c:v>4.0272305568192597E-3</c:v>
                </c:pt>
                <c:pt idx="342">
                  <c:v>3.260920310772904E-3</c:v>
                </c:pt>
                <c:pt idx="343">
                  <c:v>2.5622188684695075E-3</c:v>
                </c:pt>
                <c:pt idx="344">
                  <c:v>1.9384918777245494E-3</c:v>
                </c:pt>
                <c:pt idx="345">
                  <c:v>1.3958039357858567E-3</c:v>
                </c:pt>
                <c:pt idx="346">
                  <c:v>9.3886471101141985E-4</c:v>
                </c:pt>
                <c:pt idx="347">
                  <c:v>5.7099636042029793E-4</c:v>
                </c:pt>
                <c:pt idx="348">
                  <c:v>2.9412212924717293E-4</c:v>
                </c:pt>
                <c:pt idx="349">
                  <c:v>1.0877571951442143E-4</c:v>
                </c:pt>
                <c:pt idx="350">
                  <c:v>1.4130729136661933E-5</c:v>
                </c:pt>
                <c:pt idx="351">
                  <c:v>8.0491948525676598E-6</c:v>
                </c:pt>
                <c:pt idx="352">
                  <c:v>8.7148024665407588E-5</c:v>
                </c:pt>
                <c:pt idx="353">
                  <c:v>2.4688188143033915E-4</c:v>
                </c:pt>
                <c:pt idx="354">
                  <c:v>4.8164088131355374E-4</c:v>
                </c:pt>
                <c:pt idx="355">
                  <c:v>7.8486130120160053E-4</c:v>
                </c:pt>
                <c:pt idx="356">
                  <c:v>1.1491473494460924E-3</c:v>
                </c:pt>
                <c:pt idx="357">
                  <c:v>1.566401945819953E-3</c:v>
                </c:pt>
                <c:pt idx="358">
                  <c:v>2.0279643799969581E-3</c:v>
                </c:pt>
                <c:pt idx="359">
                  <c:v>2.5247526735461987E-3</c:v>
                </c:pt>
                <c:pt idx="360">
                  <c:v>3.0474084581917703E-3</c:v>
                </c:pt>
                <c:pt idx="361">
                  <c:v>3.5864422023190374E-3</c:v>
                </c:pt>
                <c:pt idx="362">
                  <c:v>4.1323766673739618E-3</c:v>
                </c:pt>
                <c:pt idx="363">
                  <c:v>4.6758865544603723E-3</c:v>
                </c:pt>
                <c:pt idx="364">
                  <c:v>5.207932407280378E-3</c:v>
                </c:pt>
                <c:pt idx="365">
                  <c:v>5.7198869684255771E-3</c:v>
                </c:pt>
                <c:pt idx="366">
                  <c:v>6.2036523394616103E-3</c:v>
                </c:pt>
                <c:pt idx="367">
                  <c:v>6.6517664685312155E-3</c:v>
                </c:pt>
                <c:pt idx="368">
                  <c:v>7.0574976794027973E-3</c:v>
                </c:pt>
                <c:pt idx="369">
                  <c:v>7.414926159904885E-3</c:v>
                </c:pt>
                <c:pt idx="370">
                  <c:v>7.7190115422844799E-3</c:v>
                </c:pt>
                <c:pt idx="371">
                  <c:v>7.9656459299060119E-3</c:v>
                </c:pt>
                <c:pt idx="372">
                  <c:v>8.1516919505387978E-3</c:v>
                </c:pt>
                <c:pt idx="373">
                  <c:v>8.2750056429546151E-3</c:v>
                </c:pt>
                <c:pt idx="374">
                  <c:v>8.3344442074312908E-3</c:v>
                </c:pt>
                <c:pt idx="375">
                  <c:v>8.3298588689038836E-3</c:v>
                </c:pt>
                <c:pt idx="376">
                  <c:v>8.262073310941186E-3</c:v>
                </c:pt>
                <c:pt idx="377">
                  <c:v>8.13284833666841E-3</c:v>
                </c:pt>
                <c:pt idx="378">
                  <c:v>7.9448335966446938E-3</c:v>
                </c:pt>
                <c:pt idx="379">
                  <c:v>7.7015073912349748E-3</c:v>
                </c:pt>
                <c:pt idx="380">
                  <c:v>7.4071057041721223E-3</c:v>
                </c:pt>
                <c:pt idx="381">
                  <c:v>7.0665417530749296E-3</c:v>
                </c:pt>
                <c:pt idx="382">
                  <c:v>6.6853174502843156E-3</c:v>
                </c:pt>
                <c:pt idx="383">
                  <c:v>6.2694282524533573E-3</c:v>
                </c:pt>
                <c:pt idx="384">
                  <c:v>5.8252629391691846E-3</c:v>
                </c:pt>
                <c:pt idx="385">
                  <c:v>5.3594998991384471E-3</c:v>
                </c:pt>
                <c:pt idx="386">
                  <c:v>4.8790015171145361E-3</c:v>
                </c:pt>
                <c:pt idx="387">
                  <c:v>4.3907082461080386E-3</c:v>
                </c:pt>
                <c:pt idx="388">
                  <c:v>3.9015339181436748E-3</c:v>
                </c:pt>
                <c:pt idx="389">
                  <c:v>3.4182637938658879E-3</c:v>
                </c:pt>
                <c:pt idx="390">
                  <c:v>2.9474567778898296E-3</c:v>
                </c:pt>
                <c:pt idx="391">
                  <c:v>2.4953531344527992E-3</c:v>
                </c:pt>
                <c:pt idx="392">
                  <c:v>2.0677889283889591E-3</c:v>
                </c:pt>
                <c:pt idx="393">
                  <c:v>1.6701182916748416E-3</c:v>
                </c:pt>
                <c:pt idx="394">
                  <c:v>1.3071444779032355E-3</c:v>
                </c:pt>
                <c:pt idx="395">
                  <c:v>9.8306051830649062E-4</c:v>
                </c:pt>
                <c:pt idx="396">
                  <c:v>7.0140013573640294E-4</c:v>
                </c:pt>
                <c:pt idx="397">
                  <c:v>4.6499940976279359E-4</c:v>
                </c:pt>
                <c:pt idx="398">
                  <c:v>2.7596951925009939E-4</c:v>
                </c:pt>
                <c:pt idx="399">
                  <c:v>1.3568072088470352E-4</c:v>
                </c:pt>
                <c:pt idx="400">
                  <c:v>4.4757555590929104E-5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0A8-4259-9B34-7866A6437A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601984"/>
        <c:axId val="184602560"/>
      </c:scatterChart>
      <c:valAx>
        <c:axId val="184601984"/>
        <c:scaling>
          <c:orientation val="minMax"/>
          <c:max val="0.1"/>
          <c:min val="-0.1"/>
        </c:scaling>
        <c:delete val="1"/>
        <c:axPos val="b"/>
        <c:numFmt formatCode="#,##0.00" sourceLinked="0"/>
        <c:majorTickMark val="out"/>
        <c:minorTickMark val="none"/>
        <c:tickLblPos val="nextTo"/>
        <c:crossAx val="184602560"/>
        <c:crosses val="autoZero"/>
        <c:crossBetween val="midCat"/>
      </c:valAx>
      <c:valAx>
        <c:axId val="184602560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4601984"/>
        <c:crosses val="autoZero"/>
        <c:crossBetween val="midCat"/>
        <c:majorUnit val="0.5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Φύλλο1!$F$1:$F$401</c:f>
              <c:numCache>
                <c:formatCode>General</c:formatCode>
                <c:ptCount val="401"/>
                <c:pt idx="0">
                  <c:v>-0.2</c:v>
                </c:pt>
                <c:pt idx="1">
                  <c:v>-0.19900000000000001</c:v>
                </c:pt>
                <c:pt idx="2">
                  <c:v>-0.19800000000000001</c:v>
                </c:pt>
                <c:pt idx="3">
                  <c:v>-0.19700000000000001</c:v>
                </c:pt>
                <c:pt idx="4">
                  <c:v>-0.19600000000000001</c:v>
                </c:pt>
                <c:pt idx="5">
                  <c:v>-0.19500000000000001</c:v>
                </c:pt>
                <c:pt idx="6">
                  <c:v>-0.19400000000000001</c:v>
                </c:pt>
                <c:pt idx="7">
                  <c:v>-0.193</c:v>
                </c:pt>
                <c:pt idx="8">
                  <c:v>-0.192</c:v>
                </c:pt>
                <c:pt idx="9">
                  <c:v>-0.191</c:v>
                </c:pt>
                <c:pt idx="10">
                  <c:v>-0.19</c:v>
                </c:pt>
                <c:pt idx="11">
                  <c:v>-0.189</c:v>
                </c:pt>
                <c:pt idx="12">
                  <c:v>-0.188</c:v>
                </c:pt>
                <c:pt idx="13">
                  <c:v>-0.187</c:v>
                </c:pt>
                <c:pt idx="14">
                  <c:v>-0.186</c:v>
                </c:pt>
                <c:pt idx="15">
                  <c:v>-0.185</c:v>
                </c:pt>
                <c:pt idx="16">
                  <c:v>-0.184</c:v>
                </c:pt>
                <c:pt idx="17">
                  <c:v>-0.183</c:v>
                </c:pt>
                <c:pt idx="18">
                  <c:v>-0.182</c:v>
                </c:pt>
                <c:pt idx="19">
                  <c:v>-0.18099999999999999</c:v>
                </c:pt>
                <c:pt idx="20">
                  <c:v>-0.18</c:v>
                </c:pt>
                <c:pt idx="21">
                  <c:v>-0.17899999999999999</c:v>
                </c:pt>
                <c:pt idx="22">
                  <c:v>-0.17799999999999999</c:v>
                </c:pt>
                <c:pt idx="23">
                  <c:v>-0.17699999999999999</c:v>
                </c:pt>
                <c:pt idx="24">
                  <c:v>-0.17599999999999999</c:v>
                </c:pt>
                <c:pt idx="25">
                  <c:v>-0.17499999999999999</c:v>
                </c:pt>
                <c:pt idx="26">
                  <c:v>-0.17399999999999999</c:v>
                </c:pt>
                <c:pt idx="27">
                  <c:v>-0.17299999999999999</c:v>
                </c:pt>
                <c:pt idx="28">
                  <c:v>-0.17199999999999999</c:v>
                </c:pt>
                <c:pt idx="29">
                  <c:v>-0.17100000000000001</c:v>
                </c:pt>
                <c:pt idx="30">
                  <c:v>-0.17</c:v>
                </c:pt>
                <c:pt idx="31">
                  <c:v>-0.16900000000000001</c:v>
                </c:pt>
                <c:pt idx="32">
                  <c:v>-0.16800000000000001</c:v>
                </c:pt>
                <c:pt idx="33">
                  <c:v>-0.16700000000000001</c:v>
                </c:pt>
                <c:pt idx="34">
                  <c:v>-0.16600000000000001</c:v>
                </c:pt>
                <c:pt idx="35">
                  <c:v>-0.16500000000000001</c:v>
                </c:pt>
                <c:pt idx="36">
                  <c:v>-0.16400000000000001</c:v>
                </c:pt>
                <c:pt idx="37">
                  <c:v>-0.16300000000000001</c:v>
                </c:pt>
                <c:pt idx="38">
                  <c:v>-0.16200000000000001</c:v>
                </c:pt>
                <c:pt idx="39">
                  <c:v>-0.161</c:v>
                </c:pt>
                <c:pt idx="40">
                  <c:v>-0.16</c:v>
                </c:pt>
                <c:pt idx="41">
                  <c:v>-0.159</c:v>
                </c:pt>
                <c:pt idx="42">
                  <c:v>-0.158</c:v>
                </c:pt>
                <c:pt idx="43">
                  <c:v>-0.157</c:v>
                </c:pt>
                <c:pt idx="44">
                  <c:v>-0.156</c:v>
                </c:pt>
                <c:pt idx="45">
                  <c:v>-0.155</c:v>
                </c:pt>
                <c:pt idx="46">
                  <c:v>-0.154</c:v>
                </c:pt>
                <c:pt idx="47">
                  <c:v>-0.153</c:v>
                </c:pt>
                <c:pt idx="48">
                  <c:v>-0.152</c:v>
                </c:pt>
                <c:pt idx="49">
                  <c:v>-0.151</c:v>
                </c:pt>
                <c:pt idx="50">
                  <c:v>-0.15</c:v>
                </c:pt>
                <c:pt idx="51">
                  <c:v>-0.14899999999999999</c:v>
                </c:pt>
                <c:pt idx="52">
                  <c:v>-0.14799999999999999</c:v>
                </c:pt>
                <c:pt idx="53">
                  <c:v>-0.14699999999999999</c:v>
                </c:pt>
                <c:pt idx="54">
                  <c:v>-0.14599999999999999</c:v>
                </c:pt>
                <c:pt idx="55">
                  <c:v>-0.14499999999999999</c:v>
                </c:pt>
                <c:pt idx="56">
                  <c:v>-0.14399999999999999</c:v>
                </c:pt>
                <c:pt idx="57">
                  <c:v>-0.14299999999999999</c:v>
                </c:pt>
                <c:pt idx="58">
                  <c:v>-0.14199999999999999</c:v>
                </c:pt>
                <c:pt idx="59">
                  <c:v>-0.14099999999999999</c:v>
                </c:pt>
                <c:pt idx="60">
                  <c:v>-0.14000000000000001</c:v>
                </c:pt>
                <c:pt idx="61">
                  <c:v>-0.13900000000000001</c:v>
                </c:pt>
                <c:pt idx="62">
                  <c:v>-0.13800000000000001</c:v>
                </c:pt>
                <c:pt idx="63">
                  <c:v>-0.13700000000000001</c:v>
                </c:pt>
                <c:pt idx="64">
                  <c:v>-0.13600000000000001</c:v>
                </c:pt>
                <c:pt idx="65">
                  <c:v>-0.13500000000000001</c:v>
                </c:pt>
                <c:pt idx="66">
                  <c:v>-0.13400000000000001</c:v>
                </c:pt>
                <c:pt idx="67">
                  <c:v>-0.13300000000000001</c:v>
                </c:pt>
                <c:pt idx="68">
                  <c:v>-0.13200000000000001</c:v>
                </c:pt>
                <c:pt idx="69">
                  <c:v>-0.13100000000000001</c:v>
                </c:pt>
                <c:pt idx="70">
                  <c:v>-0.13</c:v>
                </c:pt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  <c:pt idx="330">
                  <c:v>0.13</c:v>
                </c:pt>
                <c:pt idx="331">
                  <c:v>0.13100000000000001</c:v>
                </c:pt>
                <c:pt idx="332">
                  <c:v>0.13200000000000001</c:v>
                </c:pt>
                <c:pt idx="333">
                  <c:v>0.13300000000000001</c:v>
                </c:pt>
                <c:pt idx="334">
                  <c:v>0.13400000000000001</c:v>
                </c:pt>
                <c:pt idx="335">
                  <c:v>0.13500000000000001</c:v>
                </c:pt>
                <c:pt idx="336">
                  <c:v>0.13600000000000001</c:v>
                </c:pt>
                <c:pt idx="337">
                  <c:v>0.13700000000000001</c:v>
                </c:pt>
                <c:pt idx="338">
                  <c:v>0.13800000000000001</c:v>
                </c:pt>
                <c:pt idx="339">
                  <c:v>0.13900000000000001</c:v>
                </c:pt>
                <c:pt idx="340">
                  <c:v>0.14000000000000001</c:v>
                </c:pt>
                <c:pt idx="341">
                  <c:v>0.14099999999999999</c:v>
                </c:pt>
                <c:pt idx="342">
                  <c:v>0.14199999999999999</c:v>
                </c:pt>
                <c:pt idx="343">
                  <c:v>0.14299999999999999</c:v>
                </c:pt>
                <c:pt idx="344">
                  <c:v>0.14399999999999999</c:v>
                </c:pt>
                <c:pt idx="345">
                  <c:v>0.14499999999999999</c:v>
                </c:pt>
                <c:pt idx="346">
                  <c:v>0.14599999999999999</c:v>
                </c:pt>
                <c:pt idx="347">
                  <c:v>0.14699999999999999</c:v>
                </c:pt>
                <c:pt idx="348">
                  <c:v>0.14799999999999999</c:v>
                </c:pt>
                <c:pt idx="349">
                  <c:v>0.14899999999999999</c:v>
                </c:pt>
                <c:pt idx="350">
                  <c:v>0.15</c:v>
                </c:pt>
                <c:pt idx="351">
                  <c:v>0.151</c:v>
                </c:pt>
                <c:pt idx="352">
                  <c:v>0.152</c:v>
                </c:pt>
                <c:pt idx="353">
                  <c:v>0.153</c:v>
                </c:pt>
                <c:pt idx="354">
                  <c:v>0.154</c:v>
                </c:pt>
                <c:pt idx="355">
                  <c:v>0.155</c:v>
                </c:pt>
                <c:pt idx="356">
                  <c:v>0.156</c:v>
                </c:pt>
                <c:pt idx="357">
                  <c:v>0.157</c:v>
                </c:pt>
                <c:pt idx="358">
                  <c:v>0.158</c:v>
                </c:pt>
                <c:pt idx="359">
                  <c:v>0.159</c:v>
                </c:pt>
                <c:pt idx="360">
                  <c:v>0.16</c:v>
                </c:pt>
                <c:pt idx="361">
                  <c:v>0.161</c:v>
                </c:pt>
                <c:pt idx="362">
                  <c:v>0.16200000000000001</c:v>
                </c:pt>
                <c:pt idx="363">
                  <c:v>0.16300000000000001</c:v>
                </c:pt>
                <c:pt idx="364">
                  <c:v>0.16400000000000001</c:v>
                </c:pt>
                <c:pt idx="365">
                  <c:v>0.16500000000000001</c:v>
                </c:pt>
                <c:pt idx="366">
                  <c:v>0.16600000000000001</c:v>
                </c:pt>
                <c:pt idx="367">
                  <c:v>0.16700000000000001</c:v>
                </c:pt>
                <c:pt idx="368">
                  <c:v>0.16800000000000001</c:v>
                </c:pt>
                <c:pt idx="369">
                  <c:v>0.16900000000000001</c:v>
                </c:pt>
                <c:pt idx="370">
                  <c:v>0.17</c:v>
                </c:pt>
                <c:pt idx="371">
                  <c:v>0.17100000000000001</c:v>
                </c:pt>
                <c:pt idx="372">
                  <c:v>0.17199999999999999</c:v>
                </c:pt>
                <c:pt idx="373">
                  <c:v>0.17299999999999999</c:v>
                </c:pt>
                <c:pt idx="374">
                  <c:v>0.17399999999999999</c:v>
                </c:pt>
                <c:pt idx="375">
                  <c:v>0.17499999999999999</c:v>
                </c:pt>
                <c:pt idx="376">
                  <c:v>0.17599999999999999</c:v>
                </c:pt>
                <c:pt idx="377">
                  <c:v>0.17699999999999999</c:v>
                </c:pt>
                <c:pt idx="378">
                  <c:v>0.17799999999999999</c:v>
                </c:pt>
                <c:pt idx="379">
                  <c:v>0.17899999999999999</c:v>
                </c:pt>
                <c:pt idx="380">
                  <c:v>0.18</c:v>
                </c:pt>
                <c:pt idx="381">
                  <c:v>0.18099999999999999</c:v>
                </c:pt>
                <c:pt idx="382">
                  <c:v>0.182</c:v>
                </c:pt>
                <c:pt idx="383">
                  <c:v>0.183</c:v>
                </c:pt>
                <c:pt idx="384">
                  <c:v>0.184</c:v>
                </c:pt>
                <c:pt idx="385">
                  <c:v>0.185</c:v>
                </c:pt>
                <c:pt idx="386">
                  <c:v>0.186</c:v>
                </c:pt>
                <c:pt idx="387">
                  <c:v>0.187</c:v>
                </c:pt>
                <c:pt idx="388">
                  <c:v>0.188</c:v>
                </c:pt>
                <c:pt idx="389">
                  <c:v>0.189</c:v>
                </c:pt>
                <c:pt idx="390">
                  <c:v>0.19</c:v>
                </c:pt>
                <c:pt idx="391">
                  <c:v>0.191</c:v>
                </c:pt>
                <c:pt idx="392">
                  <c:v>0.192</c:v>
                </c:pt>
                <c:pt idx="393">
                  <c:v>0.193</c:v>
                </c:pt>
                <c:pt idx="394">
                  <c:v>0.19400000000000001</c:v>
                </c:pt>
                <c:pt idx="395">
                  <c:v>0.19500000000000001</c:v>
                </c:pt>
                <c:pt idx="396">
                  <c:v>0.19600000000000001</c:v>
                </c:pt>
                <c:pt idx="397">
                  <c:v>0.19700000000000001</c:v>
                </c:pt>
                <c:pt idx="398">
                  <c:v>0.19800000000000001</c:v>
                </c:pt>
                <c:pt idx="399">
                  <c:v>0.19900000000000001</c:v>
                </c:pt>
                <c:pt idx="400">
                  <c:v>0.2</c:v>
                </c:pt>
              </c:numCache>
            </c:numRef>
          </c:xVal>
          <c:yVal>
            <c:numRef>
              <c:f>Φύλλο1!$G$1:$G$401</c:f>
              <c:numCache>
                <c:formatCode>General</c:formatCode>
                <c:ptCount val="401"/>
                <c:pt idx="0">
                  <c:v>4.4855459142312593E-5</c:v>
                </c:pt>
                <c:pt idx="1">
                  <c:v>1.3657819665312168E-4</c:v>
                </c:pt>
                <c:pt idx="2">
                  <c:v>2.796878457864858E-4</c:v>
                </c:pt>
                <c:pt idx="3">
                  <c:v>4.7561386174489539E-4</c:v>
                </c:pt>
                <c:pt idx="4">
                  <c:v>7.2578018609068386E-4</c:v>
                </c:pt>
                <c:pt idx="5">
                  <c:v>1.0316043248263349E-3</c:v>
                </c:pt>
                <c:pt idx="6">
                  <c:v>1.3944964208124982E-3</c:v>
                </c:pt>
                <c:pt idx="7">
                  <c:v>1.8158583210831326E-3</c:v>
                </c:pt>
                <c:pt idx="8">
                  <c:v>2.2970826396254349E-3</c:v>
                </c:pt>
                <c:pt idx="9">
                  <c:v>2.839551816199846E-3</c:v>
                </c:pt>
                <c:pt idx="10">
                  <c:v>3.4446371717826007E-3</c:v>
                </c:pt>
                <c:pt idx="11">
                  <c:v>4.1136979612210276E-3</c:v>
                </c:pt>
                <c:pt idx="12">
                  <c:v>4.8480804236970838E-3</c:v>
                </c:pt>
                <c:pt idx="13">
                  <c:v>5.6491168316022073E-3</c:v>
                </c:pt>
                <c:pt idx="14">
                  <c:v>6.5181245384321211E-3</c:v>
                </c:pt>
                <c:pt idx="15">
                  <c:v>7.4564050263145514E-3</c:v>
                </c:pt>
                <c:pt idx="16">
                  <c:v>8.4652429537894636E-3</c:v>
                </c:pt>
                <c:pt idx="17">
                  <c:v>9.5459052044655542E-3</c:v>
                </c:pt>
                <c:pt idx="18">
                  <c:v>1.0699639937179747E-2</c:v>
                </c:pt>
                <c:pt idx="19">
                  <c:v>1.1927675638292707E-2</c:v>
                </c:pt>
                <c:pt idx="20">
                  <c:v>1.3231220176754079E-2</c:v>
                </c:pt>
                <c:pt idx="21">
                  <c:v>1.4611459862576507E-2</c:v>
                </c:pt>
                <c:pt idx="22">
                  <c:v>1.6069558509357783E-2</c:v>
                </c:pt>
                <c:pt idx="23">
                  <c:v>1.7606656501494664E-2</c:v>
                </c:pt>
                <c:pt idx="24">
                  <c:v>1.9223869866732159E-2</c:v>
                </c:pt>
                <c:pt idx="25">
                  <c:v>2.0922289354693101E-2</c:v>
                </c:pt>
                <c:pt idx="26">
                  <c:v>2.2702979522035226E-2</c:v>
                </c:pt>
                <c:pt idx="27">
                  <c:v>2.4566977824880907E-2</c:v>
                </c:pt>
                <c:pt idx="28">
                  <c:v>2.6515293719166711E-2</c:v>
                </c:pt>
                <c:pt idx="29">
                  <c:v>2.8548907769556896E-2</c:v>
                </c:pt>
                <c:pt idx="30">
                  <c:v>3.0668770767567726E-2</c:v>
                </c:pt>
                <c:pt idx="31">
                  <c:v>3.2875802859541517E-2</c:v>
                </c:pt>
                <c:pt idx="32">
                  <c:v>3.5170892685115432E-2</c:v>
                </c:pt>
                <c:pt idx="33">
                  <c:v>3.7554896526819759E-2</c:v>
                </c:pt>
                <c:pt idx="34">
                  <c:v>4.0028637471442446E-2</c:v>
                </c:pt>
                <c:pt idx="35">
                  <c:v>4.2592904583791898E-2</c:v>
                </c:pt>
                <c:pt idx="36">
                  <c:v>4.5248452093484236E-2</c:v>
                </c:pt>
                <c:pt idx="37">
                  <c:v>4.7995998595379494E-2</c:v>
                </c:pt>
                <c:pt idx="38">
                  <c:v>5.083622626428487E-2</c:v>
                </c:pt>
                <c:pt idx="39">
                  <c:v>5.3769780084538879E-2</c:v>
                </c:pt>
                <c:pt idx="40">
                  <c:v>5.6797267095080393E-2</c:v>
                </c:pt>
                <c:pt idx="41">
                  <c:v>5.9919255650608523E-2</c:v>
                </c:pt>
                <c:pt idx="42">
                  <c:v>6.3136274699422026E-2</c:v>
                </c:pt>
                <c:pt idx="43">
                  <c:v>6.6448813078529442E-2</c:v>
                </c:pt>
                <c:pt idx="44">
                  <c:v>6.9857318826606188E-2</c:v>
                </c:pt>
                <c:pt idx="45">
                  <c:v>7.3362198515370403E-2</c:v>
                </c:pt>
                <c:pt idx="46">
                  <c:v>7.6963816599940768E-2</c:v>
                </c:pt>
                <c:pt idx="47">
                  <c:v>8.0662494788727404E-2</c:v>
                </c:pt>
                <c:pt idx="48">
                  <c:v>8.44585114334023E-2</c:v>
                </c:pt>
                <c:pt idx="49">
                  <c:v>8.8352100939479344E-2</c:v>
                </c:pt>
                <c:pt idx="50">
                  <c:v>9.2343453198031306E-2</c:v>
                </c:pt>
                <c:pt idx="51">
                  <c:v>9.6432713039052681E-2</c:v>
                </c:pt>
                <c:pt idx="52">
                  <c:v>0.10061997970697131</c:v>
                </c:pt>
                <c:pt idx="53">
                  <c:v>0.10490530635879848</c:v>
                </c:pt>
                <c:pt idx="54">
                  <c:v>0.10928869958539303</c:v>
                </c:pt>
                <c:pt idx="55">
                  <c:v>0.11377011895630644</c:v>
                </c:pt>
                <c:pt idx="56">
                  <c:v>0.11834947658865905</c:v>
                </c:pt>
                <c:pt idx="57">
                  <c:v>0.12302663674048697</c:v>
                </c:pt>
                <c:pt idx="58">
                  <c:v>0.12780141542898335</c:v>
                </c:pt>
                <c:pt idx="59">
                  <c:v>0.13267358007404673</c:v>
                </c:pt>
                <c:pt idx="60">
                  <c:v>0.13764284916752972</c:v>
                </c:pt>
                <c:pt idx="61">
                  <c:v>0.14270889196857353</c:v>
                </c:pt>
                <c:pt idx="62">
                  <c:v>0.1478713282253897</c:v>
                </c:pt>
                <c:pt idx="63">
                  <c:v>0.15312972792384366</c:v>
                </c:pt>
                <c:pt idx="64">
                  <c:v>0.15848361106317435</c:v>
                </c:pt>
                <c:pt idx="65">
                  <c:v>0.16393244745916624</c:v>
                </c:pt>
                <c:pt idx="66">
                  <c:v>0.1694756565750781</c:v>
                </c:pt>
                <c:pt idx="67">
                  <c:v>0.17511260738061518</c:v>
                </c:pt>
                <c:pt idx="68">
                  <c:v>0.18084261823920916</c:v>
                </c:pt>
                <c:pt idx="69">
                  <c:v>0.18666495682385986</c:v>
                </c:pt>
                <c:pt idx="70">
                  <c:v>0.19257884006177217</c:v>
                </c:pt>
                <c:pt idx="71">
                  <c:v>0.19858343410800164</c:v>
                </c:pt>
                <c:pt idx="72">
                  <c:v>0.20467785434830799</c:v>
                </c:pt>
                <c:pt idx="73">
                  <c:v>0.21086116543139388</c:v>
                </c:pt>
                <c:pt idx="74">
                  <c:v>0.21713238133069118</c:v>
                </c:pt>
                <c:pt idx="75">
                  <c:v>0.22349046543583415</c:v>
                </c:pt>
                <c:pt idx="76">
                  <c:v>0.22993433067394406</c:v>
                </c:pt>
                <c:pt idx="77">
                  <c:v>0.23646283966082729</c:v>
                </c:pt>
                <c:pt idx="78">
                  <c:v>0.24307480488217117</c:v>
                </c:pt>
                <c:pt idx="79">
                  <c:v>0.24976898890480351</c:v>
                </c:pt>
                <c:pt idx="80">
                  <c:v>0.25654410461805816</c:v>
                </c:pt>
                <c:pt idx="81">
                  <c:v>0.26339881550527416</c:v>
                </c:pt>
                <c:pt idx="82">
                  <c:v>0.27033173594543281</c:v>
                </c:pt>
                <c:pt idx="83">
                  <c:v>0.27734143154491747</c:v>
                </c:pt>
                <c:pt idx="84">
                  <c:v>0.28442641949936237</c:v>
                </c:pt>
                <c:pt idx="85">
                  <c:v>0.29158516898553472</c:v>
                </c:pt>
                <c:pt idx="86">
                  <c:v>0.2988161015831754</c:v>
                </c:pt>
                <c:pt idx="87">
                  <c:v>0.30611759172670272</c:v>
                </c:pt>
                <c:pt idx="88">
                  <c:v>0.31348796718666416</c:v>
                </c:pt>
                <c:pt idx="89">
                  <c:v>0.32092550958080007</c:v>
                </c:pt>
                <c:pt idx="90">
                  <c:v>0.32842845491456246</c:v>
                </c:pt>
                <c:pt idx="91">
                  <c:v>0.33599499415091394</c:v>
                </c:pt>
                <c:pt idx="92">
                  <c:v>0.34362327380920865</c:v>
                </c:pt>
                <c:pt idx="93">
                  <c:v>0.35131139659294114</c:v>
                </c:pt>
                <c:pt idx="94">
                  <c:v>0.35905742204612229</c:v>
                </c:pt>
                <c:pt idx="95">
                  <c:v>0.36685936723803048</c:v>
                </c:pt>
                <c:pt idx="96">
                  <c:v>0.37471520747605552</c:v>
                </c:pt>
                <c:pt idx="97">
                  <c:v>0.38262287704634629</c:v>
                </c:pt>
                <c:pt idx="98">
                  <c:v>0.39058026998193546</c:v>
                </c:pt>
                <c:pt idx="99">
                  <c:v>0.39858524085801794</c:v>
                </c:pt>
                <c:pt idx="100">
                  <c:v>0.40663560561401746</c:v>
                </c:pt>
                <c:pt idx="101">
                  <c:v>0.41472914240207065</c:v>
                </c:pt>
                <c:pt idx="102">
                  <c:v>0.42286359246153848</c:v>
                </c:pt>
                <c:pt idx="103">
                  <c:v>0.43103666101912663</c:v>
                </c:pt>
                <c:pt idx="104">
                  <c:v>0.43924601821418824</c:v>
                </c:pt>
                <c:pt idx="105">
                  <c:v>0.44748930004875787</c:v>
                </c:pt>
                <c:pt idx="106">
                  <c:v>0.45576410936185047</c:v>
                </c:pt>
                <c:pt idx="107">
                  <c:v>0.46406801682753746</c:v>
                </c:pt>
                <c:pt idx="108">
                  <c:v>0.47239856197630065</c:v>
                </c:pt>
                <c:pt idx="109">
                  <c:v>0.48075325423913906</c:v>
                </c:pt>
                <c:pt idx="110">
                  <c:v>0.48912957401389578</c:v>
                </c:pt>
                <c:pt idx="111">
                  <c:v>0.49752497375324639</c:v>
                </c:pt>
                <c:pt idx="112">
                  <c:v>0.50593687907378326</c:v>
                </c:pt>
                <c:pt idx="113">
                  <c:v>0.51436268988560185</c:v>
                </c:pt>
                <c:pt idx="114">
                  <c:v>0.52279978154179596</c:v>
                </c:pt>
                <c:pt idx="115">
                  <c:v>0.53124550600723452</c:v>
                </c:pt>
                <c:pt idx="116">
                  <c:v>0.53969719304599506</c:v>
                </c:pt>
                <c:pt idx="117">
                  <c:v>0.54815215142680129</c:v>
                </c:pt>
                <c:pt idx="118">
                  <c:v>0.55660767014580537</c:v>
                </c:pt>
                <c:pt idx="119">
                  <c:v>0.5650610196660395</c:v>
                </c:pt>
                <c:pt idx="120">
                  <c:v>0.57350945317284829</c:v>
                </c:pt>
                <c:pt idx="121">
                  <c:v>0.58195020784459861</c:v>
                </c:pt>
                <c:pt idx="122">
                  <c:v>0.59038050613795523</c:v>
                </c:pt>
                <c:pt idx="123">
                  <c:v>0.59879755708699345</c:v>
                </c:pt>
                <c:pt idx="124">
                  <c:v>0.60719855761541441</c:v>
                </c:pt>
                <c:pt idx="125">
                  <c:v>0.61558069386111014</c:v>
                </c:pt>
                <c:pt idx="126">
                  <c:v>0.62394114251232313</c:v>
                </c:pt>
                <c:pt idx="127">
                  <c:v>0.63227707215462781</c:v>
                </c:pt>
                <c:pt idx="128">
                  <c:v>0.64058564462795664</c:v>
                </c:pt>
                <c:pt idx="129">
                  <c:v>0.64886401639288094</c:v>
                </c:pt>
                <c:pt idx="130">
                  <c:v>0.65710933990535325</c:v>
                </c:pt>
                <c:pt idx="131">
                  <c:v>0.66531876499910148</c:v>
                </c:pt>
                <c:pt idx="132">
                  <c:v>0.6734894402748679</c:v>
                </c:pt>
                <c:pt idx="133">
                  <c:v>0.68161851449566835</c:v>
                </c:pt>
                <c:pt idx="134">
                  <c:v>0.68970313798725114</c:v>
                </c:pt>
                <c:pt idx="135">
                  <c:v>0.69774046404292189</c:v>
                </c:pt>
                <c:pt idx="136">
                  <c:v>0.70572765033189477</c:v>
                </c:pt>
                <c:pt idx="137">
                  <c:v>0.71366186031033718</c:v>
                </c:pt>
                <c:pt idx="138">
                  <c:v>0.7215402646342497</c:v>
                </c:pt>
                <c:pt idx="139">
                  <c:v>0.72936004257334563</c:v>
                </c:pt>
                <c:pt idx="140">
                  <c:v>0.73711838342506752</c:v>
                </c:pt>
                <c:pt idx="141">
                  <c:v>0.7448124879278909</c:v>
                </c:pt>
                <c:pt idx="142">
                  <c:v>0.75243956967305881</c:v>
                </c:pt>
                <c:pt idx="143">
                  <c:v>0.75999685651388804</c:v>
                </c:pt>
                <c:pt idx="144">
                  <c:v>0.76748159197178933</c:v>
                </c:pt>
                <c:pt idx="145">
                  <c:v>0.77489103663814451</c:v>
                </c:pt>
                <c:pt idx="146">
                  <c:v>0.78222246957117902</c:v>
                </c:pt>
                <c:pt idx="147">
                  <c:v>0.7894731896869801</c:v>
                </c:pt>
                <c:pt idx="148">
                  <c:v>0.79664051714379647</c:v>
                </c:pt>
                <c:pt idx="149">
                  <c:v>0.80372179471877581</c:v>
                </c:pt>
                <c:pt idx="150">
                  <c:v>0.81071438917628524</c:v>
                </c:pt>
                <c:pt idx="151">
                  <c:v>0.81761569262696909</c:v>
                </c:pt>
                <c:pt idx="152">
                  <c:v>0.82442312387670491</c:v>
                </c:pt>
                <c:pt idx="153">
                  <c:v>0.83113412976461609</c:v>
                </c:pt>
                <c:pt idx="154">
                  <c:v>0.83774618648931343</c:v>
                </c:pt>
                <c:pt idx="155">
                  <c:v>0.84425680092253663</c:v>
                </c:pt>
                <c:pt idx="156">
                  <c:v>0.85066351190937683</c:v>
                </c:pt>
                <c:pt idx="157">
                  <c:v>0.856963891554269</c:v>
                </c:pt>
                <c:pt idx="158">
                  <c:v>0.8631555464919467</c:v>
                </c:pt>
                <c:pt idx="159">
                  <c:v>0.86923611914256371</c:v>
                </c:pt>
                <c:pt idx="160">
                  <c:v>0.87520328895019583</c:v>
                </c:pt>
                <c:pt idx="161">
                  <c:v>0.88105477360394235</c:v>
                </c:pt>
                <c:pt idx="162">
                  <c:v>0.88678833024085812</c:v>
                </c:pt>
                <c:pt idx="163">
                  <c:v>0.89240175662996091</c:v>
                </c:pt>
                <c:pt idx="164">
                  <c:v>0.89789289233655978</c:v>
                </c:pt>
                <c:pt idx="165">
                  <c:v>0.90325961986617875</c:v>
                </c:pt>
                <c:pt idx="166">
                  <c:v>0.90849986578734265</c:v>
                </c:pt>
                <c:pt idx="167">
                  <c:v>0.91361160183251788</c:v>
                </c:pt>
                <c:pt idx="168">
                  <c:v>0.91859284597650892</c:v>
                </c:pt>
                <c:pt idx="169">
                  <c:v>0.92344166349162748</c:v>
                </c:pt>
                <c:pt idx="170">
                  <c:v>0.92815616797896061</c:v>
                </c:pt>
                <c:pt idx="171">
                  <c:v>0.93273452237508325</c:v>
                </c:pt>
                <c:pt idx="172">
                  <c:v>0.93717493993357581</c:v>
                </c:pt>
                <c:pt idx="173">
                  <c:v>0.94147568518071478</c:v>
                </c:pt>
                <c:pt idx="174">
                  <c:v>0.94563507484473541</c:v>
                </c:pt>
                <c:pt idx="175">
                  <c:v>0.94965147875806666</c:v>
                </c:pt>
                <c:pt idx="176">
                  <c:v>0.95352332073196056</c:v>
                </c:pt>
                <c:pt idx="177">
                  <c:v>0.95724907940296478</c:v>
                </c:pt>
                <c:pt idx="178">
                  <c:v>0.96082728905068659</c:v>
                </c:pt>
                <c:pt idx="179">
                  <c:v>0.96425654038632913</c:v>
                </c:pt>
                <c:pt idx="180">
                  <c:v>0.96753548131149747</c:v>
                </c:pt>
                <c:pt idx="181">
                  <c:v>0.97066281764677897</c:v>
                </c:pt>
                <c:pt idx="182">
                  <c:v>0.9736373138296387</c:v>
                </c:pt>
                <c:pt idx="183">
                  <c:v>0.97645779358117923</c:v>
                </c:pt>
                <c:pt idx="184">
                  <c:v>0.97912314054133054</c:v>
                </c:pt>
                <c:pt idx="185">
                  <c:v>0.98163229887207326</c:v>
                </c:pt>
                <c:pt idx="186">
                  <c:v>0.98398427382829301</c:v>
                </c:pt>
                <c:pt idx="187">
                  <c:v>0.98617813229591067</c:v>
                </c:pt>
                <c:pt idx="188">
                  <c:v>0.98821300329693329</c:v>
                </c:pt>
                <c:pt idx="189">
                  <c:v>0.99008807846110847</c:v>
                </c:pt>
                <c:pt idx="190">
                  <c:v>0.99180261246386825</c:v>
                </c:pt>
                <c:pt idx="191">
                  <c:v>0.993355923430288</c:v>
                </c:pt>
                <c:pt idx="192">
                  <c:v>0.994747393304798</c:v>
                </c:pt>
                <c:pt idx="193">
                  <c:v>0.99597646818640806</c:v>
                </c:pt>
                <c:pt idx="194">
                  <c:v>0.99704265862922414</c:v>
                </c:pt>
                <c:pt idx="195">
                  <c:v>0.99794553990807844</c:v>
                </c:pt>
                <c:pt idx="196">
                  <c:v>0.99868475224908004</c:v>
                </c:pt>
                <c:pt idx="197">
                  <c:v>0.9992600010249556</c:v>
                </c:pt>
                <c:pt idx="198">
                  <c:v>0.99967105691504143</c:v>
                </c:pt>
                <c:pt idx="199">
                  <c:v>0.99991775602983168</c:v>
                </c:pt>
                <c:pt idx="200">
                  <c:v>1</c:v>
                </c:pt>
                <c:pt idx="201">
                  <c:v>0.99991775602983168</c:v>
                </c:pt>
                <c:pt idx="202">
                  <c:v>0.99967105691504143</c:v>
                </c:pt>
                <c:pt idx="203">
                  <c:v>0.9992600010249556</c:v>
                </c:pt>
                <c:pt idx="204">
                  <c:v>0.99868475224908004</c:v>
                </c:pt>
                <c:pt idx="205">
                  <c:v>0.99794553990807855</c:v>
                </c:pt>
                <c:pt idx="206">
                  <c:v>0.99704265862922414</c:v>
                </c:pt>
                <c:pt idx="207">
                  <c:v>0.99597646818640784</c:v>
                </c:pt>
                <c:pt idx="208">
                  <c:v>0.99474739330479822</c:v>
                </c:pt>
                <c:pt idx="209">
                  <c:v>0.99335592343028822</c:v>
                </c:pt>
                <c:pt idx="210">
                  <c:v>0.99180261246386847</c:v>
                </c:pt>
                <c:pt idx="211">
                  <c:v>0.99008807846110847</c:v>
                </c:pt>
                <c:pt idx="212">
                  <c:v>0.98821300329693329</c:v>
                </c:pt>
                <c:pt idx="213">
                  <c:v>0.98617813229591067</c:v>
                </c:pt>
                <c:pt idx="214">
                  <c:v>0.98398427382829301</c:v>
                </c:pt>
                <c:pt idx="215">
                  <c:v>0.98163229887207326</c:v>
                </c:pt>
                <c:pt idx="216">
                  <c:v>0.97912314054133054</c:v>
                </c:pt>
                <c:pt idx="217">
                  <c:v>0.97645779358117923</c:v>
                </c:pt>
                <c:pt idx="218">
                  <c:v>0.9736373138296387</c:v>
                </c:pt>
                <c:pt idx="219">
                  <c:v>0.97066281764677897</c:v>
                </c:pt>
                <c:pt idx="220">
                  <c:v>0.96753548131149747</c:v>
                </c:pt>
                <c:pt idx="221">
                  <c:v>0.96425654038632913</c:v>
                </c:pt>
                <c:pt idx="222">
                  <c:v>0.96082728905068659</c:v>
                </c:pt>
                <c:pt idx="223">
                  <c:v>0.95724907940296478</c:v>
                </c:pt>
                <c:pt idx="224">
                  <c:v>0.95352332073196056</c:v>
                </c:pt>
                <c:pt idx="225">
                  <c:v>0.94965147875806666</c:v>
                </c:pt>
                <c:pt idx="226">
                  <c:v>0.94563507484473541</c:v>
                </c:pt>
                <c:pt idx="227">
                  <c:v>0.94147568518071478</c:v>
                </c:pt>
                <c:pt idx="228">
                  <c:v>0.93717493993357581</c:v>
                </c:pt>
                <c:pt idx="229">
                  <c:v>0.93273452237508325</c:v>
                </c:pt>
                <c:pt idx="230">
                  <c:v>0.92815616797896061</c:v>
                </c:pt>
                <c:pt idx="231">
                  <c:v>0.92344166349162748</c:v>
                </c:pt>
                <c:pt idx="232">
                  <c:v>0.91859284597650892</c:v>
                </c:pt>
                <c:pt idx="233">
                  <c:v>0.91361160183251788</c:v>
                </c:pt>
                <c:pt idx="234">
                  <c:v>0.90849986578734265</c:v>
                </c:pt>
                <c:pt idx="235">
                  <c:v>0.90325961986617875</c:v>
                </c:pt>
                <c:pt idx="236">
                  <c:v>0.89789289233655978</c:v>
                </c:pt>
                <c:pt idx="237">
                  <c:v>0.89240175662996091</c:v>
                </c:pt>
                <c:pt idx="238">
                  <c:v>0.88678833024085812</c:v>
                </c:pt>
                <c:pt idx="239">
                  <c:v>0.88105477360394235</c:v>
                </c:pt>
                <c:pt idx="240">
                  <c:v>0.87520328895019583</c:v>
                </c:pt>
                <c:pt idx="241">
                  <c:v>0.86923611914256371</c:v>
                </c:pt>
                <c:pt idx="242">
                  <c:v>0.8631555464919467</c:v>
                </c:pt>
                <c:pt idx="243">
                  <c:v>0.856963891554269</c:v>
                </c:pt>
                <c:pt idx="244">
                  <c:v>0.85066351190937683</c:v>
                </c:pt>
                <c:pt idx="245">
                  <c:v>0.84425680092253663</c:v>
                </c:pt>
                <c:pt idx="246">
                  <c:v>0.83774618648931343</c:v>
                </c:pt>
                <c:pt idx="247">
                  <c:v>0.83113412976461609</c:v>
                </c:pt>
                <c:pt idx="248">
                  <c:v>0.82442312387670491</c:v>
                </c:pt>
                <c:pt idx="249">
                  <c:v>0.81761569262696909</c:v>
                </c:pt>
                <c:pt idx="250">
                  <c:v>0.81071438917628524</c:v>
                </c:pt>
                <c:pt idx="251">
                  <c:v>0.80372179471877581</c:v>
                </c:pt>
                <c:pt idx="252">
                  <c:v>0.79664051714379647</c:v>
                </c:pt>
                <c:pt idx="253">
                  <c:v>0.7894731896869801</c:v>
                </c:pt>
                <c:pt idx="254">
                  <c:v>0.78222246957117902</c:v>
                </c:pt>
                <c:pt idx="255">
                  <c:v>0.77489103663814451</c:v>
                </c:pt>
                <c:pt idx="256">
                  <c:v>0.76748159197178933</c:v>
                </c:pt>
                <c:pt idx="257">
                  <c:v>0.75999685651388804</c:v>
                </c:pt>
                <c:pt idx="258">
                  <c:v>0.75243956967305881</c:v>
                </c:pt>
                <c:pt idx="259">
                  <c:v>0.7448124879278909</c:v>
                </c:pt>
                <c:pt idx="260">
                  <c:v>0.73711838342506752</c:v>
                </c:pt>
                <c:pt idx="261">
                  <c:v>0.72936004257334563</c:v>
                </c:pt>
                <c:pt idx="262">
                  <c:v>0.7215402646342497</c:v>
                </c:pt>
                <c:pt idx="263">
                  <c:v>0.71366186031033718</c:v>
                </c:pt>
                <c:pt idx="264">
                  <c:v>0.70572765033189477</c:v>
                </c:pt>
                <c:pt idx="265">
                  <c:v>0.69774046404292189</c:v>
                </c:pt>
                <c:pt idx="266">
                  <c:v>0.68970313798725114</c:v>
                </c:pt>
                <c:pt idx="267">
                  <c:v>0.68161851449566835</c:v>
                </c:pt>
                <c:pt idx="268">
                  <c:v>0.6734894402748679</c:v>
                </c:pt>
                <c:pt idx="269">
                  <c:v>0.66531876499910148</c:v>
                </c:pt>
                <c:pt idx="270">
                  <c:v>0.65710933990535325</c:v>
                </c:pt>
                <c:pt idx="271">
                  <c:v>0.64886401639288094</c:v>
                </c:pt>
                <c:pt idx="272">
                  <c:v>0.64058564462795664</c:v>
                </c:pt>
                <c:pt idx="273">
                  <c:v>0.63227707215462781</c:v>
                </c:pt>
                <c:pt idx="274">
                  <c:v>0.62394114251232313</c:v>
                </c:pt>
                <c:pt idx="275">
                  <c:v>0.61558069386111014</c:v>
                </c:pt>
                <c:pt idx="276">
                  <c:v>0.60719855761541441</c:v>
                </c:pt>
                <c:pt idx="277">
                  <c:v>0.59879755708699345</c:v>
                </c:pt>
                <c:pt idx="278">
                  <c:v>0.59038050613795523</c:v>
                </c:pt>
                <c:pt idx="279">
                  <c:v>0.58195020784459861</c:v>
                </c:pt>
                <c:pt idx="280">
                  <c:v>0.57350945317284829</c:v>
                </c:pt>
                <c:pt idx="281">
                  <c:v>0.5650610196660395</c:v>
                </c:pt>
                <c:pt idx="282">
                  <c:v>0.55660767014580537</c:v>
                </c:pt>
                <c:pt idx="283">
                  <c:v>0.54815215142680129</c:v>
                </c:pt>
                <c:pt idx="284">
                  <c:v>0.53969719304599506</c:v>
                </c:pt>
                <c:pt idx="285">
                  <c:v>0.53124550600723452</c:v>
                </c:pt>
                <c:pt idx="286">
                  <c:v>0.52279978154179596</c:v>
                </c:pt>
                <c:pt idx="287">
                  <c:v>0.51436268988560185</c:v>
                </c:pt>
                <c:pt idx="288">
                  <c:v>0.50593687907378326</c:v>
                </c:pt>
                <c:pt idx="289">
                  <c:v>0.49752497375324639</c:v>
                </c:pt>
                <c:pt idx="290">
                  <c:v>0.48912957401389578</c:v>
                </c:pt>
                <c:pt idx="291">
                  <c:v>0.48075325423913906</c:v>
                </c:pt>
                <c:pt idx="292">
                  <c:v>0.47239856197630065</c:v>
                </c:pt>
                <c:pt idx="293">
                  <c:v>0.46406801682753746</c:v>
                </c:pt>
                <c:pt idx="294">
                  <c:v>0.45576410936185047</c:v>
                </c:pt>
                <c:pt idx="295">
                  <c:v>0.44748930004875787</c:v>
                </c:pt>
                <c:pt idx="296">
                  <c:v>0.43924601821418824</c:v>
                </c:pt>
                <c:pt idx="297">
                  <c:v>0.43103666101912663</c:v>
                </c:pt>
                <c:pt idx="298">
                  <c:v>0.42286359246153848</c:v>
                </c:pt>
                <c:pt idx="299">
                  <c:v>0.41472914240207065</c:v>
                </c:pt>
                <c:pt idx="300">
                  <c:v>0.40663560561401746</c:v>
                </c:pt>
                <c:pt idx="301">
                  <c:v>0.39858524085801794</c:v>
                </c:pt>
                <c:pt idx="302">
                  <c:v>0.39058026998193546</c:v>
                </c:pt>
                <c:pt idx="303">
                  <c:v>0.38262287704634629</c:v>
                </c:pt>
                <c:pt idx="304">
                  <c:v>0.37471520747605552</c:v>
                </c:pt>
                <c:pt idx="305">
                  <c:v>0.36685936723803048</c:v>
                </c:pt>
                <c:pt idx="306">
                  <c:v>0.35905742204612229</c:v>
                </c:pt>
                <c:pt idx="307">
                  <c:v>0.35131139659294114</c:v>
                </c:pt>
                <c:pt idx="308">
                  <c:v>0.34362327380920865</c:v>
                </c:pt>
                <c:pt idx="309">
                  <c:v>0.33599499415091394</c:v>
                </c:pt>
                <c:pt idx="310">
                  <c:v>0.32842845491456246</c:v>
                </c:pt>
                <c:pt idx="311">
                  <c:v>0.32092550958080007</c:v>
                </c:pt>
                <c:pt idx="312">
                  <c:v>0.31348796718666416</c:v>
                </c:pt>
                <c:pt idx="313">
                  <c:v>0.30611759172670272</c:v>
                </c:pt>
                <c:pt idx="314">
                  <c:v>0.2988161015831754</c:v>
                </c:pt>
                <c:pt idx="315">
                  <c:v>0.29158516898553472</c:v>
                </c:pt>
                <c:pt idx="316">
                  <c:v>0.28442641949936237</c:v>
                </c:pt>
                <c:pt idx="317">
                  <c:v>0.27734143154491747</c:v>
                </c:pt>
                <c:pt idx="318">
                  <c:v>0.27033173594543281</c:v>
                </c:pt>
                <c:pt idx="319">
                  <c:v>0.26339881550527416</c:v>
                </c:pt>
                <c:pt idx="320">
                  <c:v>0.25654410461805816</c:v>
                </c:pt>
                <c:pt idx="321">
                  <c:v>0.24976898890480351</c:v>
                </c:pt>
                <c:pt idx="322">
                  <c:v>0.24307480488217117</c:v>
                </c:pt>
                <c:pt idx="323">
                  <c:v>0.23646283966082729</c:v>
                </c:pt>
                <c:pt idx="324">
                  <c:v>0.22993433067394406</c:v>
                </c:pt>
                <c:pt idx="325">
                  <c:v>0.22349046543583415</c:v>
                </c:pt>
                <c:pt idx="326">
                  <c:v>0.21713238133069118</c:v>
                </c:pt>
                <c:pt idx="327">
                  <c:v>0.21086116543139388</c:v>
                </c:pt>
                <c:pt idx="328">
                  <c:v>0.20467785434830799</c:v>
                </c:pt>
                <c:pt idx="329">
                  <c:v>0.19858343410800164</c:v>
                </c:pt>
                <c:pt idx="330">
                  <c:v>0.19257884006177217</c:v>
                </c:pt>
                <c:pt idx="331">
                  <c:v>0.18666495682385986</c:v>
                </c:pt>
                <c:pt idx="332">
                  <c:v>0.18084261823920916</c:v>
                </c:pt>
                <c:pt idx="333">
                  <c:v>0.17511260738061518</c:v>
                </c:pt>
                <c:pt idx="334">
                  <c:v>0.1694756565750781</c:v>
                </c:pt>
                <c:pt idx="335">
                  <c:v>0.16393244745916624</c:v>
                </c:pt>
                <c:pt idx="336">
                  <c:v>0.15848361106317435</c:v>
                </c:pt>
                <c:pt idx="337">
                  <c:v>0.15312972792384366</c:v>
                </c:pt>
                <c:pt idx="338">
                  <c:v>0.1478713282253897</c:v>
                </c:pt>
                <c:pt idx="339">
                  <c:v>0.14270889196857353</c:v>
                </c:pt>
                <c:pt idx="340">
                  <c:v>0.13764284916752972</c:v>
                </c:pt>
                <c:pt idx="341">
                  <c:v>0.13267358007404673</c:v>
                </c:pt>
                <c:pt idx="342">
                  <c:v>0.12780141542898335</c:v>
                </c:pt>
                <c:pt idx="343">
                  <c:v>0.12302663674048697</c:v>
                </c:pt>
                <c:pt idx="344">
                  <c:v>0.11834947658865905</c:v>
                </c:pt>
                <c:pt idx="345">
                  <c:v>0.11377011895630644</c:v>
                </c:pt>
                <c:pt idx="346">
                  <c:v>0.10928869958539303</c:v>
                </c:pt>
                <c:pt idx="347">
                  <c:v>0.10490530635879848</c:v>
                </c:pt>
                <c:pt idx="348">
                  <c:v>0.10061997970697131</c:v>
                </c:pt>
                <c:pt idx="349">
                  <c:v>9.6432713039052681E-2</c:v>
                </c:pt>
                <c:pt idx="350">
                  <c:v>9.2343453198031306E-2</c:v>
                </c:pt>
                <c:pt idx="351">
                  <c:v>8.8352100939479344E-2</c:v>
                </c:pt>
                <c:pt idx="352">
                  <c:v>8.44585114334023E-2</c:v>
                </c:pt>
                <c:pt idx="353">
                  <c:v>8.0662494788727404E-2</c:v>
                </c:pt>
                <c:pt idx="354">
                  <c:v>7.6963816599940768E-2</c:v>
                </c:pt>
                <c:pt idx="355">
                  <c:v>7.3362198515370403E-2</c:v>
                </c:pt>
                <c:pt idx="356">
                  <c:v>6.9857318826606188E-2</c:v>
                </c:pt>
                <c:pt idx="357">
                  <c:v>6.6448813078529442E-2</c:v>
                </c:pt>
                <c:pt idx="358">
                  <c:v>6.3136274699422026E-2</c:v>
                </c:pt>
                <c:pt idx="359">
                  <c:v>5.9919255650608523E-2</c:v>
                </c:pt>
                <c:pt idx="360">
                  <c:v>5.6797267095080393E-2</c:v>
                </c:pt>
                <c:pt idx="361">
                  <c:v>5.3769780084538879E-2</c:v>
                </c:pt>
                <c:pt idx="362">
                  <c:v>5.083622626428487E-2</c:v>
                </c:pt>
                <c:pt idx="363">
                  <c:v>4.7995998595379494E-2</c:v>
                </c:pt>
                <c:pt idx="364">
                  <c:v>4.5248452093484236E-2</c:v>
                </c:pt>
                <c:pt idx="365">
                  <c:v>4.2592904583791898E-2</c:v>
                </c:pt>
                <c:pt idx="366">
                  <c:v>4.0028637471442446E-2</c:v>
                </c:pt>
                <c:pt idx="367">
                  <c:v>3.7554896526819759E-2</c:v>
                </c:pt>
                <c:pt idx="368">
                  <c:v>3.5170892685115432E-2</c:v>
                </c:pt>
                <c:pt idx="369">
                  <c:v>3.2875802859541517E-2</c:v>
                </c:pt>
                <c:pt idx="370">
                  <c:v>3.0668770767567726E-2</c:v>
                </c:pt>
                <c:pt idx="371">
                  <c:v>2.8548907769556896E-2</c:v>
                </c:pt>
                <c:pt idx="372">
                  <c:v>2.6515293719166711E-2</c:v>
                </c:pt>
                <c:pt idx="373">
                  <c:v>2.4566977824880907E-2</c:v>
                </c:pt>
                <c:pt idx="374">
                  <c:v>2.2702979522035226E-2</c:v>
                </c:pt>
                <c:pt idx="375">
                  <c:v>2.0922289354693101E-2</c:v>
                </c:pt>
                <c:pt idx="376">
                  <c:v>1.9223869866732159E-2</c:v>
                </c:pt>
                <c:pt idx="377">
                  <c:v>1.7606656501494664E-2</c:v>
                </c:pt>
                <c:pt idx="378">
                  <c:v>1.6069558509357783E-2</c:v>
                </c:pt>
                <c:pt idx="379">
                  <c:v>1.4611459862576507E-2</c:v>
                </c:pt>
                <c:pt idx="380">
                  <c:v>1.3231220176754079E-2</c:v>
                </c:pt>
                <c:pt idx="381">
                  <c:v>1.1927675638292707E-2</c:v>
                </c:pt>
                <c:pt idx="382">
                  <c:v>1.0699639937179747E-2</c:v>
                </c:pt>
                <c:pt idx="383">
                  <c:v>9.5459052044655542E-3</c:v>
                </c:pt>
                <c:pt idx="384">
                  <c:v>8.4652429537894636E-3</c:v>
                </c:pt>
                <c:pt idx="385">
                  <c:v>7.4564050263145514E-3</c:v>
                </c:pt>
                <c:pt idx="386">
                  <c:v>6.5181245384321211E-3</c:v>
                </c:pt>
                <c:pt idx="387">
                  <c:v>5.6491168316022073E-3</c:v>
                </c:pt>
                <c:pt idx="388">
                  <c:v>4.8480804236970838E-3</c:v>
                </c:pt>
                <c:pt idx="389">
                  <c:v>4.1136979612210276E-3</c:v>
                </c:pt>
                <c:pt idx="390">
                  <c:v>3.4446371717826007E-3</c:v>
                </c:pt>
                <c:pt idx="391">
                  <c:v>2.839551816199846E-3</c:v>
                </c:pt>
                <c:pt idx="392">
                  <c:v>2.2970826396254349E-3</c:v>
                </c:pt>
                <c:pt idx="393">
                  <c:v>1.8158583210831326E-3</c:v>
                </c:pt>
                <c:pt idx="394">
                  <c:v>1.3944964208124982E-3</c:v>
                </c:pt>
                <c:pt idx="395">
                  <c:v>1.0316043248263349E-3</c:v>
                </c:pt>
                <c:pt idx="396">
                  <c:v>7.2578018609068386E-4</c:v>
                </c:pt>
                <c:pt idx="397">
                  <c:v>4.7561386174489539E-4</c:v>
                </c:pt>
                <c:pt idx="398">
                  <c:v>2.796878457864858E-4</c:v>
                </c:pt>
                <c:pt idx="399">
                  <c:v>1.3657819665312168E-4</c:v>
                </c:pt>
                <c:pt idx="400">
                  <c:v>4.4855459142312593E-5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13A-44D6-94F1-E4D64AA776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0959424"/>
        <c:axId val="180960000"/>
      </c:scatterChart>
      <c:valAx>
        <c:axId val="180959424"/>
        <c:scaling>
          <c:orientation val="minMax"/>
          <c:max val="0.2"/>
          <c:min val="-0.2"/>
        </c:scaling>
        <c:delete val="1"/>
        <c:axPos val="b"/>
        <c:numFmt formatCode="General" sourceLinked="1"/>
        <c:majorTickMark val="out"/>
        <c:minorTickMark val="none"/>
        <c:tickLblPos val="nextTo"/>
        <c:crossAx val="180960000"/>
        <c:crosses val="autoZero"/>
        <c:crossBetween val="midCat"/>
      </c:valAx>
      <c:valAx>
        <c:axId val="180960000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0959424"/>
        <c:crosses val="autoZero"/>
        <c:crossBetween val="midCat"/>
        <c:majorUnit val="0.5"/>
      </c:valAx>
      <c:spPr>
        <a:ln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Φύλλο1!$J$1:$J$401</c:f>
              <c:numCache>
                <c:formatCode>General</c:formatCode>
                <c:ptCount val="401"/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</c:numCache>
            </c:numRef>
          </c:xVal>
          <c:yVal>
            <c:numRef>
              <c:f>Φύλλο1!$K$1:$K$401</c:f>
              <c:numCache>
                <c:formatCode>General</c:formatCode>
                <c:ptCount val="401"/>
                <c:pt idx="71">
                  <c:v>1.4518495172580503E-2</c:v>
                </c:pt>
                <c:pt idx="72">
                  <c:v>1.5117854509550999E-2</c:v>
                </c:pt>
                <c:pt idx="73">
                  <c:v>1.5618605617470976E-2</c:v>
                </c:pt>
                <c:pt idx="74">
                  <c:v>1.6011646031856383E-2</c:v>
                </c:pt>
                <c:pt idx="75">
                  <c:v>1.6289282690818203E-2</c:v>
                </c:pt>
                <c:pt idx="76">
                  <c:v>1.6445395753373671E-2</c:v>
                </c:pt>
                <c:pt idx="77">
                  <c:v>1.6475584317992016E-2</c:v>
                </c:pt>
                <c:pt idx="78">
                  <c:v>1.6377291342150692E-2</c:v>
                </c:pt>
                <c:pt idx="79">
                  <c:v>1.6149905280966412E-2</c:v>
                </c:pt>
                <c:pt idx="80">
                  <c:v>1.5794836221772197E-2</c:v>
                </c:pt>
                <c:pt idx="81">
                  <c:v>1.5315564589360481E-2</c:v>
                </c:pt>
                <c:pt idx="82">
                  <c:v>1.471766083042074E-2</c:v>
                </c:pt>
                <c:pt idx="83">
                  <c:v>1.4008774851810481E-2</c:v>
                </c:pt>
                <c:pt idx="84">
                  <c:v>1.3198594381509913E-2</c:v>
                </c:pt>
                <c:pt idx="85">
                  <c:v>1.2298771838729102E-2</c:v>
                </c:pt>
                <c:pt idx="86">
                  <c:v>1.1322819735521772E-2</c:v>
                </c:pt>
                <c:pt idx="87">
                  <c:v>1.0285975080890065E-2</c:v>
                </c:pt>
                <c:pt idx="88">
                  <c:v>9.2050337138984643E-3</c:v>
                </c:pt>
                <c:pt idx="89">
                  <c:v>8.098155948666896E-3</c:v>
                </c:pt>
                <c:pt idx="90">
                  <c:v>6.9846453650285675E-3</c:v>
                </c:pt>
                <c:pt idx="91">
                  <c:v>5.8847030177743165E-3</c:v>
                </c:pt>
                <c:pt idx="92">
                  <c:v>4.8191597584192501E-3</c:v>
                </c:pt>
                <c:pt idx="93">
                  <c:v>3.8091897600524153E-3</c:v>
                </c:pt>
                <c:pt idx="94">
                  <c:v>2.8760087019778498E-3</c:v>
                </c:pt>
                <c:pt idx="95">
                  <c:v>2.0405604006822689E-3</c:v>
                </c:pt>
                <c:pt idx="96">
                  <c:v>1.3231959616777963E-3</c:v>
                </c:pt>
                <c:pt idx="97">
                  <c:v>7.4334976788883284E-4</c:v>
                </c:pt>
                <c:pt idx="98">
                  <c:v>3.192168099092139E-4</c:v>
                </c:pt>
                <c:pt idx="99">
                  <c:v>6.7435997644139901E-5</c:v>
                </c:pt>
                <c:pt idx="100">
                  <c:v>2.7841682160899891E-6</c:v>
                </c:pt>
                <c:pt idx="101">
                  <c:v>1.3788551889028141E-4</c:v>
                </c:pt>
                <c:pt idx="102">
                  <c:v>4.8294114426012243E-4</c:v>
                </c:pt>
                <c:pt idx="103">
                  <c:v>1.0454832429129071E-3</c:v>
                </c:pt>
                <c:pt idx="104">
                  <c:v>1.8301583799879531E-3</c:v>
                </c:pt>
                <c:pt idx="105">
                  <c:v>2.8385439490112587E-3</c:v>
                </c:pt>
                <c:pt idx="106">
                  <c:v>4.0690016705755517E-3</c:v>
                </c:pt>
                <c:pt idx="107">
                  <c:v>5.5165715991257825E-3</c:v>
                </c:pt>
                <c:pt idx="108">
                  <c:v>7.1729096854597661E-3</c:v>
                </c:pt>
                <c:pt idx="109">
                  <c:v>9.0262714655407542E-3</c:v>
                </c:pt>
                <c:pt idx="110">
                  <c:v>1.1061543920625479E-2</c:v>
                </c:pt>
                <c:pt idx="111">
                  <c:v>1.3260326985064765E-2</c:v>
                </c:pt>
                <c:pt idx="112">
                  <c:v>1.5601065572673579E-2</c:v>
                </c:pt>
                <c:pt idx="113">
                  <c:v>1.8059232357144427E-2</c:v>
                </c:pt>
                <c:pt idx="114">
                  <c:v>2.0607560884023244E-2</c:v>
                </c:pt>
                <c:pt idx="115">
                  <c:v>2.3216327919161509E-2</c:v>
                </c:pt>
                <c:pt idx="116">
                  <c:v>2.5853683259581657E-2</c:v>
                </c:pt>
                <c:pt idx="117">
                  <c:v>2.8486024555889715E-2</c:v>
                </c:pt>
                <c:pt idx="118">
                  <c:v>3.1078414029478755E-2</c:v>
                </c:pt>
                <c:pt idx="119">
                  <c:v>3.3595033321576658E-2</c:v>
                </c:pt>
                <c:pt idx="120">
                  <c:v>3.599967209346018E-2</c:v>
                </c:pt>
                <c:pt idx="121">
                  <c:v>3.8256245416481885E-2</c:v>
                </c:pt>
                <c:pt idx="122">
                  <c:v>4.0329334455255765E-2</c:v>
                </c:pt>
                <c:pt idx="123">
                  <c:v>4.2184744465368358E-2</c:v>
                </c:pt>
                <c:pt idx="124">
                  <c:v>4.3790073705769886E-2</c:v>
                </c:pt>
                <c:pt idx="125">
                  <c:v>4.5115286512406358E-2</c:v>
                </c:pt>
                <c:pt idx="126">
                  <c:v>4.6133283499831028E-2</c:v>
                </c:pt>
                <c:pt idx="127">
                  <c:v>4.682046165684485E-2</c:v>
                </c:pt>
                <c:pt idx="128">
                  <c:v>4.7157256985152329E-2</c:v>
                </c:pt>
                <c:pt idx="129">
                  <c:v>4.712866230012016E-2</c:v>
                </c:pt>
                <c:pt idx="130">
                  <c:v>4.6724712872524034E-2</c:v>
                </c:pt>
                <c:pt idx="131">
                  <c:v>4.5940932741131216E-2</c:v>
                </c:pt>
                <c:pt idx="132">
                  <c:v>4.4778734768456049E-2</c:v>
                </c:pt>
                <c:pt idx="133">
                  <c:v>4.3245767845283403E-2</c:v>
                </c:pt>
                <c:pt idx="134">
                  <c:v>4.1356205071674708E-2</c:v>
                </c:pt>
                <c:pt idx="135">
                  <c:v>3.9130967250117998E-2</c:v>
                </c:pt>
                <c:pt idx="136">
                  <c:v>3.659787661608925E-2</c:v>
                </c:pt>
                <c:pt idx="137">
                  <c:v>3.3791736397317577E-2</c:v>
                </c:pt>
                <c:pt idx="138">
                  <c:v>3.0754332529184473E-2</c:v>
                </c:pt>
                <c:pt idx="139">
                  <c:v>2.7534354652672142E-2</c:v>
                </c:pt>
                <c:pt idx="140">
                  <c:v>2.4187234374904734E-2</c:v>
                </c:pt>
                <c:pt idx="141">
                  <c:v>2.0774899671589023E-2</c:v>
                </c:pt>
                <c:pt idx="142">
                  <c:v>1.7365445245806476E-2</c:v>
                </c:pt>
                <c:pt idx="143">
                  <c:v>1.4032719618266373E-2</c:v>
                </c:pt>
                <c:pt idx="144">
                  <c:v>1.0855830699426217E-2</c:v>
                </c:pt>
                <c:pt idx="145">
                  <c:v>7.9185725725613946E-3</c:v>
                </c:pt>
                <c:pt idx="146">
                  <c:v>5.3087771874215078E-3</c:v>
                </c:pt>
                <c:pt idx="147">
                  <c:v>3.1175956149245201E-3</c:v>
                </c:pt>
                <c:pt idx="148">
                  <c:v>1.4387144328296302E-3</c:v>
                </c:pt>
                <c:pt idx="149">
                  <c:v>3.6751368907071783E-4</c:v>
                </c:pt>
                <c:pt idx="150">
                  <c:v>1.7371232654659002E-7</c:v>
                </c:pt>
                <c:pt idx="151">
                  <c:v>4.3273879778991215E-4</c:v>
                </c:pt>
                <c:pt idx="152">
                  <c:v>1.7601464799126192E-3</c:v>
                </c:pt>
                <c:pt idx="153">
                  <c:v>4.0752317037973081E-3</c:v>
                </c:pt>
                <c:pt idx="154">
                  <c:v>7.4677157143733129E-3</c:v>
                </c:pt>
                <c:pt idx="155">
                  <c:v>1.2023189889982753E-2</c:v>
                </c:pt>
                <c:pt idx="156">
                  <c:v>1.7822105048026841E-2</c:v>
                </c:pt>
                <c:pt idx="157">
                  <c:v>2.4938776939544296E-2</c:v>
                </c:pt>
                <c:pt idx="158">
                  <c:v>3.3440418722917656E-2</c:v>
                </c:pt>
                <c:pt idx="159">
                  <c:v>4.3386211161523885E-2</c:v>
                </c:pt>
                <c:pt idx="160">
                  <c:v>5.4826421124615894E-2</c:v>
                </c:pt>
                <c:pt idx="161">
                  <c:v>6.7801578684976396E-2</c:v>
                </c:pt>
                <c:pt idx="162">
                  <c:v>8.2341722702261408E-2</c:v>
                </c:pt>
                <c:pt idx="163">
                  <c:v>9.8465724260191526E-2</c:v>
                </c:pt>
                <c:pt idx="164">
                  <c:v>0.11618069669298837</c:v>
                </c:pt>
                <c:pt idx="165">
                  <c:v>0.13548150019717614</c:v>
                </c:pt>
                <c:pt idx="166">
                  <c:v>0.15635034818587518</c:v>
                </c:pt>
                <c:pt idx="167">
                  <c:v>0.17875652161203046</c:v>
                </c:pt>
                <c:pt idx="168">
                  <c:v>0.20265619647385355</c:v>
                </c:pt>
                <c:pt idx="169">
                  <c:v>0.22799238863035326</c:v>
                </c:pt>
                <c:pt idx="170">
                  <c:v>0.25469501890840807</c:v>
                </c:pt>
                <c:pt idx="171">
                  <c:v>0.28268110028743415</c:v>
                </c:pt>
                <c:pt idx="172">
                  <c:v>0.31185504771604977</c:v>
                </c:pt>
                <c:pt idx="173">
                  <c:v>0.34210910986053517</c:v>
                </c:pt>
                <c:pt idx="174">
                  <c:v>0.37332392082101851</c:v>
                </c:pt>
                <c:pt idx="175">
                  <c:v>0.4053691685921133</c:v>
                </c:pt>
                <c:pt idx="176">
                  <c:v>0.43810437580422112</c:v>
                </c:pt>
                <c:pt idx="177">
                  <c:v>0.47137978707382061</c:v>
                </c:pt>
                <c:pt idx="178">
                  <c:v>0.50503735612948375</c:v>
                </c:pt>
                <c:pt idx="179">
                  <c:v>0.53891182477838273</c:v>
                </c:pt>
                <c:pt idx="180">
                  <c:v>0.57283188474838287</c:v>
                </c:pt>
                <c:pt idx="181">
                  <c:v>0.60662141249547219</c:v>
                </c:pt>
                <c:pt idx="182">
                  <c:v>0.64010076621638179</c:v>
                </c:pt>
                <c:pt idx="183">
                  <c:v>0.67308813356193709</c:v>
                </c:pt>
                <c:pt idx="184">
                  <c:v>0.70540091791698734</c:v>
                </c:pt>
                <c:pt idx="185">
                  <c:v>0.7368571506054109</c:v>
                </c:pt>
                <c:pt idx="186">
                  <c:v>0.76727691600020043</c:v>
                </c:pt>
                <c:pt idx="187">
                  <c:v>0.79648377627396139</c:v>
                </c:pt>
                <c:pt idx="188">
                  <c:v>0.82430618241787323</c:v>
                </c:pt>
                <c:pt idx="189">
                  <c:v>0.85057885818930623</c:v>
                </c:pt>
                <c:pt idx="190">
                  <c:v>0.87514414382024641</c:v>
                </c:pt>
                <c:pt idx="191">
                  <c:v>0.89785328662941022</c:v>
                </c:pt>
                <c:pt idx="192">
                  <c:v>0.91856766612767016</c:v>
                </c:pt>
                <c:pt idx="193">
                  <c:v>0.93715994178498241</c:v>
                </c:pt>
                <c:pt idx="194">
                  <c:v>0.9535151123316421</c:v>
                </c:pt>
                <c:pt idx="195">
                  <c:v>0.96753147629026393</c:v>
                </c:pt>
                <c:pt idx="196">
                  <c:v>0.97912148436879631</c:v>
                </c:pt>
                <c:pt idx="197">
                  <c:v>0.9882124753794419</c:v>
                </c:pt>
                <c:pt idx="198">
                  <c:v>0.99474728847253369</c:v>
                </c:pt>
                <c:pt idx="199">
                  <c:v>0.99868474567628263</c:v>
                </c:pt>
                <c:pt idx="200">
                  <c:v>1</c:v>
                </c:pt>
                <c:pt idx="201">
                  <c:v>0.99868474567628263</c:v>
                </c:pt>
                <c:pt idx="202">
                  <c:v>0.99474728847253369</c:v>
                </c:pt>
                <c:pt idx="203">
                  <c:v>0.9882124753794419</c:v>
                </c:pt>
                <c:pt idx="204">
                  <c:v>0.97912148436879631</c:v>
                </c:pt>
                <c:pt idx="205">
                  <c:v>0.96753147629026437</c:v>
                </c:pt>
                <c:pt idx="206">
                  <c:v>0.95351511233164266</c:v>
                </c:pt>
                <c:pt idx="207">
                  <c:v>0.93715994178498274</c:v>
                </c:pt>
                <c:pt idx="208">
                  <c:v>0.91856766612767105</c:v>
                </c:pt>
                <c:pt idx="209">
                  <c:v>0.89785328662941088</c:v>
                </c:pt>
                <c:pt idx="210">
                  <c:v>0.87514414382024719</c:v>
                </c:pt>
                <c:pt idx="211">
                  <c:v>0.85057885818930623</c:v>
                </c:pt>
                <c:pt idx="212">
                  <c:v>0.82430618241787323</c:v>
                </c:pt>
                <c:pt idx="213">
                  <c:v>0.79648377627396139</c:v>
                </c:pt>
                <c:pt idx="214">
                  <c:v>0.76727691600020043</c:v>
                </c:pt>
                <c:pt idx="215">
                  <c:v>0.7368571506054109</c:v>
                </c:pt>
                <c:pt idx="216">
                  <c:v>0.70540091791698734</c:v>
                </c:pt>
                <c:pt idx="217">
                  <c:v>0.67308813356193709</c:v>
                </c:pt>
                <c:pt idx="218">
                  <c:v>0.64010076621638179</c:v>
                </c:pt>
                <c:pt idx="219">
                  <c:v>0.60662141249547219</c:v>
                </c:pt>
                <c:pt idx="220">
                  <c:v>0.57283188474838287</c:v>
                </c:pt>
                <c:pt idx="221">
                  <c:v>0.53891182477838273</c:v>
                </c:pt>
                <c:pt idx="222">
                  <c:v>0.50503735612948375</c:v>
                </c:pt>
                <c:pt idx="223">
                  <c:v>0.47137978707382061</c:v>
                </c:pt>
                <c:pt idx="224">
                  <c:v>0.43810437580422112</c:v>
                </c:pt>
                <c:pt idx="225">
                  <c:v>0.4053691685921133</c:v>
                </c:pt>
                <c:pt idx="226">
                  <c:v>0.37332392082101851</c:v>
                </c:pt>
                <c:pt idx="227">
                  <c:v>0.34210910986053517</c:v>
                </c:pt>
                <c:pt idx="228">
                  <c:v>0.31185504771604977</c:v>
                </c:pt>
                <c:pt idx="229">
                  <c:v>0.28268110028743415</c:v>
                </c:pt>
                <c:pt idx="230">
                  <c:v>0.25469501890840807</c:v>
                </c:pt>
                <c:pt idx="231">
                  <c:v>0.22799238863035326</c:v>
                </c:pt>
                <c:pt idx="232">
                  <c:v>0.20265619647385355</c:v>
                </c:pt>
                <c:pt idx="233">
                  <c:v>0.17875652161203046</c:v>
                </c:pt>
                <c:pt idx="234">
                  <c:v>0.15635034818587518</c:v>
                </c:pt>
                <c:pt idx="235">
                  <c:v>0.13548150019717614</c:v>
                </c:pt>
                <c:pt idx="236">
                  <c:v>0.11618069669298837</c:v>
                </c:pt>
                <c:pt idx="237">
                  <c:v>9.8465724260191526E-2</c:v>
                </c:pt>
                <c:pt idx="238">
                  <c:v>8.2341722702261408E-2</c:v>
                </c:pt>
                <c:pt idx="239">
                  <c:v>6.7801578684976396E-2</c:v>
                </c:pt>
                <c:pt idx="240">
                  <c:v>5.4826421124615894E-2</c:v>
                </c:pt>
                <c:pt idx="241">
                  <c:v>4.3386211161523885E-2</c:v>
                </c:pt>
                <c:pt idx="242">
                  <c:v>3.3440418722917656E-2</c:v>
                </c:pt>
                <c:pt idx="243">
                  <c:v>2.4938776939544296E-2</c:v>
                </c:pt>
                <c:pt idx="244">
                  <c:v>1.7822105048026841E-2</c:v>
                </c:pt>
                <c:pt idx="245">
                  <c:v>1.2023189889982753E-2</c:v>
                </c:pt>
                <c:pt idx="246">
                  <c:v>7.4677157143733129E-3</c:v>
                </c:pt>
                <c:pt idx="247">
                  <c:v>4.0752317037973081E-3</c:v>
                </c:pt>
                <c:pt idx="248">
                  <c:v>1.7601464799126192E-3</c:v>
                </c:pt>
                <c:pt idx="249">
                  <c:v>4.3273879778991215E-4</c:v>
                </c:pt>
                <c:pt idx="250">
                  <c:v>1.7371232654659002E-7</c:v>
                </c:pt>
                <c:pt idx="251">
                  <c:v>3.6751368907071783E-4</c:v>
                </c:pt>
                <c:pt idx="252">
                  <c:v>1.4387144328296302E-3</c:v>
                </c:pt>
                <c:pt idx="253">
                  <c:v>3.1175956149245201E-3</c:v>
                </c:pt>
                <c:pt idx="254">
                  <c:v>5.3087771874215078E-3</c:v>
                </c:pt>
                <c:pt idx="255">
                  <c:v>7.9185725725613946E-3</c:v>
                </c:pt>
                <c:pt idx="256">
                  <c:v>1.0855830699426217E-2</c:v>
                </c:pt>
                <c:pt idx="257">
                  <c:v>1.4032719618266373E-2</c:v>
                </c:pt>
                <c:pt idx="258">
                  <c:v>1.7365445245806476E-2</c:v>
                </c:pt>
                <c:pt idx="259">
                  <c:v>2.0774899671589023E-2</c:v>
                </c:pt>
                <c:pt idx="260">
                  <c:v>2.4187234374904734E-2</c:v>
                </c:pt>
                <c:pt idx="261">
                  <c:v>2.7534354652672142E-2</c:v>
                </c:pt>
                <c:pt idx="262">
                  <c:v>3.0754332529184473E-2</c:v>
                </c:pt>
                <c:pt idx="263">
                  <c:v>3.3791736397317577E-2</c:v>
                </c:pt>
                <c:pt idx="264">
                  <c:v>3.659787661608925E-2</c:v>
                </c:pt>
                <c:pt idx="265">
                  <c:v>3.9130967250117998E-2</c:v>
                </c:pt>
                <c:pt idx="266">
                  <c:v>4.1356205071674708E-2</c:v>
                </c:pt>
                <c:pt idx="267">
                  <c:v>4.3245767845283403E-2</c:v>
                </c:pt>
                <c:pt idx="268">
                  <c:v>4.4778734768456049E-2</c:v>
                </c:pt>
                <c:pt idx="269">
                  <c:v>4.5940932741131216E-2</c:v>
                </c:pt>
                <c:pt idx="270">
                  <c:v>4.6724712872524034E-2</c:v>
                </c:pt>
                <c:pt idx="271">
                  <c:v>4.712866230012016E-2</c:v>
                </c:pt>
                <c:pt idx="272">
                  <c:v>4.7157256985152329E-2</c:v>
                </c:pt>
                <c:pt idx="273">
                  <c:v>4.682046165684485E-2</c:v>
                </c:pt>
                <c:pt idx="274">
                  <c:v>4.6133283499831028E-2</c:v>
                </c:pt>
                <c:pt idx="275">
                  <c:v>4.5115286512406358E-2</c:v>
                </c:pt>
                <c:pt idx="276">
                  <c:v>4.3790073705769886E-2</c:v>
                </c:pt>
                <c:pt idx="277">
                  <c:v>4.2184744465368358E-2</c:v>
                </c:pt>
                <c:pt idx="278">
                  <c:v>4.0329334455255765E-2</c:v>
                </c:pt>
                <c:pt idx="279">
                  <c:v>3.8256245416481885E-2</c:v>
                </c:pt>
                <c:pt idx="280">
                  <c:v>3.599967209346018E-2</c:v>
                </c:pt>
                <c:pt idx="281">
                  <c:v>3.3595033321576658E-2</c:v>
                </c:pt>
                <c:pt idx="282">
                  <c:v>3.1078414029478755E-2</c:v>
                </c:pt>
                <c:pt idx="283">
                  <c:v>2.8486024555889715E-2</c:v>
                </c:pt>
                <c:pt idx="284">
                  <c:v>2.5853683259581657E-2</c:v>
                </c:pt>
                <c:pt idx="285">
                  <c:v>2.3216327919161509E-2</c:v>
                </c:pt>
                <c:pt idx="286">
                  <c:v>2.0607560884023244E-2</c:v>
                </c:pt>
                <c:pt idx="287">
                  <c:v>1.8059232357144427E-2</c:v>
                </c:pt>
                <c:pt idx="288">
                  <c:v>1.5601065572673579E-2</c:v>
                </c:pt>
                <c:pt idx="289">
                  <c:v>1.3260326985064765E-2</c:v>
                </c:pt>
                <c:pt idx="290">
                  <c:v>1.1061543920625479E-2</c:v>
                </c:pt>
                <c:pt idx="291">
                  <c:v>9.0262714655407542E-3</c:v>
                </c:pt>
                <c:pt idx="292">
                  <c:v>7.1729096854597661E-3</c:v>
                </c:pt>
                <c:pt idx="293">
                  <c:v>5.5165715991257825E-3</c:v>
                </c:pt>
                <c:pt idx="294">
                  <c:v>4.0690016705755517E-3</c:v>
                </c:pt>
                <c:pt idx="295">
                  <c:v>2.8385439490112587E-3</c:v>
                </c:pt>
                <c:pt idx="296">
                  <c:v>1.8301583799879531E-3</c:v>
                </c:pt>
                <c:pt idx="297">
                  <c:v>1.0454832429129071E-3</c:v>
                </c:pt>
                <c:pt idx="298">
                  <c:v>4.8294114426012243E-4</c:v>
                </c:pt>
                <c:pt idx="299">
                  <c:v>1.3788551889028141E-4</c:v>
                </c:pt>
                <c:pt idx="300">
                  <c:v>2.7841682160899891E-6</c:v>
                </c:pt>
                <c:pt idx="301">
                  <c:v>6.7435997644139901E-5</c:v>
                </c:pt>
                <c:pt idx="302">
                  <c:v>3.192168099092139E-4</c:v>
                </c:pt>
                <c:pt idx="303">
                  <c:v>7.4334976788883284E-4</c:v>
                </c:pt>
                <c:pt idx="304">
                  <c:v>1.3231959616777963E-3</c:v>
                </c:pt>
                <c:pt idx="305">
                  <c:v>2.0405604006822689E-3</c:v>
                </c:pt>
                <c:pt idx="306">
                  <c:v>2.8760087019778498E-3</c:v>
                </c:pt>
                <c:pt idx="307">
                  <c:v>3.8091897600524153E-3</c:v>
                </c:pt>
                <c:pt idx="308">
                  <c:v>4.8191597584192501E-3</c:v>
                </c:pt>
                <c:pt idx="309">
                  <c:v>5.8847030177743165E-3</c:v>
                </c:pt>
                <c:pt idx="310">
                  <c:v>6.9846453650285675E-3</c:v>
                </c:pt>
                <c:pt idx="311">
                  <c:v>8.098155948666896E-3</c:v>
                </c:pt>
                <c:pt idx="312">
                  <c:v>9.2050337138984643E-3</c:v>
                </c:pt>
                <c:pt idx="313">
                  <c:v>1.0285975080890065E-2</c:v>
                </c:pt>
                <c:pt idx="314">
                  <c:v>1.1322819735521772E-2</c:v>
                </c:pt>
                <c:pt idx="315">
                  <c:v>1.2298771838729102E-2</c:v>
                </c:pt>
                <c:pt idx="316">
                  <c:v>1.3198594381509913E-2</c:v>
                </c:pt>
                <c:pt idx="317">
                  <c:v>1.4008774851810481E-2</c:v>
                </c:pt>
                <c:pt idx="318">
                  <c:v>1.471766083042074E-2</c:v>
                </c:pt>
                <c:pt idx="319">
                  <c:v>1.5315564589360481E-2</c:v>
                </c:pt>
                <c:pt idx="320">
                  <c:v>1.5794836221772197E-2</c:v>
                </c:pt>
                <c:pt idx="321">
                  <c:v>1.6149905280966412E-2</c:v>
                </c:pt>
                <c:pt idx="322">
                  <c:v>1.6377291342150692E-2</c:v>
                </c:pt>
                <c:pt idx="323">
                  <c:v>1.6475584317992016E-2</c:v>
                </c:pt>
                <c:pt idx="324">
                  <c:v>1.6445395753373671E-2</c:v>
                </c:pt>
                <c:pt idx="325">
                  <c:v>1.6289282690818203E-2</c:v>
                </c:pt>
                <c:pt idx="326">
                  <c:v>1.6011646031856383E-2</c:v>
                </c:pt>
                <c:pt idx="327">
                  <c:v>1.5618605617470976E-2</c:v>
                </c:pt>
                <c:pt idx="328">
                  <c:v>1.5117854509550999E-2</c:v>
                </c:pt>
                <c:pt idx="329">
                  <c:v>1.4518495172580503E-2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F5C-4372-89C3-825A3D985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599680"/>
        <c:axId val="184600256"/>
      </c:scatterChart>
      <c:valAx>
        <c:axId val="184599680"/>
        <c:scaling>
          <c:orientation val="minMax"/>
          <c:max val="0.2"/>
          <c:min val="-0.2"/>
        </c:scaling>
        <c:delete val="1"/>
        <c:axPos val="b"/>
        <c:numFmt formatCode="#,##0.00" sourceLinked="0"/>
        <c:majorTickMark val="out"/>
        <c:minorTickMark val="none"/>
        <c:tickLblPos val="nextTo"/>
        <c:crossAx val="184600256"/>
        <c:crosses val="autoZero"/>
        <c:crossBetween val="midCat"/>
      </c:valAx>
      <c:valAx>
        <c:axId val="184600256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4599680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Φύλλο1!$J$1:$J$401</c:f>
              <c:numCache>
                <c:formatCode>General</c:formatCode>
                <c:ptCount val="401"/>
                <c:pt idx="0">
                  <c:v>-0.2</c:v>
                </c:pt>
                <c:pt idx="1">
                  <c:v>-0.19900000000000001</c:v>
                </c:pt>
                <c:pt idx="2">
                  <c:v>-0.19800000000000001</c:v>
                </c:pt>
                <c:pt idx="3">
                  <c:v>-0.19700000000000001</c:v>
                </c:pt>
                <c:pt idx="4">
                  <c:v>-0.19600000000000001</c:v>
                </c:pt>
                <c:pt idx="5">
                  <c:v>-0.19500000000000001</c:v>
                </c:pt>
                <c:pt idx="6">
                  <c:v>-0.19400000000000001</c:v>
                </c:pt>
                <c:pt idx="7">
                  <c:v>-0.193</c:v>
                </c:pt>
                <c:pt idx="8">
                  <c:v>-0.192</c:v>
                </c:pt>
                <c:pt idx="9">
                  <c:v>-0.191</c:v>
                </c:pt>
                <c:pt idx="10">
                  <c:v>-0.19</c:v>
                </c:pt>
                <c:pt idx="11">
                  <c:v>-0.189</c:v>
                </c:pt>
                <c:pt idx="12">
                  <c:v>-0.188</c:v>
                </c:pt>
                <c:pt idx="13">
                  <c:v>-0.187</c:v>
                </c:pt>
                <c:pt idx="14">
                  <c:v>-0.186</c:v>
                </c:pt>
                <c:pt idx="15">
                  <c:v>-0.185</c:v>
                </c:pt>
                <c:pt idx="16">
                  <c:v>-0.184</c:v>
                </c:pt>
                <c:pt idx="17">
                  <c:v>-0.183</c:v>
                </c:pt>
                <c:pt idx="18">
                  <c:v>-0.182</c:v>
                </c:pt>
                <c:pt idx="19">
                  <c:v>-0.18099999999999999</c:v>
                </c:pt>
                <c:pt idx="20">
                  <c:v>-0.18</c:v>
                </c:pt>
                <c:pt idx="21">
                  <c:v>-0.17899999999999999</c:v>
                </c:pt>
                <c:pt idx="22">
                  <c:v>-0.17799999999999999</c:v>
                </c:pt>
                <c:pt idx="23">
                  <c:v>-0.17699999999999999</c:v>
                </c:pt>
                <c:pt idx="24">
                  <c:v>-0.17599999999999999</c:v>
                </c:pt>
                <c:pt idx="25">
                  <c:v>-0.17499999999999999</c:v>
                </c:pt>
                <c:pt idx="26">
                  <c:v>-0.17399999999999999</c:v>
                </c:pt>
                <c:pt idx="27">
                  <c:v>-0.17299999999999999</c:v>
                </c:pt>
                <c:pt idx="28">
                  <c:v>-0.17199999999999999</c:v>
                </c:pt>
                <c:pt idx="29">
                  <c:v>-0.17100000000000001</c:v>
                </c:pt>
                <c:pt idx="30">
                  <c:v>-0.17</c:v>
                </c:pt>
                <c:pt idx="31">
                  <c:v>-0.16900000000000001</c:v>
                </c:pt>
                <c:pt idx="32">
                  <c:v>-0.16800000000000001</c:v>
                </c:pt>
                <c:pt idx="33">
                  <c:v>-0.16700000000000001</c:v>
                </c:pt>
                <c:pt idx="34">
                  <c:v>-0.16600000000000001</c:v>
                </c:pt>
                <c:pt idx="35">
                  <c:v>-0.16500000000000001</c:v>
                </c:pt>
                <c:pt idx="36">
                  <c:v>-0.16400000000000001</c:v>
                </c:pt>
                <c:pt idx="37">
                  <c:v>-0.16300000000000001</c:v>
                </c:pt>
                <c:pt idx="38">
                  <c:v>-0.16200000000000001</c:v>
                </c:pt>
                <c:pt idx="39">
                  <c:v>-0.161</c:v>
                </c:pt>
                <c:pt idx="40">
                  <c:v>-0.16</c:v>
                </c:pt>
                <c:pt idx="41">
                  <c:v>-0.159</c:v>
                </c:pt>
                <c:pt idx="42">
                  <c:v>-0.158</c:v>
                </c:pt>
                <c:pt idx="43">
                  <c:v>-0.157</c:v>
                </c:pt>
                <c:pt idx="44">
                  <c:v>-0.156</c:v>
                </c:pt>
                <c:pt idx="45">
                  <c:v>-0.155</c:v>
                </c:pt>
                <c:pt idx="46">
                  <c:v>-0.154</c:v>
                </c:pt>
                <c:pt idx="47">
                  <c:v>-0.153</c:v>
                </c:pt>
                <c:pt idx="48">
                  <c:v>-0.152</c:v>
                </c:pt>
                <c:pt idx="49">
                  <c:v>-0.151</c:v>
                </c:pt>
                <c:pt idx="50">
                  <c:v>-0.15</c:v>
                </c:pt>
                <c:pt idx="51">
                  <c:v>-0.14899999999999999</c:v>
                </c:pt>
                <c:pt idx="52">
                  <c:v>-0.14799999999999999</c:v>
                </c:pt>
                <c:pt idx="53">
                  <c:v>-0.14699999999999999</c:v>
                </c:pt>
                <c:pt idx="54">
                  <c:v>-0.14599999999999999</c:v>
                </c:pt>
                <c:pt idx="55">
                  <c:v>-0.14499999999999999</c:v>
                </c:pt>
                <c:pt idx="56">
                  <c:v>-0.14399999999999999</c:v>
                </c:pt>
                <c:pt idx="57">
                  <c:v>-0.14299999999999999</c:v>
                </c:pt>
                <c:pt idx="58">
                  <c:v>-0.14199999999999999</c:v>
                </c:pt>
                <c:pt idx="59">
                  <c:v>-0.14099999999999999</c:v>
                </c:pt>
                <c:pt idx="60">
                  <c:v>-0.14000000000000001</c:v>
                </c:pt>
                <c:pt idx="61">
                  <c:v>-0.13900000000000001</c:v>
                </c:pt>
                <c:pt idx="62">
                  <c:v>-0.13800000000000001</c:v>
                </c:pt>
                <c:pt idx="63">
                  <c:v>-0.13700000000000001</c:v>
                </c:pt>
                <c:pt idx="64">
                  <c:v>-0.13600000000000001</c:v>
                </c:pt>
                <c:pt idx="65">
                  <c:v>-0.13500000000000001</c:v>
                </c:pt>
                <c:pt idx="66">
                  <c:v>-0.13400000000000001</c:v>
                </c:pt>
                <c:pt idx="67">
                  <c:v>-0.13300000000000001</c:v>
                </c:pt>
                <c:pt idx="68">
                  <c:v>-0.13200000000000001</c:v>
                </c:pt>
                <c:pt idx="69">
                  <c:v>-0.13100000000000001</c:v>
                </c:pt>
                <c:pt idx="70">
                  <c:v>-0.13</c:v>
                </c:pt>
                <c:pt idx="71">
                  <c:v>-0.129</c:v>
                </c:pt>
                <c:pt idx="72">
                  <c:v>-0.128</c:v>
                </c:pt>
                <c:pt idx="73">
                  <c:v>-0.127</c:v>
                </c:pt>
                <c:pt idx="74">
                  <c:v>-0.126</c:v>
                </c:pt>
                <c:pt idx="75">
                  <c:v>-0.125</c:v>
                </c:pt>
                <c:pt idx="76">
                  <c:v>-0.124</c:v>
                </c:pt>
                <c:pt idx="77">
                  <c:v>-0.123</c:v>
                </c:pt>
                <c:pt idx="78">
                  <c:v>-0.122</c:v>
                </c:pt>
                <c:pt idx="79">
                  <c:v>-0.121</c:v>
                </c:pt>
                <c:pt idx="80">
                  <c:v>-0.12</c:v>
                </c:pt>
                <c:pt idx="81">
                  <c:v>-0.11899999999999999</c:v>
                </c:pt>
                <c:pt idx="82">
                  <c:v>-0.11799999999999999</c:v>
                </c:pt>
                <c:pt idx="83">
                  <c:v>-0.11700000000000001</c:v>
                </c:pt>
                <c:pt idx="84">
                  <c:v>-0.11600000000000001</c:v>
                </c:pt>
                <c:pt idx="85">
                  <c:v>-0.115</c:v>
                </c:pt>
                <c:pt idx="86">
                  <c:v>-0.114</c:v>
                </c:pt>
                <c:pt idx="87">
                  <c:v>-0.113</c:v>
                </c:pt>
                <c:pt idx="88">
                  <c:v>-0.112</c:v>
                </c:pt>
                <c:pt idx="89">
                  <c:v>-0.111</c:v>
                </c:pt>
                <c:pt idx="90">
                  <c:v>-0.11</c:v>
                </c:pt>
                <c:pt idx="91">
                  <c:v>-0.109</c:v>
                </c:pt>
                <c:pt idx="92">
                  <c:v>-0.108</c:v>
                </c:pt>
                <c:pt idx="93">
                  <c:v>-0.107</c:v>
                </c:pt>
                <c:pt idx="94">
                  <c:v>-0.106</c:v>
                </c:pt>
                <c:pt idx="95">
                  <c:v>-0.105</c:v>
                </c:pt>
                <c:pt idx="96">
                  <c:v>-0.104</c:v>
                </c:pt>
                <c:pt idx="97">
                  <c:v>-0.10299999999999999</c:v>
                </c:pt>
                <c:pt idx="98">
                  <c:v>-0.10199999999999999</c:v>
                </c:pt>
                <c:pt idx="99">
                  <c:v>-0.10100000000000001</c:v>
                </c:pt>
                <c:pt idx="100">
                  <c:v>-0.1</c:v>
                </c:pt>
                <c:pt idx="101">
                  <c:v>-9.9000000000000005E-2</c:v>
                </c:pt>
                <c:pt idx="102">
                  <c:v>-9.8000000000000004E-2</c:v>
                </c:pt>
                <c:pt idx="103">
                  <c:v>-9.7000000000000003E-2</c:v>
                </c:pt>
                <c:pt idx="104">
                  <c:v>-9.6000000000000002E-2</c:v>
                </c:pt>
                <c:pt idx="105">
                  <c:v>-9.5000000000000001E-2</c:v>
                </c:pt>
                <c:pt idx="106">
                  <c:v>-9.4E-2</c:v>
                </c:pt>
                <c:pt idx="107">
                  <c:v>-9.2999999999999999E-2</c:v>
                </c:pt>
                <c:pt idx="108">
                  <c:v>-9.1999999999999998E-2</c:v>
                </c:pt>
                <c:pt idx="109">
                  <c:v>-9.0999999999999998E-2</c:v>
                </c:pt>
                <c:pt idx="110">
                  <c:v>-0.09</c:v>
                </c:pt>
                <c:pt idx="111">
                  <c:v>-8.8999999999999996E-2</c:v>
                </c:pt>
                <c:pt idx="112">
                  <c:v>-8.7999999999999995E-2</c:v>
                </c:pt>
                <c:pt idx="113">
                  <c:v>-8.6999999999999994E-2</c:v>
                </c:pt>
                <c:pt idx="114">
                  <c:v>-8.5999999999999993E-2</c:v>
                </c:pt>
                <c:pt idx="115">
                  <c:v>-8.5000000000000006E-2</c:v>
                </c:pt>
                <c:pt idx="116">
                  <c:v>-8.4000000000000005E-2</c:v>
                </c:pt>
                <c:pt idx="117">
                  <c:v>-8.3000000000000004E-2</c:v>
                </c:pt>
                <c:pt idx="118">
                  <c:v>-8.2000000000000003E-2</c:v>
                </c:pt>
                <c:pt idx="119">
                  <c:v>-8.1000000000000003E-2</c:v>
                </c:pt>
                <c:pt idx="120">
                  <c:v>-0.08</c:v>
                </c:pt>
                <c:pt idx="121">
                  <c:v>-7.9000000000000001E-2</c:v>
                </c:pt>
                <c:pt idx="122">
                  <c:v>-7.8E-2</c:v>
                </c:pt>
                <c:pt idx="123">
                  <c:v>-7.6999999999999999E-2</c:v>
                </c:pt>
                <c:pt idx="124">
                  <c:v>-7.5999999999999998E-2</c:v>
                </c:pt>
                <c:pt idx="125">
                  <c:v>-7.4999999999999997E-2</c:v>
                </c:pt>
                <c:pt idx="126">
                  <c:v>-7.3999999999999996E-2</c:v>
                </c:pt>
                <c:pt idx="127">
                  <c:v>-7.2999999999999995E-2</c:v>
                </c:pt>
                <c:pt idx="128">
                  <c:v>-7.1999999999999995E-2</c:v>
                </c:pt>
                <c:pt idx="129">
                  <c:v>-7.0999999999999994E-2</c:v>
                </c:pt>
                <c:pt idx="130">
                  <c:v>-7.0000000000000007E-2</c:v>
                </c:pt>
                <c:pt idx="131">
                  <c:v>-6.9000000000000006E-2</c:v>
                </c:pt>
                <c:pt idx="132">
                  <c:v>-6.8000000000000005E-2</c:v>
                </c:pt>
                <c:pt idx="133">
                  <c:v>-6.7000000000000004E-2</c:v>
                </c:pt>
                <c:pt idx="134">
                  <c:v>-6.6000000000000003E-2</c:v>
                </c:pt>
                <c:pt idx="135">
                  <c:v>-6.5000000000000002E-2</c:v>
                </c:pt>
                <c:pt idx="136">
                  <c:v>-6.4000000000000001E-2</c:v>
                </c:pt>
                <c:pt idx="137">
                  <c:v>-6.3E-2</c:v>
                </c:pt>
                <c:pt idx="138">
                  <c:v>-6.2E-2</c:v>
                </c:pt>
                <c:pt idx="139">
                  <c:v>-6.0999999999999999E-2</c:v>
                </c:pt>
                <c:pt idx="140">
                  <c:v>-0.06</c:v>
                </c:pt>
                <c:pt idx="141">
                  <c:v>-5.8999999999999997E-2</c:v>
                </c:pt>
                <c:pt idx="142">
                  <c:v>-5.8000000000000003E-2</c:v>
                </c:pt>
                <c:pt idx="143">
                  <c:v>-5.7000000000000002E-2</c:v>
                </c:pt>
                <c:pt idx="144">
                  <c:v>-5.6000000000000001E-2</c:v>
                </c:pt>
                <c:pt idx="145">
                  <c:v>-5.5E-2</c:v>
                </c:pt>
                <c:pt idx="146">
                  <c:v>-5.3999999999999999E-2</c:v>
                </c:pt>
                <c:pt idx="147">
                  <c:v>-5.2999999999999999E-2</c:v>
                </c:pt>
                <c:pt idx="148">
                  <c:v>-5.1999999999999998E-2</c:v>
                </c:pt>
                <c:pt idx="149">
                  <c:v>-5.0999999999999997E-2</c:v>
                </c:pt>
                <c:pt idx="150">
                  <c:v>-0.05</c:v>
                </c:pt>
                <c:pt idx="151">
                  <c:v>-4.9000000000000002E-2</c:v>
                </c:pt>
                <c:pt idx="152">
                  <c:v>-4.8000000000000001E-2</c:v>
                </c:pt>
                <c:pt idx="153">
                  <c:v>-4.7E-2</c:v>
                </c:pt>
                <c:pt idx="154">
                  <c:v>-4.5999999999999999E-2</c:v>
                </c:pt>
                <c:pt idx="155">
                  <c:v>-4.4999999999999998E-2</c:v>
                </c:pt>
                <c:pt idx="156">
                  <c:v>-4.3999999999999997E-2</c:v>
                </c:pt>
                <c:pt idx="157">
                  <c:v>-4.2999999999999997E-2</c:v>
                </c:pt>
                <c:pt idx="158">
                  <c:v>-4.2000000000000003E-2</c:v>
                </c:pt>
                <c:pt idx="159">
                  <c:v>-4.1000000000000002E-2</c:v>
                </c:pt>
                <c:pt idx="160">
                  <c:v>-0.04</c:v>
                </c:pt>
                <c:pt idx="161">
                  <c:v>-3.9E-2</c:v>
                </c:pt>
                <c:pt idx="162">
                  <c:v>-3.7999999999999999E-2</c:v>
                </c:pt>
                <c:pt idx="163">
                  <c:v>-3.6999999999999998E-2</c:v>
                </c:pt>
                <c:pt idx="164">
                  <c:v>-3.5999999999999997E-2</c:v>
                </c:pt>
                <c:pt idx="165">
                  <c:v>-3.5000000000000003E-2</c:v>
                </c:pt>
                <c:pt idx="166">
                  <c:v>-3.4000000000000002E-2</c:v>
                </c:pt>
                <c:pt idx="167">
                  <c:v>-3.3000000000000002E-2</c:v>
                </c:pt>
                <c:pt idx="168">
                  <c:v>-3.2000000000000001E-2</c:v>
                </c:pt>
                <c:pt idx="169">
                  <c:v>-3.1E-2</c:v>
                </c:pt>
                <c:pt idx="170">
                  <c:v>-0.03</c:v>
                </c:pt>
                <c:pt idx="171">
                  <c:v>-2.9000000000000001E-2</c:v>
                </c:pt>
                <c:pt idx="172">
                  <c:v>-2.8000000000000001E-2</c:v>
                </c:pt>
                <c:pt idx="173">
                  <c:v>-2.7E-2</c:v>
                </c:pt>
                <c:pt idx="174">
                  <c:v>-2.5999999999999999E-2</c:v>
                </c:pt>
                <c:pt idx="175">
                  <c:v>-2.5000000000000001E-2</c:v>
                </c:pt>
                <c:pt idx="176">
                  <c:v>-2.4E-2</c:v>
                </c:pt>
                <c:pt idx="177">
                  <c:v>-2.3E-2</c:v>
                </c:pt>
                <c:pt idx="178">
                  <c:v>-2.1999999999999999E-2</c:v>
                </c:pt>
                <c:pt idx="179">
                  <c:v>-2.1000000000000001E-2</c:v>
                </c:pt>
                <c:pt idx="180">
                  <c:v>-0.02</c:v>
                </c:pt>
                <c:pt idx="181">
                  <c:v>-1.9E-2</c:v>
                </c:pt>
                <c:pt idx="182">
                  <c:v>-1.7999999999999999E-2</c:v>
                </c:pt>
                <c:pt idx="183">
                  <c:v>-1.7000000000000001E-2</c:v>
                </c:pt>
                <c:pt idx="184">
                  <c:v>-1.6E-2</c:v>
                </c:pt>
                <c:pt idx="185">
                  <c:v>-1.4999999999999999E-2</c:v>
                </c:pt>
                <c:pt idx="186">
                  <c:v>-1.4E-2</c:v>
                </c:pt>
                <c:pt idx="187">
                  <c:v>-1.2999999999999999E-2</c:v>
                </c:pt>
                <c:pt idx="188">
                  <c:v>-1.2E-2</c:v>
                </c:pt>
                <c:pt idx="189">
                  <c:v>-1.0999999999999999E-2</c:v>
                </c:pt>
                <c:pt idx="190">
                  <c:v>-0.01</c:v>
                </c:pt>
                <c:pt idx="191">
                  <c:v>-9.0000000000000097E-3</c:v>
                </c:pt>
                <c:pt idx="192">
                  <c:v>-8.0000000000000106E-3</c:v>
                </c:pt>
                <c:pt idx="193">
                  <c:v>-7.0000000000000097E-3</c:v>
                </c:pt>
                <c:pt idx="194">
                  <c:v>-6.0000000000000097E-3</c:v>
                </c:pt>
                <c:pt idx="195">
                  <c:v>-5.0000000000000001E-3</c:v>
                </c:pt>
                <c:pt idx="196">
                  <c:v>-4.0000000000000001E-3</c:v>
                </c:pt>
                <c:pt idx="197">
                  <c:v>-3.0000000000000001E-3</c:v>
                </c:pt>
                <c:pt idx="198">
                  <c:v>-2E-3</c:v>
                </c:pt>
                <c:pt idx="199">
                  <c:v>-1E-3</c:v>
                </c:pt>
                <c:pt idx="200">
                  <c:v>0</c:v>
                </c:pt>
                <c:pt idx="201">
                  <c:v>1E-3</c:v>
                </c:pt>
                <c:pt idx="202">
                  <c:v>2E-3</c:v>
                </c:pt>
                <c:pt idx="203">
                  <c:v>3.0000000000000001E-3</c:v>
                </c:pt>
                <c:pt idx="204">
                  <c:v>3.9999999999999801E-3</c:v>
                </c:pt>
                <c:pt idx="205">
                  <c:v>4.9999999999999802E-3</c:v>
                </c:pt>
                <c:pt idx="206">
                  <c:v>5.9999999999999802E-3</c:v>
                </c:pt>
                <c:pt idx="207">
                  <c:v>6.9999999999999802E-3</c:v>
                </c:pt>
                <c:pt idx="208">
                  <c:v>7.9999999999999793E-3</c:v>
                </c:pt>
                <c:pt idx="209">
                  <c:v>8.9999999999999802E-3</c:v>
                </c:pt>
                <c:pt idx="210">
                  <c:v>9.9999999999999794E-3</c:v>
                </c:pt>
                <c:pt idx="211">
                  <c:v>1.0999999999999999E-2</c:v>
                </c:pt>
                <c:pt idx="212">
                  <c:v>1.2E-2</c:v>
                </c:pt>
                <c:pt idx="213">
                  <c:v>1.2999999999999999E-2</c:v>
                </c:pt>
                <c:pt idx="214">
                  <c:v>1.4E-2</c:v>
                </c:pt>
                <c:pt idx="215">
                  <c:v>1.4999999999999999E-2</c:v>
                </c:pt>
                <c:pt idx="216">
                  <c:v>1.6E-2</c:v>
                </c:pt>
                <c:pt idx="217">
                  <c:v>1.7000000000000001E-2</c:v>
                </c:pt>
                <c:pt idx="218">
                  <c:v>1.7999999999999999E-2</c:v>
                </c:pt>
                <c:pt idx="219">
                  <c:v>1.9E-2</c:v>
                </c:pt>
                <c:pt idx="220">
                  <c:v>0.02</c:v>
                </c:pt>
                <c:pt idx="221">
                  <c:v>2.1000000000000001E-2</c:v>
                </c:pt>
                <c:pt idx="222">
                  <c:v>2.1999999999999999E-2</c:v>
                </c:pt>
                <c:pt idx="223">
                  <c:v>2.3E-2</c:v>
                </c:pt>
                <c:pt idx="224">
                  <c:v>2.4E-2</c:v>
                </c:pt>
                <c:pt idx="225">
                  <c:v>2.5000000000000001E-2</c:v>
                </c:pt>
                <c:pt idx="226">
                  <c:v>2.5999999999999999E-2</c:v>
                </c:pt>
                <c:pt idx="227">
                  <c:v>2.7E-2</c:v>
                </c:pt>
                <c:pt idx="228">
                  <c:v>2.8000000000000001E-2</c:v>
                </c:pt>
                <c:pt idx="229">
                  <c:v>2.9000000000000001E-2</c:v>
                </c:pt>
                <c:pt idx="230">
                  <c:v>0.03</c:v>
                </c:pt>
                <c:pt idx="231">
                  <c:v>3.1E-2</c:v>
                </c:pt>
                <c:pt idx="232">
                  <c:v>3.2000000000000001E-2</c:v>
                </c:pt>
                <c:pt idx="233">
                  <c:v>3.3000000000000002E-2</c:v>
                </c:pt>
                <c:pt idx="234">
                  <c:v>3.4000000000000002E-2</c:v>
                </c:pt>
                <c:pt idx="235">
                  <c:v>3.5000000000000003E-2</c:v>
                </c:pt>
                <c:pt idx="236">
                  <c:v>3.5999999999999997E-2</c:v>
                </c:pt>
                <c:pt idx="237">
                  <c:v>3.6999999999999998E-2</c:v>
                </c:pt>
                <c:pt idx="238">
                  <c:v>3.7999999999999999E-2</c:v>
                </c:pt>
                <c:pt idx="239">
                  <c:v>3.9E-2</c:v>
                </c:pt>
                <c:pt idx="240">
                  <c:v>0.04</c:v>
                </c:pt>
                <c:pt idx="241">
                  <c:v>4.1000000000000002E-2</c:v>
                </c:pt>
                <c:pt idx="242">
                  <c:v>4.2000000000000003E-2</c:v>
                </c:pt>
                <c:pt idx="243">
                  <c:v>4.2999999999999997E-2</c:v>
                </c:pt>
                <c:pt idx="244">
                  <c:v>4.3999999999999997E-2</c:v>
                </c:pt>
                <c:pt idx="245">
                  <c:v>4.4999999999999998E-2</c:v>
                </c:pt>
                <c:pt idx="246">
                  <c:v>4.5999999999999999E-2</c:v>
                </c:pt>
                <c:pt idx="247">
                  <c:v>4.7E-2</c:v>
                </c:pt>
                <c:pt idx="248">
                  <c:v>4.8000000000000001E-2</c:v>
                </c:pt>
                <c:pt idx="249">
                  <c:v>4.9000000000000002E-2</c:v>
                </c:pt>
                <c:pt idx="250">
                  <c:v>0.05</c:v>
                </c:pt>
                <c:pt idx="251">
                  <c:v>5.0999999999999997E-2</c:v>
                </c:pt>
                <c:pt idx="252">
                  <c:v>5.1999999999999998E-2</c:v>
                </c:pt>
                <c:pt idx="253">
                  <c:v>5.2999999999999999E-2</c:v>
                </c:pt>
                <c:pt idx="254">
                  <c:v>5.3999999999999999E-2</c:v>
                </c:pt>
                <c:pt idx="255">
                  <c:v>5.5E-2</c:v>
                </c:pt>
                <c:pt idx="256">
                  <c:v>5.6000000000000001E-2</c:v>
                </c:pt>
                <c:pt idx="257">
                  <c:v>5.7000000000000002E-2</c:v>
                </c:pt>
                <c:pt idx="258">
                  <c:v>5.8000000000000003E-2</c:v>
                </c:pt>
                <c:pt idx="259">
                  <c:v>5.8999999999999997E-2</c:v>
                </c:pt>
                <c:pt idx="260">
                  <c:v>0.06</c:v>
                </c:pt>
                <c:pt idx="261">
                  <c:v>6.0999999999999999E-2</c:v>
                </c:pt>
                <c:pt idx="262">
                  <c:v>6.2E-2</c:v>
                </c:pt>
                <c:pt idx="263">
                  <c:v>6.3E-2</c:v>
                </c:pt>
                <c:pt idx="264">
                  <c:v>6.4000000000000001E-2</c:v>
                </c:pt>
                <c:pt idx="265">
                  <c:v>6.5000000000000002E-2</c:v>
                </c:pt>
                <c:pt idx="266">
                  <c:v>6.6000000000000003E-2</c:v>
                </c:pt>
                <c:pt idx="267">
                  <c:v>6.7000000000000004E-2</c:v>
                </c:pt>
                <c:pt idx="268">
                  <c:v>6.8000000000000005E-2</c:v>
                </c:pt>
                <c:pt idx="269">
                  <c:v>6.9000000000000006E-2</c:v>
                </c:pt>
                <c:pt idx="270">
                  <c:v>7.0000000000000007E-2</c:v>
                </c:pt>
                <c:pt idx="271">
                  <c:v>7.0999999999999994E-2</c:v>
                </c:pt>
                <c:pt idx="272">
                  <c:v>7.1999999999999995E-2</c:v>
                </c:pt>
                <c:pt idx="273">
                  <c:v>7.2999999999999995E-2</c:v>
                </c:pt>
                <c:pt idx="274">
                  <c:v>7.3999999999999996E-2</c:v>
                </c:pt>
                <c:pt idx="275">
                  <c:v>7.4999999999999997E-2</c:v>
                </c:pt>
                <c:pt idx="276">
                  <c:v>7.5999999999999998E-2</c:v>
                </c:pt>
                <c:pt idx="277">
                  <c:v>7.6999999999999999E-2</c:v>
                </c:pt>
                <c:pt idx="278">
                  <c:v>7.8E-2</c:v>
                </c:pt>
                <c:pt idx="279">
                  <c:v>7.9000000000000001E-2</c:v>
                </c:pt>
                <c:pt idx="280">
                  <c:v>0.08</c:v>
                </c:pt>
                <c:pt idx="281">
                  <c:v>8.1000000000000003E-2</c:v>
                </c:pt>
                <c:pt idx="282">
                  <c:v>8.2000000000000003E-2</c:v>
                </c:pt>
                <c:pt idx="283">
                  <c:v>8.3000000000000004E-2</c:v>
                </c:pt>
                <c:pt idx="284">
                  <c:v>8.4000000000000005E-2</c:v>
                </c:pt>
                <c:pt idx="285">
                  <c:v>8.5000000000000006E-2</c:v>
                </c:pt>
                <c:pt idx="286">
                  <c:v>8.5999999999999993E-2</c:v>
                </c:pt>
                <c:pt idx="287">
                  <c:v>8.6999999999999994E-2</c:v>
                </c:pt>
                <c:pt idx="288">
                  <c:v>8.7999999999999995E-2</c:v>
                </c:pt>
                <c:pt idx="289">
                  <c:v>8.8999999999999996E-2</c:v>
                </c:pt>
                <c:pt idx="290">
                  <c:v>0.09</c:v>
                </c:pt>
                <c:pt idx="291">
                  <c:v>9.0999999999999998E-2</c:v>
                </c:pt>
                <c:pt idx="292">
                  <c:v>9.1999999999999998E-2</c:v>
                </c:pt>
                <c:pt idx="293">
                  <c:v>9.2999999999999999E-2</c:v>
                </c:pt>
                <c:pt idx="294">
                  <c:v>9.4E-2</c:v>
                </c:pt>
                <c:pt idx="295">
                  <c:v>9.5000000000000001E-2</c:v>
                </c:pt>
                <c:pt idx="296">
                  <c:v>9.6000000000000002E-2</c:v>
                </c:pt>
                <c:pt idx="297">
                  <c:v>9.7000000000000003E-2</c:v>
                </c:pt>
                <c:pt idx="298">
                  <c:v>9.8000000000000004E-2</c:v>
                </c:pt>
                <c:pt idx="299">
                  <c:v>9.9000000000000005E-2</c:v>
                </c:pt>
                <c:pt idx="300">
                  <c:v>0.1</c:v>
                </c:pt>
                <c:pt idx="301">
                  <c:v>0.10100000000000001</c:v>
                </c:pt>
                <c:pt idx="302">
                  <c:v>0.10199999999999999</c:v>
                </c:pt>
                <c:pt idx="303">
                  <c:v>0.10299999999999999</c:v>
                </c:pt>
                <c:pt idx="304">
                  <c:v>0.104</c:v>
                </c:pt>
                <c:pt idx="305">
                  <c:v>0.105</c:v>
                </c:pt>
                <c:pt idx="306">
                  <c:v>0.106</c:v>
                </c:pt>
                <c:pt idx="307">
                  <c:v>0.107</c:v>
                </c:pt>
                <c:pt idx="308">
                  <c:v>0.108</c:v>
                </c:pt>
                <c:pt idx="309">
                  <c:v>0.109</c:v>
                </c:pt>
                <c:pt idx="310">
                  <c:v>0.11</c:v>
                </c:pt>
                <c:pt idx="311">
                  <c:v>0.111</c:v>
                </c:pt>
                <c:pt idx="312">
                  <c:v>0.112</c:v>
                </c:pt>
                <c:pt idx="313">
                  <c:v>0.113</c:v>
                </c:pt>
                <c:pt idx="314">
                  <c:v>0.114</c:v>
                </c:pt>
                <c:pt idx="315">
                  <c:v>0.115</c:v>
                </c:pt>
                <c:pt idx="316">
                  <c:v>0.11600000000000001</c:v>
                </c:pt>
                <c:pt idx="317">
                  <c:v>0.11700000000000001</c:v>
                </c:pt>
                <c:pt idx="318">
                  <c:v>0.11799999999999999</c:v>
                </c:pt>
                <c:pt idx="319">
                  <c:v>0.11899999999999999</c:v>
                </c:pt>
                <c:pt idx="320">
                  <c:v>0.12</c:v>
                </c:pt>
                <c:pt idx="321">
                  <c:v>0.121</c:v>
                </c:pt>
                <c:pt idx="322">
                  <c:v>0.122</c:v>
                </c:pt>
                <c:pt idx="323">
                  <c:v>0.123</c:v>
                </c:pt>
                <c:pt idx="324">
                  <c:v>0.124</c:v>
                </c:pt>
                <c:pt idx="325">
                  <c:v>0.125</c:v>
                </c:pt>
                <c:pt idx="326">
                  <c:v>0.126</c:v>
                </c:pt>
                <c:pt idx="327">
                  <c:v>0.127</c:v>
                </c:pt>
                <c:pt idx="328">
                  <c:v>0.128</c:v>
                </c:pt>
                <c:pt idx="329">
                  <c:v>0.129</c:v>
                </c:pt>
                <c:pt idx="330">
                  <c:v>0.13</c:v>
                </c:pt>
                <c:pt idx="331">
                  <c:v>0.13100000000000001</c:v>
                </c:pt>
                <c:pt idx="332">
                  <c:v>0.13200000000000001</c:v>
                </c:pt>
                <c:pt idx="333">
                  <c:v>0.13300000000000001</c:v>
                </c:pt>
                <c:pt idx="334">
                  <c:v>0.13400000000000001</c:v>
                </c:pt>
                <c:pt idx="335">
                  <c:v>0.13500000000000001</c:v>
                </c:pt>
                <c:pt idx="336">
                  <c:v>0.13600000000000001</c:v>
                </c:pt>
                <c:pt idx="337">
                  <c:v>0.13700000000000001</c:v>
                </c:pt>
                <c:pt idx="338">
                  <c:v>0.13800000000000001</c:v>
                </c:pt>
                <c:pt idx="339">
                  <c:v>0.13900000000000001</c:v>
                </c:pt>
                <c:pt idx="340">
                  <c:v>0.14000000000000001</c:v>
                </c:pt>
                <c:pt idx="341">
                  <c:v>0.14099999999999999</c:v>
                </c:pt>
                <c:pt idx="342">
                  <c:v>0.14199999999999999</c:v>
                </c:pt>
                <c:pt idx="343">
                  <c:v>0.14299999999999999</c:v>
                </c:pt>
                <c:pt idx="344">
                  <c:v>0.14399999999999999</c:v>
                </c:pt>
                <c:pt idx="345">
                  <c:v>0.14499999999999999</c:v>
                </c:pt>
                <c:pt idx="346">
                  <c:v>0.14599999999999999</c:v>
                </c:pt>
                <c:pt idx="347">
                  <c:v>0.14699999999999999</c:v>
                </c:pt>
                <c:pt idx="348">
                  <c:v>0.14799999999999999</c:v>
                </c:pt>
                <c:pt idx="349">
                  <c:v>0.14899999999999999</c:v>
                </c:pt>
                <c:pt idx="350">
                  <c:v>0.15</c:v>
                </c:pt>
                <c:pt idx="351">
                  <c:v>0.151</c:v>
                </c:pt>
                <c:pt idx="352">
                  <c:v>0.152</c:v>
                </c:pt>
                <c:pt idx="353">
                  <c:v>0.153</c:v>
                </c:pt>
                <c:pt idx="354">
                  <c:v>0.154</c:v>
                </c:pt>
                <c:pt idx="355">
                  <c:v>0.155</c:v>
                </c:pt>
                <c:pt idx="356">
                  <c:v>0.156</c:v>
                </c:pt>
                <c:pt idx="357">
                  <c:v>0.157</c:v>
                </c:pt>
                <c:pt idx="358">
                  <c:v>0.158</c:v>
                </c:pt>
                <c:pt idx="359">
                  <c:v>0.159</c:v>
                </c:pt>
                <c:pt idx="360">
                  <c:v>0.16</c:v>
                </c:pt>
                <c:pt idx="361">
                  <c:v>0.161</c:v>
                </c:pt>
                <c:pt idx="362">
                  <c:v>0.16200000000000001</c:v>
                </c:pt>
                <c:pt idx="363">
                  <c:v>0.16300000000000001</c:v>
                </c:pt>
                <c:pt idx="364">
                  <c:v>0.16400000000000001</c:v>
                </c:pt>
                <c:pt idx="365">
                  <c:v>0.16500000000000001</c:v>
                </c:pt>
                <c:pt idx="366">
                  <c:v>0.16600000000000001</c:v>
                </c:pt>
                <c:pt idx="367">
                  <c:v>0.16700000000000001</c:v>
                </c:pt>
                <c:pt idx="368">
                  <c:v>0.16800000000000001</c:v>
                </c:pt>
                <c:pt idx="369">
                  <c:v>0.16900000000000001</c:v>
                </c:pt>
                <c:pt idx="370">
                  <c:v>0.17</c:v>
                </c:pt>
                <c:pt idx="371">
                  <c:v>0.17100000000000001</c:v>
                </c:pt>
                <c:pt idx="372">
                  <c:v>0.17199999999999999</c:v>
                </c:pt>
                <c:pt idx="373">
                  <c:v>0.17299999999999999</c:v>
                </c:pt>
                <c:pt idx="374">
                  <c:v>0.17399999999999999</c:v>
                </c:pt>
                <c:pt idx="375">
                  <c:v>0.17499999999999999</c:v>
                </c:pt>
                <c:pt idx="376">
                  <c:v>0.17599999999999999</c:v>
                </c:pt>
                <c:pt idx="377">
                  <c:v>0.17699999999999999</c:v>
                </c:pt>
                <c:pt idx="378">
                  <c:v>0.17799999999999999</c:v>
                </c:pt>
                <c:pt idx="379">
                  <c:v>0.17899999999999999</c:v>
                </c:pt>
                <c:pt idx="380">
                  <c:v>0.18</c:v>
                </c:pt>
                <c:pt idx="381">
                  <c:v>0.18099999999999999</c:v>
                </c:pt>
                <c:pt idx="382">
                  <c:v>0.182</c:v>
                </c:pt>
                <c:pt idx="383">
                  <c:v>0.183</c:v>
                </c:pt>
                <c:pt idx="384">
                  <c:v>0.184</c:v>
                </c:pt>
                <c:pt idx="385">
                  <c:v>0.185</c:v>
                </c:pt>
                <c:pt idx="386">
                  <c:v>0.186</c:v>
                </c:pt>
                <c:pt idx="387">
                  <c:v>0.187</c:v>
                </c:pt>
                <c:pt idx="388">
                  <c:v>0.188</c:v>
                </c:pt>
                <c:pt idx="389">
                  <c:v>0.189</c:v>
                </c:pt>
                <c:pt idx="390">
                  <c:v>0.19</c:v>
                </c:pt>
                <c:pt idx="391">
                  <c:v>0.191</c:v>
                </c:pt>
                <c:pt idx="392">
                  <c:v>0.192</c:v>
                </c:pt>
                <c:pt idx="393">
                  <c:v>0.193</c:v>
                </c:pt>
                <c:pt idx="394">
                  <c:v>0.19400000000000001</c:v>
                </c:pt>
                <c:pt idx="395">
                  <c:v>0.19500000000000001</c:v>
                </c:pt>
                <c:pt idx="396">
                  <c:v>0.19600000000000001</c:v>
                </c:pt>
                <c:pt idx="397">
                  <c:v>0.19700000000000001</c:v>
                </c:pt>
                <c:pt idx="398">
                  <c:v>0.19800000000000001</c:v>
                </c:pt>
                <c:pt idx="399">
                  <c:v>0.19900000000000001</c:v>
                </c:pt>
                <c:pt idx="400">
                  <c:v>0.2</c:v>
                </c:pt>
              </c:numCache>
            </c:numRef>
          </c:xVal>
          <c:yVal>
            <c:numRef>
              <c:f>Φύλλο1!$K$1:$K$401</c:f>
              <c:numCache>
                <c:formatCode>General</c:formatCode>
                <c:ptCount val="401"/>
                <c:pt idx="0">
                  <c:v>4.4757555590929104E-5</c:v>
                </c:pt>
                <c:pt idx="1">
                  <c:v>1.3568072088470352E-4</c:v>
                </c:pt>
                <c:pt idx="2">
                  <c:v>2.7596951925009939E-4</c:v>
                </c:pt>
                <c:pt idx="3">
                  <c:v>4.6499940976279359E-4</c:v>
                </c:pt>
                <c:pt idx="4">
                  <c:v>7.0140013573640294E-4</c:v>
                </c:pt>
                <c:pt idx="5">
                  <c:v>9.8306051830649062E-4</c:v>
                </c:pt>
                <c:pt idx="6">
                  <c:v>1.3071444779032355E-3</c:v>
                </c:pt>
                <c:pt idx="7">
                  <c:v>1.6701182916748416E-3</c:v>
                </c:pt>
                <c:pt idx="8">
                  <c:v>2.0677889283889591E-3</c:v>
                </c:pt>
                <c:pt idx="9">
                  <c:v>2.4953531344527992E-3</c:v>
                </c:pt>
                <c:pt idx="10">
                  <c:v>2.9474567778898296E-3</c:v>
                </c:pt>
                <c:pt idx="11">
                  <c:v>3.4182637938658879E-3</c:v>
                </c:pt>
                <c:pt idx="12">
                  <c:v>3.9015339181436748E-3</c:v>
                </c:pt>
                <c:pt idx="13">
                  <c:v>4.3907082461080386E-3</c:v>
                </c:pt>
                <c:pt idx="14">
                  <c:v>4.8790015171145361E-3</c:v>
                </c:pt>
                <c:pt idx="15">
                  <c:v>5.3594998991384471E-3</c:v>
                </c:pt>
                <c:pt idx="16">
                  <c:v>5.8252629391691846E-3</c:v>
                </c:pt>
                <c:pt idx="17">
                  <c:v>6.2694282524533573E-3</c:v>
                </c:pt>
                <c:pt idx="18">
                  <c:v>6.6853174502843156E-3</c:v>
                </c:pt>
                <c:pt idx="19">
                  <c:v>7.0665417530749296E-3</c:v>
                </c:pt>
                <c:pt idx="20">
                  <c:v>7.4071057041721223E-3</c:v>
                </c:pt>
                <c:pt idx="21">
                  <c:v>7.7015073912349748E-3</c:v>
                </c:pt>
                <c:pt idx="22">
                  <c:v>7.9448335966446938E-3</c:v>
                </c:pt>
                <c:pt idx="23">
                  <c:v>8.13284833666841E-3</c:v>
                </c:pt>
                <c:pt idx="24">
                  <c:v>8.262073310941186E-3</c:v>
                </c:pt>
                <c:pt idx="25">
                  <c:v>8.3298588689038836E-3</c:v>
                </c:pt>
                <c:pt idx="26">
                  <c:v>8.3344442074312908E-3</c:v>
                </c:pt>
                <c:pt idx="27">
                  <c:v>8.2750056429546151E-3</c:v>
                </c:pt>
                <c:pt idx="28">
                  <c:v>8.1516919505387978E-3</c:v>
                </c:pt>
                <c:pt idx="29">
                  <c:v>7.9656459299060119E-3</c:v>
                </c:pt>
                <c:pt idx="30">
                  <c:v>7.7190115422844799E-3</c:v>
                </c:pt>
                <c:pt idx="31">
                  <c:v>7.414926159904885E-3</c:v>
                </c:pt>
                <c:pt idx="32">
                  <c:v>7.0574976794027973E-3</c:v>
                </c:pt>
                <c:pt idx="33">
                  <c:v>6.6517664685312155E-3</c:v>
                </c:pt>
                <c:pt idx="34">
                  <c:v>6.2036523394616103E-3</c:v>
                </c:pt>
                <c:pt idx="35">
                  <c:v>5.7198869684255771E-3</c:v>
                </c:pt>
                <c:pt idx="36">
                  <c:v>5.207932407280378E-3</c:v>
                </c:pt>
                <c:pt idx="37">
                  <c:v>4.6758865544603723E-3</c:v>
                </c:pt>
                <c:pt idx="38">
                  <c:v>4.1323766673739618E-3</c:v>
                </c:pt>
                <c:pt idx="39">
                  <c:v>3.5864422023190374E-3</c:v>
                </c:pt>
                <c:pt idx="40">
                  <c:v>3.0474084581917703E-3</c:v>
                </c:pt>
                <c:pt idx="41">
                  <c:v>2.5247526735461987E-3</c:v>
                </c:pt>
                <c:pt idx="42">
                  <c:v>2.0279643799969581E-3</c:v>
                </c:pt>
                <c:pt idx="43">
                  <c:v>1.566401945819953E-3</c:v>
                </c:pt>
                <c:pt idx="44">
                  <c:v>1.1491473494460924E-3</c:v>
                </c:pt>
                <c:pt idx="45">
                  <c:v>7.8486130120160053E-4</c:v>
                </c:pt>
                <c:pt idx="46">
                  <c:v>4.8164088131355374E-4</c:v>
                </c:pt>
                <c:pt idx="47">
                  <c:v>2.4688188143033915E-4</c:v>
                </c:pt>
                <c:pt idx="48">
                  <c:v>8.7148024665407588E-5</c:v>
                </c:pt>
                <c:pt idx="49">
                  <c:v>8.0491948525676598E-6</c:v>
                </c:pt>
                <c:pt idx="50">
                  <c:v>1.4130729136661933E-5</c:v>
                </c:pt>
                <c:pt idx="51">
                  <c:v>1.0877571951442143E-4</c:v>
                </c:pt>
                <c:pt idx="52">
                  <c:v>2.9412212924717293E-4</c:v>
                </c:pt>
                <c:pt idx="53">
                  <c:v>5.7099636042029793E-4</c:v>
                </c:pt>
                <c:pt idx="54">
                  <c:v>9.3886471101141985E-4</c:v>
                </c:pt>
                <c:pt idx="55">
                  <c:v>1.3958039357858567E-3</c:v>
                </c:pt>
                <c:pt idx="56">
                  <c:v>1.9384918777245494E-3</c:v>
                </c:pt>
                <c:pt idx="57">
                  <c:v>2.5622188684695075E-3</c:v>
                </c:pt>
                <c:pt idx="58">
                  <c:v>3.260920310772904E-3</c:v>
                </c:pt>
                <c:pt idx="59">
                  <c:v>4.0272305568192597E-3</c:v>
                </c:pt>
                <c:pt idx="60">
                  <c:v>4.852557887497457E-3</c:v>
                </c:pt>
                <c:pt idx="61">
                  <c:v>5.7271800834139313E-3</c:v>
                </c:pt>
                <c:pt idx="62">
                  <c:v>6.6403597630204638E-3</c:v>
                </c:pt>
                <c:pt idx="63">
                  <c:v>7.5804783511712734E-3</c:v>
                </c:pt>
                <c:pt idx="64">
                  <c:v>8.535187237276259E-3</c:v>
                </c:pt>
                <c:pt idx="65">
                  <c:v>9.4915743905362396E-3</c:v>
                </c:pt>
                <c:pt idx="66">
                  <c:v>1.0436344425028632E-2</c:v>
                </c:pt>
                <c:pt idx="67">
                  <c:v>1.1356009854024329E-2</c:v>
                </c:pt>
                <c:pt idx="68">
                  <c:v>1.2237091045033977E-2</c:v>
                </c:pt>
                <c:pt idx="69">
                  <c:v>1.3066322188633342E-2</c:v>
                </c:pt>
                <c:pt idx="70">
                  <c:v>1.3830860428703398E-2</c:v>
                </c:pt>
                <c:pt idx="71">
                  <c:v>1.4518495172580503E-2</c:v>
                </c:pt>
                <c:pt idx="72">
                  <c:v>1.5117854509550999E-2</c:v>
                </c:pt>
                <c:pt idx="73">
                  <c:v>1.5618605617470976E-2</c:v>
                </c:pt>
                <c:pt idx="74">
                  <c:v>1.6011646031856383E-2</c:v>
                </c:pt>
                <c:pt idx="75">
                  <c:v>1.6289282690818203E-2</c:v>
                </c:pt>
                <c:pt idx="76">
                  <c:v>1.6445395753373671E-2</c:v>
                </c:pt>
                <c:pt idx="77">
                  <c:v>1.6475584317992016E-2</c:v>
                </c:pt>
                <c:pt idx="78">
                  <c:v>1.6377291342150692E-2</c:v>
                </c:pt>
                <c:pt idx="79">
                  <c:v>1.6149905280966412E-2</c:v>
                </c:pt>
                <c:pt idx="80">
                  <c:v>1.5794836221772197E-2</c:v>
                </c:pt>
                <c:pt idx="81">
                  <c:v>1.5315564589360481E-2</c:v>
                </c:pt>
                <c:pt idx="82">
                  <c:v>1.471766083042074E-2</c:v>
                </c:pt>
                <c:pt idx="83">
                  <c:v>1.4008774851810481E-2</c:v>
                </c:pt>
                <c:pt idx="84">
                  <c:v>1.3198594381509913E-2</c:v>
                </c:pt>
                <c:pt idx="85">
                  <c:v>1.2298771838729102E-2</c:v>
                </c:pt>
                <c:pt idx="86">
                  <c:v>1.1322819735521772E-2</c:v>
                </c:pt>
                <c:pt idx="87">
                  <c:v>1.0285975080890065E-2</c:v>
                </c:pt>
                <c:pt idx="88">
                  <c:v>9.2050337138984643E-3</c:v>
                </c:pt>
                <c:pt idx="89">
                  <c:v>8.098155948666896E-3</c:v>
                </c:pt>
                <c:pt idx="90">
                  <c:v>6.9846453650285675E-3</c:v>
                </c:pt>
                <c:pt idx="91">
                  <c:v>5.8847030177743165E-3</c:v>
                </c:pt>
                <c:pt idx="92">
                  <c:v>4.8191597584192501E-3</c:v>
                </c:pt>
                <c:pt idx="93">
                  <c:v>3.8091897600524153E-3</c:v>
                </c:pt>
                <c:pt idx="94">
                  <c:v>2.8760087019778498E-3</c:v>
                </c:pt>
                <c:pt idx="95">
                  <c:v>2.0405604006822689E-3</c:v>
                </c:pt>
                <c:pt idx="96">
                  <c:v>1.3231959616777963E-3</c:v>
                </c:pt>
                <c:pt idx="97">
                  <c:v>7.4334976788883284E-4</c:v>
                </c:pt>
                <c:pt idx="98">
                  <c:v>3.192168099092139E-4</c:v>
                </c:pt>
                <c:pt idx="99">
                  <c:v>6.7435997644139901E-5</c:v>
                </c:pt>
                <c:pt idx="100">
                  <c:v>2.7841682160899891E-6</c:v>
                </c:pt>
                <c:pt idx="101">
                  <c:v>1.3788551889028141E-4</c:v>
                </c:pt>
                <c:pt idx="102">
                  <c:v>4.8294114426012243E-4</c:v>
                </c:pt>
                <c:pt idx="103">
                  <c:v>1.0454832429129071E-3</c:v>
                </c:pt>
                <c:pt idx="104">
                  <c:v>1.8301583799879531E-3</c:v>
                </c:pt>
                <c:pt idx="105">
                  <c:v>2.8385439490112587E-3</c:v>
                </c:pt>
                <c:pt idx="106">
                  <c:v>4.0690016705755517E-3</c:v>
                </c:pt>
                <c:pt idx="107">
                  <c:v>5.5165715991257825E-3</c:v>
                </c:pt>
                <c:pt idx="108">
                  <c:v>7.1729096854597661E-3</c:v>
                </c:pt>
                <c:pt idx="109">
                  <c:v>9.0262714655407542E-3</c:v>
                </c:pt>
                <c:pt idx="110">
                  <c:v>1.1061543920625479E-2</c:v>
                </c:pt>
                <c:pt idx="111">
                  <c:v>1.3260326985064765E-2</c:v>
                </c:pt>
                <c:pt idx="112">
                  <c:v>1.5601065572673579E-2</c:v>
                </c:pt>
                <c:pt idx="113">
                  <c:v>1.8059232357144427E-2</c:v>
                </c:pt>
                <c:pt idx="114">
                  <c:v>2.0607560884023244E-2</c:v>
                </c:pt>
                <c:pt idx="115">
                  <c:v>2.3216327919161509E-2</c:v>
                </c:pt>
                <c:pt idx="116">
                  <c:v>2.5853683259581657E-2</c:v>
                </c:pt>
                <c:pt idx="117">
                  <c:v>2.8486024555889715E-2</c:v>
                </c:pt>
                <c:pt idx="118">
                  <c:v>3.1078414029478755E-2</c:v>
                </c:pt>
                <c:pt idx="119">
                  <c:v>3.3595033321576658E-2</c:v>
                </c:pt>
                <c:pt idx="120">
                  <c:v>3.599967209346018E-2</c:v>
                </c:pt>
                <c:pt idx="121">
                  <c:v>3.8256245416481885E-2</c:v>
                </c:pt>
                <c:pt idx="122">
                  <c:v>4.0329334455255765E-2</c:v>
                </c:pt>
                <c:pt idx="123">
                  <c:v>4.2184744465368358E-2</c:v>
                </c:pt>
                <c:pt idx="124">
                  <c:v>4.3790073705769886E-2</c:v>
                </c:pt>
                <c:pt idx="125">
                  <c:v>4.5115286512406358E-2</c:v>
                </c:pt>
                <c:pt idx="126">
                  <c:v>4.6133283499831028E-2</c:v>
                </c:pt>
                <c:pt idx="127">
                  <c:v>4.682046165684485E-2</c:v>
                </c:pt>
                <c:pt idx="128">
                  <c:v>4.7157256985152329E-2</c:v>
                </c:pt>
                <c:pt idx="129">
                  <c:v>4.712866230012016E-2</c:v>
                </c:pt>
                <c:pt idx="130">
                  <c:v>4.6724712872524034E-2</c:v>
                </c:pt>
                <c:pt idx="131">
                  <c:v>4.5940932741131216E-2</c:v>
                </c:pt>
                <c:pt idx="132">
                  <c:v>4.4778734768456049E-2</c:v>
                </c:pt>
                <c:pt idx="133">
                  <c:v>4.3245767845283403E-2</c:v>
                </c:pt>
                <c:pt idx="134">
                  <c:v>4.1356205071674708E-2</c:v>
                </c:pt>
                <c:pt idx="135">
                  <c:v>3.9130967250117998E-2</c:v>
                </c:pt>
                <c:pt idx="136">
                  <c:v>3.659787661608925E-2</c:v>
                </c:pt>
                <c:pt idx="137">
                  <c:v>3.3791736397317577E-2</c:v>
                </c:pt>
                <c:pt idx="138">
                  <c:v>3.0754332529184473E-2</c:v>
                </c:pt>
                <c:pt idx="139">
                  <c:v>2.7534354652672142E-2</c:v>
                </c:pt>
                <c:pt idx="140">
                  <c:v>2.4187234374904734E-2</c:v>
                </c:pt>
                <c:pt idx="141">
                  <c:v>2.0774899671589023E-2</c:v>
                </c:pt>
                <c:pt idx="142">
                  <c:v>1.7365445245806476E-2</c:v>
                </c:pt>
                <c:pt idx="143">
                  <c:v>1.4032719618266373E-2</c:v>
                </c:pt>
                <c:pt idx="144">
                  <c:v>1.0855830699426217E-2</c:v>
                </c:pt>
                <c:pt idx="145">
                  <c:v>7.9185725725613946E-3</c:v>
                </c:pt>
                <c:pt idx="146">
                  <c:v>5.3087771874215078E-3</c:v>
                </c:pt>
                <c:pt idx="147">
                  <c:v>3.1175956149245201E-3</c:v>
                </c:pt>
                <c:pt idx="148">
                  <c:v>1.4387144328296302E-3</c:v>
                </c:pt>
                <c:pt idx="149">
                  <c:v>3.6751368907071783E-4</c:v>
                </c:pt>
                <c:pt idx="150">
                  <c:v>1.7371232654659002E-7</c:v>
                </c:pt>
                <c:pt idx="151">
                  <c:v>4.3273879778991215E-4</c:v>
                </c:pt>
                <c:pt idx="152">
                  <c:v>1.7601464799126192E-3</c:v>
                </c:pt>
                <c:pt idx="153">
                  <c:v>4.0752317037973081E-3</c:v>
                </c:pt>
                <c:pt idx="154">
                  <c:v>7.4677157143733129E-3</c:v>
                </c:pt>
                <c:pt idx="155">
                  <c:v>1.2023189889982753E-2</c:v>
                </c:pt>
                <c:pt idx="156">
                  <c:v>1.7822105048026841E-2</c:v>
                </c:pt>
                <c:pt idx="157">
                  <c:v>2.4938776939544296E-2</c:v>
                </c:pt>
                <c:pt idx="158">
                  <c:v>3.3440418722917656E-2</c:v>
                </c:pt>
                <c:pt idx="159">
                  <c:v>4.3386211161523885E-2</c:v>
                </c:pt>
                <c:pt idx="160">
                  <c:v>5.4826421124615894E-2</c:v>
                </c:pt>
                <c:pt idx="161">
                  <c:v>6.7801578684976396E-2</c:v>
                </c:pt>
                <c:pt idx="162">
                  <c:v>8.2341722702261408E-2</c:v>
                </c:pt>
                <c:pt idx="163">
                  <c:v>9.8465724260191526E-2</c:v>
                </c:pt>
                <c:pt idx="164">
                  <c:v>0.11618069669298837</c:v>
                </c:pt>
                <c:pt idx="165">
                  <c:v>0.13548150019717614</c:v>
                </c:pt>
                <c:pt idx="166">
                  <c:v>0.15635034818587518</c:v>
                </c:pt>
                <c:pt idx="167">
                  <c:v>0.17875652161203046</c:v>
                </c:pt>
                <c:pt idx="168">
                  <c:v>0.20265619647385355</c:v>
                </c:pt>
                <c:pt idx="169">
                  <c:v>0.22799238863035326</c:v>
                </c:pt>
                <c:pt idx="170">
                  <c:v>0.25469501890840807</c:v>
                </c:pt>
                <c:pt idx="171">
                  <c:v>0.28268110028743415</c:v>
                </c:pt>
                <c:pt idx="172">
                  <c:v>0.31185504771604977</c:v>
                </c:pt>
                <c:pt idx="173">
                  <c:v>0.34210910986053517</c:v>
                </c:pt>
                <c:pt idx="174">
                  <c:v>0.37332392082101851</c:v>
                </c:pt>
                <c:pt idx="175">
                  <c:v>0.4053691685921133</c:v>
                </c:pt>
                <c:pt idx="176">
                  <c:v>0.43810437580422112</c:v>
                </c:pt>
                <c:pt idx="177">
                  <c:v>0.47137978707382061</c:v>
                </c:pt>
                <c:pt idx="178">
                  <c:v>0.50503735612948375</c:v>
                </c:pt>
                <c:pt idx="179">
                  <c:v>0.53891182477838273</c:v>
                </c:pt>
                <c:pt idx="180">
                  <c:v>0.57283188474838287</c:v>
                </c:pt>
                <c:pt idx="181">
                  <c:v>0.60662141249547219</c:v>
                </c:pt>
                <c:pt idx="182">
                  <c:v>0.64010076621638179</c:v>
                </c:pt>
                <c:pt idx="183">
                  <c:v>0.67308813356193709</c:v>
                </c:pt>
                <c:pt idx="184">
                  <c:v>0.70540091791698734</c:v>
                </c:pt>
                <c:pt idx="185">
                  <c:v>0.7368571506054109</c:v>
                </c:pt>
                <c:pt idx="186">
                  <c:v>0.76727691600020043</c:v>
                </c:pt>
                <c:pt idx="187">
                  <c:v>0.79648377627396139</c:v>
                </c:pt>
                <c:pt idx="188">
                  <c:v>0.82430618241787323</c:v>
                </c:pt>
                <c:pt idx="189">
                  <c:v>0.85057885818930623</c:v>
                </c:pt>
                <c:pt idx="190">
                  <c:v>0.87514414382024641</c:v>
                </c:pt>
                <c:pt idx="191">
                  <c:v>0.89785328662941022</c:v>
                </c:pt>
                <c:pt idx="192">
                  <c:v>0.91856766612767016</c:v>
                </c:pt>
                <c:pt idx="193">
                  <c:v>0.93715994178498241</c:v>
                </c:pt>
                <c:pt idx="194">
                  <c:v>0.9535151123316421</c:v>
                </c:pt>
                <c:pt idx="195">
                  <c:v>0.96753147629026393</c:v>
                </c:pt>
                <c:pt idx="196">
                  <c:v>0.97912148436879631</c:v>
                </c:pt>
                <c:pt idx="197">
                  <c:v>0.9882124753794419</c:v>
                </c:pt>
                <c:pt idx="198">
                  <c:v>0.99474728847253369</c:v>
                </c:pt>
                <c:pt idx="199">
                  <c:v>0.99868474567628263</c:v>
                </c:pt>
                <c:pt idx="200">
                  <c:v>1</c:v>
                </c:pt>
                <c:pt idx="201">
                  <c:v>0.99868474567628263</c:v>
                </c:pt>
                <c:pt idx="202">
                  <c:v>0.99474728847253369</c:v>
                </c:pt>
                <c:pt idx="203">
                  <c:v>0.9882124753794419</c:v>
                </c:pt>
                <c:pt idx="204">
                  <c:v>0.97912148436879631</c:v>
                </c:pt>
                <c:pt idx="205">
                  <c:v>0.96753147629026437</c:v>
                </c:pt>
                <c:pt idx="206">
                  <c:v>0.95351511233164266</c:v>
                </c:pt>
                <c:pt idx="207">
                  <c:v>0.93715994178498274</c:v>
                </c:pt>
                <c:pt idx="208">
                  <c:v>0.91856766612767105</c:v>
                </c:pt>
                <c:pt idx="209">
                  <c:v>0.89785328662941088</c:v>
                </c:pt>
                <c:pt idx="210">
                  <c:v>0.87514414382024719</c:v>
                </c:pt>
                <c:pt idx="211">
                  <c:v>0.85057885818930623</c:v>
                </c:pt>
                <c:pt idx="212">
                  <c:v>0.82430618241787323</c:v>
                </c:pt>
                <c:pt idx="213">
                  <c:v>0.79648377627396139</c:v>
                </c:pt>
                <c:pt idx="214">
                  <c:v>0.76727691600020043</c:v>
                </c:pt>
                <c:pt idx="215">
                  <c:v>0.7368571506054109</c:v>
                </c:pt>
                <c:pt idx="216">
                  <c:v>0.70540091791698734</c:v>
                </c:pt>
                <c:pt idx="217">
                  <c:v>0.67308813356193709</c:v>
                </c:pt>
                <c:pt idx="218">
                  <c:v>0.64010076621638179</c:v>
                </c:pt>
                <c:pt idx="219">
                  <c:v>0.60662141249547219</c:v>
                </c:pt>
                <c:pt idx="220">
                  <c:v>0.57283188474838287</c:v>
                </c:pt>
                <c:pt idx="221">
                  <c:v>0.53891182477838273</c:v>
                </c:pt>
                <c:pt idx="222">
                  <c:v>0.50503735612948375</c:v>
                </c:pt>
                <c:pt idx="223">
                  <c:v>0.47137978707382061</c:v>
                </c:pt>
                <c:pt idx="224">
                  <c:v>0.43810437580422112</c:v>
                </c:pt>
                <c:pt idx="225">
                  <c:v>0.4053691685921133</c:v>
                </c:pt>
                <c:pt idx="226">
                  <c:v>0.37332392082101851</c:v>
                </c:pt>
                <c:pt idx="227">
                  <c:v>0.34210910986053517</c:v>
                </c:pt>
                <c:pt idx="228">
                  <c:v>0.31185504771604977</c:v>
                </c:pt>
                <c:pt idx="229">
                  <c:v>0.28268110028743415</c:v>
                </c:pt>
                <c:pt idx="230">
                  <c:v>0.25469501890840807</c:v>
                </c:pt>
                <c:pt idx="231">
                  <c:v>0.22799238863035326</c:v>
                </c:pt>
                <c:pt idx="232">
                  <c:v>0.20265619647385355</c:v>
                </c:pt>
                <c:pt idx="233">
                  <c:v>0.17875652161203046</c:v>
                </c:pt>
                <c:pt idx="234">
                  <c:v>0.15635034818587518</c:v>
                </c:pt>
                <c:pt idx="235">
                  <c:v>0.13548150019717614</c:v>
                </c:pt>
                <c:pt idx="236">
                  <c:v>0.11618069669298837</c:v>
                </c:pt>
                <c:pt idx="237">
                  <c:v>9.8465724260191526E-2</c:v>
                </c:pt>
                <c:pt idx="238">
                  <c:v>8.2341722702261408E-2</c:v>
                </c:pt>
                <c:pt idx="239">
                  <c:v>6.7801578684976396E-2</c:v>
                </c:pt>
                <c:pt idx="240">
                  <c:v>5.4826421124615894E-2</c:v>
                </c:pt>
                <c:pt idx="241">
                  <c:v>4.3386211161523885E-2</c:v>
                </c:pt>
                <c:pt idx="242">
                  <c:v>3.3440418722917656E-2</c:v>
                </c:pt>
                <c:pt idx="243">
                  <c:v>2.4938776939544296E-2</c:v>
                </c:pt>
                <c:pt idx="244">
                  <c:v>1.7822105048026841E-2</c:v>
                </c:pt>
                <c:pt idx="245">
                  <c:v>1.2023189889982753E-2</c:v>
                </c:pt>
                <c:pt idx="246">
                  <c:v>7.4677157143733129E-3</c:v>
                </c:pt>
                <c:pt idx="247">
                  <c:v>4.0752317037973081E-3</c:v>
                </c:pt>
                <c:pt idx="248">
                  <c:v>1.7601464799126192E-3</c:v>
                </c:pt>
                <c:pt idx="249">
                  <c:v>4.3273879778991215E-4</c:v>
                </c:pt>
                <c:pt idx="250">
                  <c:v>1.7371232654659002E-7</c:v>
                </c:pt>
                <c:pt idx="251">
                  <c:v>3.6751368907071783E-4</c:v>
                </c:pt>
                <c:pt idx="252">
                  <c:v>1.4387144328296302E-3</c:v>
                </c:pt>
                <c:pt idx="253">
                  <c:v>3.1175956149245201E-3</c:v>
                </c:pt>
                <c:pt idx="254">
                  <c:v>5.3087771874215078E-3</c:v>
                </c:pt>
                <c:pt idx="255">
                  <c:v>7.9185725725613946E-3</c:v>
                </c:pt>
                <c:pt idx="256">
                  <c:v>1.0855830699426217E-2</c:v>
                </c:pt>
                <c:pt idx="257">
                  <c:v>1.4032719618266373E-2</c:v>
                </c:pt>
                <c:pt idx="258">
                  <c:v>1.7365445245806476E-2</c:v>
                </c:pt>
                <c:pt idx="259">
                  <c:v>2.0774899671589023E-2</c:v>
                </c:pt>
                <c:pt idx="260">
                  <c:v>2.4187234374904734E-2</c:v>
                </c:pt>
                <c:pt idx="261">
                  <c:v>2.7534354652672142E-2</c:v>
                </c:pt>
                <c:pt idx="262">
                  <c:v>3.0754332529184473E-2</c:v>
                </c:pt>
                <c:pt idx="263">
                  <c:v>3.3791736397317577E-2</c:v>
                </c:pt>
                <c:pt idx="264">
                  <c:v>3.659787661608925E-2</c:v>
                </c:pt>
                <c:pt idx="265">
                  <c:v>3.9130967250117998E-2</c:v>
                </c:pt>
                <c:pt idx="266">
                  <c:v>4.1356205071674708E-2</c:v>
                </c:pt>
                <c:pt idx="267">
                  <c:v>4.3245767845283403E-2</c:v>
                </c:pt>
                <c:pt idx="268">
                  <c:v>4.4778734768456049E-2</c:v>
                </c:pt>
                <c:pt idx="269">
                  <c:v>4.5940932741131216E-2</c:v>
                </c:pt>
                <c:pt idx="270">
                  <c:v>4.6724712872524034E-2</c:v>
                </c:pt>
                <c:pt idx="271">
                  <c:v>4.712866230012016E-2</c:v>
                </c:pt>
                <c:pt idx="272">
                  <c:v>4.7157256985152329E-2</c:v>
                </c:pt>
                <c:pt idx="273">
                  <c:v>4.682046165684485E-2</c:v>
                </c:pt>
                <c:pt idx="274">
                  <c:v>4.6133283499831028E-2</c:v>
                </c:pt>
                <c:pt idx="275">
                  <c:v>4.5115286512406358E-2</c:v>
                </c:pt>
                <c:pt idx="276">
                  <c:v>4.3790073705769886E-2</c:v>
                </c:pt>
                <c:pt idx="277">
                  <c:v>4.2184744465368358E-2</c:v>
                </c:pt>
                <c:pt idx="278">
                  <c:v>4.0329334455255765E-2</c:v>
                </c:pt>
                <c:pt idx="279">
                  <c:v>3.8256245416481885E-2</c:v>
                </c:pt>
                <c:pt idx="280">
                  <c:v>3.599967209346018E-2</c:v>
                </c:pt>
                <c:pt idx="281">
                  <c:v>3.3595033321576658E-2</c:v>
                </c:pt>
                <c:pt idx="282">
                  <c:v>3.1078414029478755E-2</c:v>
                </c:pt>
                <c:pt idx="283">
                  <c:v>2.8486024555889715E-2</c:v>
                </c:pt>
                <c:pt idx="284">
                  <c:v>2.5853683259581657E-2</c:v>
                </c:pt>
                <c:pt idx="285">
                  <c:v>2.3216327919161509E-2</c:v>
                </c:pt>
                <c:pt idx="286">
                  <c:v>2.0607560884023244E-2</c:v>
                </c:pt>
                <c:pt idx="287">
                  <c:v>1.8059232357144427E-2</c:v>
                </c:pt>
                <c:pt idx="288">
                  <c:v>1.5601065572673579E-2</c:v>
                </c:pt>
                <c:pt idx="289">
                  <c:v>1.3260326985064765E-2</c:v>
                </c:pt>
                <c:pt idx="290">
                  <c:v>1.1061543920625479E-2</c:v>
                </c:pt>
                <c:pt idx="291">
                  <c:v>9.0262714655407542E-3</c:v>
                </c:pt>
                <c:pt idx="292">
                  <c:v>7.1729096854597661E-3</c:v>
                </c:pt>
                <c:pt idx="293">
                  <c:v>5.5165715991257825E-3</c:v>
                </c:pt>
                <c:pt idx="294">
                  <c:v>4.0690016705755517E-3</c:v>
                </c:pt>
                <c:pt idx="295">
                  <c:v>2.8385439490112587E-3</c:v>
                </c:pt>
                <c:pt idx="296">
                  <c:v>1.8301583799879531E-3</c:v>
                </c:pt>
                <c:pt idx="297">
                  <c:v>1.0454832429129071E-3</c:v>
                </c:pt>
                <c:pt idx="298">
                  <c:v>4.8294114426012243E-4</c:v>
                </c:pt>
                <c:pt idx="299">
                  <c:v>1.3788551889028141E-4</c:v>
                </c:pt>
                <c:pt idx="300">
                  <c:v>2.7841682160899891E-6</c:v>
                </c:pt>
                <c:pt idx="301">
                  <c:v>6.7435997644139901E-5</c:v>
                </c:pt>
                <c:pt idx="302">
                  <c:v>3.192168099092139E-4</c:v>
                </c:pt>
                <c:pt idx="303">
                  <c:v>7.4334976788883284E-4</c:v>
                </c:pt>
                <c:pt idx="304">
                  <c:v>1.3231959616777963E-3</c:v>
                </c:pt>
                <c:pt idx="305">
                  <c:v>2.0405604006822689E-3</c:v>
                </c:pt>
                <c:pt idx="306">
                  <c:v>2.8760087019778498E-3</c:v>
                </c:pt>
                <c:pt idx="307">
                  <c:v>3.8091897600524153E-3</c:v>
                </c:pt>
                <c:pt idx="308">
                  <c:v>4.8191597584192501E-3</c:v>
                </c:pt>
                <c:pt idx="309">
                  <c:v>5.8847030177743165E-3</c:v>
                </c:pt>
                <c:pt idx="310">
                  <c:v>6.9846453650285675E-3</c:v>
                </c:pt>
                <c:pt idx="311">
                  <c:v>8.098155948666896E-3</c:v>
                </c:pt>
                <c:pt idx="312">
                  <c:v>9.2050337138984643E-3</c:v>
                </c:pt>
                <c:pt idx="313">
                  <c:v>1.0285975080890065E-2</c:v>
                </c:pt>
                <c:pt idx="314">
                  <c:v>1.1322819735521772E-2</c:v>
                </c:pt>
                <c:pt idx="315">
                  <c:v>1.2298771838729102E-2</c:v>
                </c:pt>
                <c:pt idx="316">
                  <c:v>1.3198594381509913E-2</c:v>
                </c:pt>
                <c:pt idx="317">
                  <c:v>1.4008774851810481E-2</c:v>
                </c:pt>
                <c:pt idx="318">
                  <c:v>1.471766083042074E-2</c:v>
                </c:pt>
                <c:pt idx="319">
                  <c:v>1.5315564589360481E-2</c:v>
                </c:pt>
                <c:pt idx="320">
                  <c:v>1.5794836221772197E-2</c:v>
                </c:pt>
                <c:pt idx="321">
                  <c:v>1.6149905280966412E-2</c:v>
                </c:pt>
                <c:pt idx="322">
                  <c:v>1.6377291342150692E-2</c:v>
                </c:pt>
                <c:pt idx="323">
                  <c:v>1.6475584317992016E-2</c:v>
                </c:pt>
                <c:pt idx="324">
                  <c:v>1.6445395753373671E-2</c:v>
                </c:pt>
                <c:pt idx="325">
                  <c:v>1.6289282690818203E-2</c:v>
                </c:pt>
                <c:pt idx="326">
                  <c:v>1.6011646031856383E-2</c:v>
                </c:pt>
                <c:pt idx="327">
                  <c:v>1.5618605617470976E-2</c:v>
                </c:pt>
                <c:pt idx="328">
                  <c:v>1.5117854509550999E-2</c:v>
                </c:pt>
                <c:pt idx="329">
                  <c:v>1.4518495172580503E-2</c:v>
                </c:pt>
                <c:pt idx="330">
                  <c:v>1.3830860428703398E-2</c:v>
                </c:pt>
                <c:pt idx="331">
                  <c:v>1.3066322188633342E-2</c:v>
                </c:pt>
                <c:pt idx="332">
                  <c:v>1.2237091045033977E-2</c:v>
                </c:pt>
                <c:pt idx="333">
                  <c:v>1.1356009854024329E-2</c:v>
                </c:pt>
                <c:pt idx="334">
                  <c:v>1.0436344425028632E-2</c:v>
                </c:pt>
                <c:pt idx="335">
                  <c:v>9.4915743905362396E-3</c:v>
                </c:pt>
                <c:pt idx="336">
                  <c:v>8.535187237276259E-3</c:v>
                </c:pt>
                <c:pt idx="337">
                  <c:v>7.5804783511712734E-3</c:v>
                </c:pt>
                <c:pt idx="338">
                  <c:v>6.6403597630204638E-3</c:v>
                </c:pt>
                <c:pt idx="339">
                  <c:v>5.7271800834139313E-3</c:v>
                </c:pt>
                <c:pt idx="340">
                  <c:v>4.852557887497457E-3</c:v>
                </c:pt>
                <c:pt idx="341">
                  <c:v>4.0272305568192597E-3</c:v>
                </c:pt>
                <c:pt idx="342">
                  <c:v>3.260920310772904E-3</c:v>
                </c:pt>
                <c:pt idx="343">
                  <c:v>2.5622188684695075E-3</c:v>
                </c:pt>
                <c:pt idx="344">
                  <c:v>1.9384918777245494E-3</c:v>
                </c:pt>
                <c:pt idx="345">
                  <c:v>1.3958039357858567E-3</c:v>
                </c:pt>
                <c:pt idx="346">
                  <c:v>9.3886471101141985E-4</c:v>
                </c:pt>
                <c:pt idx="347">
                  <c:v>5.7099636042029793E-4</c:v>
                </c:pt>
                <c:pt idx="348">
                  <c:v>2.9412212924717293E-4</c:v>
                </c:pt>
                <c:pt idx="349">
                  <c:v>1.0877571951442143E-4</c:v>
                </c:pt>
                <c:pt idx="350">
                  <c:v>1.4130729136661933E-5</c:v>
                </c:pt>
                <c:pt idx="351">
                  <c:v>8.0491948525676598E-6</c:v>
                </c:pt>
                <c:pt idx="352">
                  <c:v>8.7148024665407588E-5</c:v>
                </c:pt>
                <c:pt idx="353">
                  <c:v>2.4688188143033915E-4</c:v>
                </c:pt>
                <c:pt idx="354">
                  <c:v>4.8164088131355374E-4</c:v>
                </c:pt>
                <c:pt idx="355">
                  <c:v>7.8486130120160053E-4</c:v>
                </c:pt>
                <c:pt idx="356">
                  <c:v>1.1491473494460924E-3</c:v>
                </c:pt>
                <c:pt idx="357">
                  <c:v>1.566401945819953E-3</c:v>
                </c:pt>
                <c:pt idx="358">
                  <c:v>2.0279643799969581E-3</c:v>
                </c:pt>
                <c:pt idx="359">
                  <c:v>2.5247526735461987E-3</c:v>
                </c:pt>
                <c:pt idx="360">
                  <c:v>3.0474084581917703E-3</c:v>
                </c:pt>
                <c:pt idx="361">
                  <c:v>3.5864422023190374E-3</c:v>
                </c:pt>
                <c:pt idx="362">
                  <c:v>4.1323766673739618E-3</c:v>
                </c:pt>
                <c:pt idx="363">
                  <c:v>4.6758865544603723E-3</c:v>
                </c:pt>
                <c:pt idx="364">
                  <c:v>5.207932407280378E-3</c:v>
                </c:pt>
                <c:pt idx="365">
                  <c:v>5.7198869684255771E-3</c:v>
                </c:pt>
                <c:pt idx="366">
                  <c:v>6.2036523394616103E-3</c:v>
                </c:pt>
                <c:pt idx="367">
                  <c:v>6.6517664685312155E-3</c:v>
                </c:pt>
                <c:pt idx="368">
                  <c:v>7.0574976794027973E-3</c:v>
                </c:pt>
                <c:pt idx="369">
                  <c:v>7.414926159904885E-3</c:v>
                </c:pt>
                <c:pt idx="370">
                  <c:v>7.7190115422844799E-3</c:v>
                </c:pt>
                <c:pt idx="371">
                  <c:v>7.9656459299060119E-3</c:v>
                </c:pt>
                <c:pt idx="372">
                  <c:v>8.1516919505387978E-3</c:v>
                </c:pt>
                <c:pt idx="373">
                  <c:v>8.2750056429546151E-3</c:v>
                </c:pt>
                <c:pt idx="374">
                  <c:v>8.3344442074312908E-3</c:v>
                </c:pt>
                <c:pt idx="375">
                  <c:v>8.3298588689038836E-3</c:v>
                </c:pt>
                <c:pt idx="376">
                  <c:v>8.262073310941186E-3</c:v>
                </c:pt>
                <c:pt idx="377">
                  <c:v>8.13284833666841E-3</c:v>
                </c:pt>
                <c:pt idx="378">
                  <c:v>7.9448335966446938E-3</c:v>
                </c:pt>
                <c:pt idx="379">
                  <c:v>7.7015073912349748E-3</c:v>
                </c:pt>
                <c:pt idx="380">
                  <c:v>7.4071057041721223E-3</c:v>
                </c:pt>
                <c:pt idx="381">
                  <c:v>7.0665417530749296E-3</c:v>
                </c:pt>
                <c:pt idx="382">
                  <c:v>6.6853174502843156E-3</c:v>
                </c:pt>
                <c:pt idx="383">
                  <c:v>6.2694282524533573E-3</c:v>
                </c:pt>
                <c:pt idx="384">
                  <c:v>5.8252629391691846E-3</c:v>
                </c:pt>
                <c:pt idx="385">
                  <c:v>5.3594998991384471E-3</c:v>
                </c:pt>
                <c:pt idx="386">
                  <c:v>4.8790015171145361E-3</c:v>
                </c:pt>
                <c:pt idx="387">
                  <c:v>4.3907082461080386E-3</c:v>
                </c:pt>
                <c:pt idx="388">
                  <c:v>3.9015339181436748E-3</c:v>
                </c:pt>
                <c:pt idx="389">
                  <c:v>3.4182637938658879E-3</c:v>
                </c:pt>
                <c:pt idx="390">
                  <c:v>2.9474567778898296E-3</c:v>
                </c:pt>
                <c:pt idx="391">
                  <c:v>2.4953531344527992E-3</c:v>
                </c:pt>
                <c:pt idx="392">
                  <c:v>2.0677889283889591E-3</c:v>
                </c:pt>
                <c:pt idx="393">
                  <c:v>1.6701182916748416E-3</c:v>
                </c:pt>
                <c:pt idx="394">
                  <c:v>1.3071444779032355E-3</c:v>
                </c:pt>
                <c:pt idx="395">
                  <c:v>9.8306051830649062E-4</c:v>
                </c:pt>
                <c:pt idx="396">
                  <c:v>7.0140013573640294E-4</c:v>
                </c:pt>
                <c:pt idx="397">
                  <c:v>4.6499940976279359E-4</c:v>
                </c:pt>
                <c:pt idx="398">
                  <c:v>2.7596951925009939E-4</c:v>
                </c:pt>
                <c:pt idx="399">
                  <c:v>1.3568072088470352E-4</c:v>
                </c:pt>
                <c:pt idx="400">
                  <c:v>4.4757555590929104E-5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CC4-43B3-846A-93298F979F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601984"/>
        <c:axId val="184602560"/>
      </c:scatterChart>
      <c:valAx>
        <c:axId val="184601984"/>
        <c:scaling>
          <c:orientation val="minMax"/>
          <c:max val="0.1"/>
          <c:min val="-0.1"/>
        </c:scaling>
        <c:delete val="1"/>
        <c:axPos val="b"/>
        <c:numFmt formatCode="#,##0.00" sourceLinked="0"/>
        <c:majorTickMark val="out"/>
        <c:minorTickMark val="none"/>
        <c:tickLblPos val="nextTo"/>
        <c:crossAx val="184602560"/>
        <c:crosses val="autoZero"/>
        <c:crossBetween val="midCat"/>
      </c:valAx>
      <c:valAx>
        <c:axId val="184602560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4601984"/>
        <c:crosses val="autoZero"/>
        <c:crossBetween val="midCat"/>
        <c:majorUnit val="0.5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577EB-B261-4139-B1CE-24BDFD15B06B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71195-FF1F-4497-88EF-59F1C5CCD6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092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71195-FF1F-4497-88EF-59F1C5CCD690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0146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71195-FF1F-4497-88EF-59F1C5CCD690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4210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48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953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344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119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9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73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09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3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06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10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6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15E1A-439C-455B-82DF-ADA08390F76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929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5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36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43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2.png"/><Relationship Id="rId10" Type="http://schemas.openxmlformats.org/officeDocument/2006/relationships/image" Target="../media/image53.png"/><Relationship Id="rId9" Type="http://schemas.openxmlformats.org/officeDocument/2006/relationships/image" Target="../media/image5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0.png"/><Relationship Id="rId7" Type="http://schemas.openxmlformats.org/officeDocument/2006/relationships/image" Target="../media/image60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78.png"/><Relationship Id="rId18" Type="http://schemas.openxmlformats.org/officeDocument/2006/relationships/image" Target="../media/image80.png"/><Relationship Id="rId21" Type="http://schemas.openxmlformats.org/officeDocument/2006/relationships/image" Target="../media/image84.png"/><Relationship Id="rId7" Type="http://schemas.openxmlformats.org/officeDocument/2006/relationships/image" Target="../media/image74.png"/><Relationship Id="rId12" Type="http://schemas.openxmlformats.org/officeDocument/2006/relationships/image" Target="../media/image76.png"/><Relationship Id="rId17" Type="http://schemas.openxmlformats.org/officeDocument/2006/relationships/image" Target="../media/image79.png"/><Relationship Id="rId2" Type="http://schemas.openxmlformats.org/officeDocument/2006/relationships/image" Target="../media/image71.png"/><Relationship Id="rId16" Type="http://schemas.openxmlformats.org/officeDocument/2006/relationships/image" Target="../media/image70.png"/><Relationship Id="rId20" Type="http://schemas.openxmlformats.org/officeDocument/2006/relationships/image" Target="../media/image8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11" Type="http://schemas.openxmlformats.org/officeDocument/2006/relationships/image" Target="../media/image77.png"/><Relationship Id="rId5" Type="http://schemas.openxmlformats.org/officeDocument/2006/relationships/image" Target="../media/image72.png"/><Relationship Id="rId15" Type="http://schemas.openxmlformats.org/officeDocument/2006/relationships/image" Target="../media/image88.png"/><Relationship Id="rId10" Type="http://schemas.openxmlformats.org/officeDocument/2006/relationships/image" Target="../media/image760.png"/><Relationship Id="rId19" Type="http://schemas.openxmlformats.org/officeDocument/2006/relationships/image" Target="../media/image82.png"/><Relationship Id="rId22" Type="http://schemas.openxmlformats.org/officeDocument/2006/relationships/image" Target="../media/image8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13" Type="http://schemas.openxmlformats.org/officeDocument/2006/relationships/image" Target="../media/image94.png"/><Relationship Id="rId18" Type="http://schemas.openxmlformats.org/officeDocument/2006/relationships/image" Target="../media/image99.png"/><Relationship Id="rId3" Type="http://schemas.openxmlformats.org/officeDocument/2006/relationships/image" Target="../media/image830.png"/><Relationship Id="rId21" Type="http://schemas.openxmlformats.org/officeDocument/2006/relationships/image" Target="../media/image102.png"/><Relationship Id="rId7" Type="http://schemas.openxmlformats.org/officeDocument/2006/relationships/image" Target="../media/image87.png"/><Relationship Id="rId12" Type="http://schemas.openxmlformats.org/officeDocument/2006/relationships/image" Target="../media/image93.png"/><Relationship Id="rId17" Type="http://schemas.openxmlformats.org/officeDocument/2006/relationships/image" Target="../media/image98.png"/><Relationship Id="rId2" Type="http://schemas.openxmlformats.org/officeDocument/2006/relationships/image" Target="../media/image820.png"/><Relationship Id="rId16" Type="http://schemas.openxmlformats.org/officeDocument/2006/relationships/image" Target="../media/image97.png"/><Relationship Id="rId20" Type="http://schemas.openxmlformats.org/officeDocument/2006/relationships/image" Target="../media/image10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6.png"/><Relationship Id="rId11" Type="http://schemas.openxmlformats.org/officeDocument/2006/relationships/image" Target="../media/image92.png"/><Relationship Id="rId5" Type="http://schemas.openxmlformats.org/officeDocument/2006/relationships/image" Target="../media/image850.png"/><Relationship Id="rId15" Type="http://schemas.openxmlformats.org/officeDocument/2006/relationships/image" Target="../media/image96.png"/><Relationship Id="rId23" Type="http://schemas.openxmlformats.org/officeDocument/2006/relationships/image" Target="../media/image104.png"/><Relationship Id="rId10" Type="http://schemas.openxmlformats.org/officeDocument/2006/relationships/image" Target="../media/image91.png"/><Relationship Id="rId19" Type="http://schemas.openxmlformats.org/officeDocument/2006/relationships/image" Target="../media/image100.png"/><Relationship Id="rId4" Type="http://schemas.openxmlformats.org/officeDocument/2006/relationships/image" Target="../media/image840.png"/><Relationship Id="rId9" Type="http://schemas.openxmlformats.org/officeDocument/2006/relationships/image" Target="../media/image90.png"/><Relationship Id="rId14" Type="http://schemas.openxmlformats.org/officeDocument/2006/relationships/image" Target="../media/image95.png"/><Relationship Id="rId22" Type="http://schemas.openxmlformats.org/officeDocument/2006/relationships/image" Target="../media/image10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8.png"/><Relationship Id="rId4" Type="http://schemas.openxmlformats.org/officeDocument/2006/relationships/image" Target="../media/image8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3089274"/>
            <a:ext cx="8013700" cy="2441575"/>
          </a:xfrm>
          <a:prstGeom prst="rect">
            <a:avLst/>
          </a:prstGeom>
        </p:spPr>
      </p:pic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17875" y="538162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6" name="Objec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4 - Ορθογώνιο"/>
          <p:cNvSpPr>
            <a:spLocks noChangeArrowheads="1"/>
          </p:cNvSpPr>
          <p:nvPr/>
        </p:nvSpPr>
        <p:spPr bwMode="auto">
          <a:xfrm>
            <a:off x="469900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</p:spTree>
    <p:extLst>
      <p:ext uri="{BB962C8B-B14F-4D97-AF65-F5344CB8AC3E}">
        <p14:creationId xmlns:p14="http://schemas.microsoft.com/office/powerpoint/2010/main" val="21900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-149935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Ανάκλαση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426129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 φωτεινή ακτίνα διέρχεται από το σημείο Α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ενός μέσου, ανακλάται σε μια επιφάνεια και στη συνέχεια διέρχεται από το σημείο Β του ίδιου μέσου. Να προσδιοριστεί η ακριβής διαδρομή της φωτεινής ακτίνας.</a:t>
            </a:r>
            <a:endParaRPr lang="el-GR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3164498" y="1700808"/>
            <a:ext cx="2305206" cy="1764000"/>
            <a:chOff x="3164498" y="2276872"/>
            <a:chExt cx="2305206" cy="1764000"/>
          </a:xfrm>
        </p:grpSpPr>
        <p:cxnSp>
          <p:nvCxnSpPr>
            <p:cNvPr id="5" name="Ευθεία γραμμή σύνδεσης 4"/>
            <p:cNvCxnSpPr/>
            <p:nvPr/>
          </p:nvCxnSpPr>
          <p:spPr>
            <a:xfrm flipH="1">
              <a:off x="4129066" y="2276872"/>
              <a:ext cx="0" cy="1764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3164498" y="309067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800338" y="34290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85128" y="344872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79854" y="284069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2843808" y="2143734"/>
            <a:ext cx="2982138" cy="1933338"/>
            <a:chOff x="2843808" y="2719798"/>
            <a:chExt cx="2982138" cy="1933338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2843808" y="2719798"/>
              <a:ext cx="2982138" cy="1933338"/>
              <a:chOff x="2843808" y="2719798"/>
              <a:chExt cx="2982138" cy="1933338"/>
            </a:xfrm>
          </p:grpSpPr>
          <p:cxnSp>
            <p:nvCxnSpPr>
              <p:cNvPr id="16" name="Ευθεία γραμμή σύνδεσης 15"/>
              <p:cNvCxnSpPr/>
              <p:nvPr/>
            </p:nvCxnSpPr>
            <p:spPr>
              <a:xfrm flipH="1">
                <a:off x="3225620" y="2957260"/>
                <a:ext cx="0" cy="1116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Ευθεία γραμμή σύνδεσης 16"/>
              <p:cNvCxnSpPr/>
              <p:nvPr/>
            </p:nvCxnSpPr>
            <p:spPr>
              <a:xfrm flipH="1">
                <a:off x="5422130" y="2719798"/>
                <a:ext cx="0" cy="1368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2843808" y="3330594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436096" y="3188297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Ευθύγραμμο βέλος σύνδεσης 19"/>
              <p:cNvCxnSpPr/>
              <p:nvPr/>
            </p:nvCxnSpPr>
            <p:spPr>
              <a:xfrm>
                <a:off x="3225620" y="4355812"/>
                <a:ext cx="2174476" cy="0"/>
              </a:xfrm>
              <a:prstGeom prst="straightConnector1">
                <a:avLst/>
              </a:prstGeom>
              <a:ln>
                <a:solidFill>
                  <a:srgbClr val="FFFF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4053039" y="4283804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2" name="Ευθύγραμμο βέλος σύνδεσης 11"/>
            <p:cNvCxnSpPr/>
            <p:nvPr/>
          </p:nvCxnSpPr>
          <p:spPr>
            <a:xfrm>
              <a:off x="3214587" y="4005064"/>
              <a:ext cx="900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491880" y="37077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Ευθύγραμμο βέλος σύνδεσης 13"/>
            <p:cNvCxnSpPr/>
            <p:nvPr/>
          </p:nvCxnSpPr>
          <p:spPr>
            <a:xfrm>
              <a:off x="4136621" y="4004185"/>
              <a:ext cx="129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541020" y="3707740"/>
              <a:ext cx="692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– x</a:t>
              </a:r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2915816" y="1839997"/>
            <a:ext cx="2664296" cy="1661011"/>
            <a:chOff x="2915816" y="2416061"/>
            <a:chExt cx="2664296" cy="1661011"/>
          </a:xfrm>
        </p:grpSpPr>
        <p:cxnSp>
          <p:nvCxnSpPr>
            <p:cNvPr id="23" name="Ευθεία γραμμή σύνδεσης 22"/>
            <p:cNvCxnSpPr/>
            <p:nvPr/>
          </p:nvCxnSpPr>
          <p:spPr>
            <a:xfrm>
              <a:off x="2915816" y="4077072"/>
              <a:ext cx="26642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Έλλειψη 6"/>
            <p:cNvSpPr/>
            <p:nvPr/>
          </p:nvSpPr>
          <p:spPr>
            <a:xfrm>
              <a:off x="3203848" y="2924944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Έλλειψη 7"/>
            <p:cNvSpPr/>
            <p:nvPr/>
          </p:nvSpPr>
          <p:spPr>
            <a:xfrm>
              <a:off x="5364096" y="2636912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17521" y="2656026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86656" y="2416061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Ομάδα 27"/>
          <p:cNvGrpSpPr/>
          <p:nvPr/>
        </p:nvGrpSpPr>
        <p:grpSpPr>
          <a:xfrm>
            <a:off x="2667030" y="1700808"/>
            <a:ext cx="3373867" cy="2129312"/>
            <a:chOff x="2667030" y="2276872"/>
            <a:chExt cx="3373867" cy="2129312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2667030" y="2276872"/>
              <a:ext cx="3373867" cy="1783499"/>
              <a:chOff x="2667030" y="2276872"/>
              <a:chExt cx="3373867" cy="1783499"/>
            </a:xfrm>
          </p:grpSpPr>
          <p:sp>
            <p:nvSpPr>
              <p:cNvPr id="31" name="Ελεύθερη σχεδίαση 30"/>
              <p:cNvSpPr/>
              <p:nvPr/>
            </p:nvSpPr>
            <p:spPr>
              <a:xfrm>
                <a:off x="2982686" y="2296886"/>
                <a:ext cx="2764971" cy="1763485"/>
              </a:xfrm>
              <a:custGeom>
                <a:avLst/>
                <a:gdLst>
                  <a:gd name="connsiteX0" fmla="*/ 0 w 2764971"/>
                  <a:gd name="connsiteY0" fmla="*/ 348343 h 1763485"/>
                  <a:gd name="connsiteX1" fmla="*/ 1153885 w 2764971"/>
                  <a:gd name="connsiteY1" fmla="*/ 1763485 h 1763485"/>
                  <a:gd name="connsiteX2" fmla="*/ 2764971 w 2764971"/>
                  <a:gd name="connsiteY2" fmla="*/ 0 h 17634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4971" h="1763485">
                    <a:moveTo>
                      <a:pt x="0" y="348343"/>
                    </a:moveTo>
                    <a:lnTo>
                      <a:pt x="1153885" y="1763485"/>
                    </a:lnTo>
                    <a:lnTo>
                      <a:pt x="2764971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2" name="Ευθύγραμμο βέλος σύνδεσης 31"/>
              <p:cNvCxnSpPr/>
              <p:nvPr/>
            </p:nvCxnSpPr>
            <p:spPr>
              <a:xfrm>
                <a:off x="2843808" y="2636912"/>
                <a:ext cx="216000" cy="2880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2667030" y="2570681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4" name="Ευθύγραμμο βέλος σύνδεσης 33"/>
              <p:cNvCxnSpPr/>
              <p:nvPr/>
            </p:nvCxnSpPr>
            <p:spPr>
              <a:xfrm flipV="1">
                <a:off x="5639657" y="2276872"/>
                <a:ext cx="252000" cy="29891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5742417" y="2289373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970405" y="403685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35496" y="4564548"/>
                <a:ext cx="5408275" cy="5658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564548"/>
                <a:ext cx="5408275" cy="5658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Ορθογώνιο 91"/>
              <p:cNvSpPr/>
              <p:nvPr/>
            </p:nvSpPr>
            <p:spPr>
              <a:xfrm>
                <a:off x="5364088" y="4564548"/>
                <a:ext cx="3580660" cy="9554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m:rPr>
                              <m:nor/>
                            </m:rPr>
                            <a:rPr lang="el-GR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2" name="Ορθογώνιο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4564548"/>
                <a:ext cx="3580660" cy="9554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8" name="Ομάδα 107"/>
          <p:cNvGrpSpPr/>
          <p:nvPr/>
        </p:nvGrpSpPr>
        <p:grpSpPr>
          <a:xfrm>
            <a:off x="5436096" y="3835176"/>
            <a:ext cx="1152128" cy="1764401"/>
            <a:chOff x="5436096" y="3923764"/>
            <a:chExt cx="1152128" cy="1764401"/>
          </a:xfrm>
        </p:grpSpPr>
        <p:grpSp>
          <p:nvGrpSpPr>
            <p:cNvPr id="107" name="Ομάδα 106"/>
            <p:cNvGrpSpPr/>
            <p:nvPr/>
          </p:nvGrpSpPr>
          <p:grpSpPr>
            <a:xfrm>
              <a:off x="5436096" y="4243122"/>
              <a:ext cx="1152128" cy="1445043"/>
              <a:chOff x="5436096" y="4243122"/>
              <a:chExt cx="1152128" cy="1445043"/>
            </a:xfrm>
          </p:grpSpPr>
          <p:sp>
            <p:nvSpPr>
              <p:cNvPr id="93" name="Οβάλ 92"/>
              <p:cNvSpPr/>
              <p:nvPr/>
            </p:nvSpPr>
            <p:spPr>
              <a:xfrm>
                <a:off x="5436096" y="4608045"/>
                <a:ext cx="1152128" cy="1080120"/>
              </a:xfrm>
              <a:prstGeom prst="ellipse">
                <a:avLst/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95" name="Ευθύγραμμο βέλος σύνδεσης 94"/>
              <p:cNvCxnSpPr/>
              <p:nvPr/>
            </p:nvCxnSpPr>
            <p:spPr>
              <a:xfrm flipV="1">
                <a:off x="6012160" y="4243122"/>
                <a:ext cx="100745" cy="360000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Ορθογώνιο 95"/>
                <p:cNvSpPr/>
                <p:nvPr/>
              </p:nvSpPr>
              <p:spPr>
                <a:xfrm>
                  <a:off x="5724128" y="3923764"/>
                  <a:ext cx="791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96" name="Ορθογώνιο 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3923764"/>
                  <a:ext cx="791499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0" name="Ομάδα 99"/>
          <p:cNvGrpSpPr/>
          <p:nvPr/>
        </p:nvGrpSpPr>
        <p:grpSpPr>
          <a:xfrm>
            <a:off x="6732240" y="3835176"/>
            <a:ext cx="1656184" cy="1898080"/>
            <a:chOff x="6732240" y="3968855"/>
            <a:chExt cx="1656184" cy="1898080"/>
          </a:xfrm>
        </p:grpSpPr>
        <p:sp>
          <p:nvSpPr>
            <p:cNvPr id="97" name="Οβάλ 96"/>
            <p:cNvSpPr/>
            <p:nvPr/>
          </p:nvSpPr>
          <p:spPr>
            <a:xfrm>
              <a:off x="6732240" y="4678935"/>
              <a:ext cx="1656184" cy="1188000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98" name="Ευθύγραμμο βέλος σύνδεσης 97"/>
            <p:cNvCxnSpPr/>
            <p:nvPr/>
          </p:nvCxnSpPr>
          <p:spPr>
            <a:xfrm flipH="1" flipV="1">
              <a:off x="7409050" y="4315810"/>
              <a:ext cx="151282" cy="360000"/>
            </a:xfrm>
            <a:prstGeom prst="straightConnector1">
              <a:avLst/>
            </a:prstGeom>
            <a:ln w="571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Ορθογώνιο 98"/>
                <p:cNvSpPr/>
                <p:nvPr/>
              </p:nvSpPr>
              <p:spPr>
                <a:xfrm>
                  <a:off x="7092869" y="3968855"/>
                  <a:ext cx="791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99" name="Ορθογώνιο 9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92869" y="3968855"/>
                  <a:ext cx="791499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Ορθογώνιο 100"/>
              <p:cNvSpPr/>
              <p:nvPr/>
            </p:nvSpPr>
            <p:spPr>
              <a:xfrm>
                <a:off x="107504" y="5867980"/>
                <a:ext cx="25337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⇨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1" name="Ορθογώνιο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867980"/>
                <a:ext cx="253377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Ορθογώνιο 101"/>
              <p:cNvSpPr/>
              <p:nvPr/>
            </p:nvSpPr>
            <p:spPr>
              <a:xfrm>
                <a:off x="2483768" y="5867980"/>
                <a:ext cx="2120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l-G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2" name="Ορθογώνιο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5867980"/>
                <a:ext cx="212019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Ορθογώνιο 104"/>
              <p:cNvSpPr/>
              <p:nvPr/>
            </p:nvSpPr>
            <p:spPr>
              <a:xfrm>
                <a:off x="4618033" y="5786100"/>
                <a:ext cx="152644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105" name="Ορθογώνιο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8033" y="5786100"/>
                <a:ext cx="152644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-21261" y="2204864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ΑΟΒ σε χρονικό διάστημα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8" name="Ομάδα 57"/>
          <p:cNvGrpSpPr/>
          <p:nvPr/>
        </p:nvGrpSpPr>
        <p:grpSpPr>
          <a:xfrm>
            <a:off x="5868145" y="2143873"/>
            <a:ext cx="3180358" cy="1303251"/>
            <a:chOff x="5868145" y="3068960"/>
            <a:chExt cx="3180358" cy="1303251"/>
          </a:xfrm>
        </p:grpSpPr>
        <p:sp>
          <p:nvSpPr>
            <p:cNvPr id="59" name="TextBox 58"/>
            <p:cNvSpPr txBox="1"/>
            <p:nvPr/>
          </p:nvSpPr>
          <p:spPr>
            <a:xfrm>
              <a:off x="5868145" y="3068960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χρονικό διάστημα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baseline="-25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AOB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ελάχιστο όταν: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Ορθογώνιο 59"/>
                <p:cNvSpPr/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𝜿𝜶𝜾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0" name="Ορθογώνιο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31365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101" grpId="0"/>
      <p:bldP spid="102" grpId="0"/>
      <p:bldP spid="10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Ορισμοί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57210" y="4825616"/>
                <a:ext cx="1197827" cy="66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η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21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10" y="4825616"/>
                <a:ext cx="1197827" cy="6696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40880" y="4833709"/>
                <a:ext cx="973536" cy="6193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η</m:t>
                      </m:r>
                      <m:r>
                        <a:rPr lang="en-US" sz="20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l-GR" sz="20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0880" y="4833709"/>
                <a:ext cx="973536" cy="6193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5000898" y="1056930"/>
            <a:ext cx="3375668" cy="3524198"/>
            <a:chOff x="5000898" y="1056930"/>
            <a:chExt cx="3375668" cy="3524198"/>
          </a:xfrm>
        </p:grpSpPr>
        <p:grpSp>
          <p:nvGrpSpPr>
            <p:cNvPr id="32" name="Ομάδα 31"/>
            <p:cNvGrpSpPr/>
            <p:nvPr/>
          </p:nvGrpSpPr>
          <p:grpSpPr>
            <a:xfrm>
              <a:off x="5364088" y="1835532"/>
              <a:ext cx="2808312" cy="2745596"/>
              <a:chOff x="5364088" y="1835532"/>
              <a:chExt cx="2808312" cy="2745596"/>
            </a:xfrm>
          </p:grpSpPr>
          <p:sp>
            <p:nvSpPr>
              <p:cNvPr id="12" name="Ορθογώνιο 11"/>
              <p:cNvSpPr/>
              <p:nvPr/>
            </p:nvSpPr>
            <p:spPr>
              <a:xfrm>
                <a:off x="5364088" y="1844824"/>
                <a:ext cx="2808312" cy="1368152"/>
              </a:xfrm>
              <a:prstGeom prst="rect">
                <a:avLst/>
              </a:prstGeom>
              <a:solidFill>
                <a:schemeClr val="tx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3" name="Ορθογώνιο 12"/>
              <p:cNvSpPr/>
              <p:nvPr/>
            </p:nvSpPr>
            <p:spPr>
              <a:xfrm>
                <a:off x="5364088" y="3212976"/>
                <a:ext cx="2808312" cy="136815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364088" y="1835532"/>
                <a:ext cx="7745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Αέρας</a:t>
                </a:r>
                <a:endParaRPr lang="el-GR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364088" y="4211796"/>
                <a:ext cx="7506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Υλικό</a:t>
                </a:r>
                <a:endParaRPr lang="el-GR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5000898" y="1056930"/>
              <a:ext cx="3375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Δείκτης Διάθλασης η</a:t>
              </a:r>
              <a:r>
                <a:rPr lang="en-US" sz="2000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Υλικού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Ομάδα 33"/>
          <p:cNvGrpSpPr/>
          <p:nvPr/>
        </p:nvGrpSpPr>
        <p:grpSpPr>
          <a:xfrm>
            <a:off x="536402" y="908720"/>
            <a:ext cx="3675558" cy="3672408"/>
            <a:chOff x="35496" y="908720"/>
            <a:chExt cx="3675558" cy="3672408"/>
          </a:xfrm>
        </p:grpSpPr>
        <p:sp>
          <p:nvSpPr>
            <p:cNvPr id="3" name="TextBox 2"/>
            <p:cNvSpPr txBox="1"/>
            <p:nvPr/>
          </p:nvSpPr>
          <p:spPr>
            <a:xfrm>
              <a:off x="35496" y="908720"/>
              <a:ext cx="36755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Σχετικός Δείκτης Διάθλασης η</a:t>
              </a:r>
              <a:r>
                <a:rPr lang="en-US" sz="2000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21</a:t>
              </a:r>
              <a:endParaRPr lang="el-GR" sz="2000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υλικού 2 ως προς το υλικό 1</a:t>
              </a:r>
            </a:p>
          </p:txBody>
        </p:sp>
        <p:grpSp>
          <p:nvGrpSpPr>
            <p:cNvPr id="26" name="Ομάδα 25"/>
            <p:cNvGrpSpPr/>
            <p:nvPr/>
          </p:nvGrpSpPr>
          <p:grpSpPr>
            <a:xfrm>
              <a:off x="164704" y="1804174"/>
              <a:ext cx="2823120" cy="2776954"/>
              <a:chOff x="164704" y="1804174"/>
              <a:chExt cx="2823120" cy="2776954"/>
            </a:xfrm>
          </p:grpSpPr>
          <p:sp>
            <p:nvSpPr>
              <p:cNvPr id="4" name="Ορθογώνιο 3"/>
              <p:cNvSpPr/>
              <p:nvPr/>
            </p:nvSpPr>
            <p:spPr>
              <a:xfrm>
                <a:off x="179512" y="1844824"/>
                <a:ext cx="2808312" cy="1368152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5" name="Ορθογώνιο 4"/>
              <p:cNvSpPr/>
              <p:nvPr/>
            </p:nvSpPr>
            <p:spPr>
              <a:xfrm>
                <a:off x="179512" y="3212976"/>
                <a:ext cx="2808312" cy="1368152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79512" y="1804174"/>
                <a:ext cx="9237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Υλικό 1</a:t>
                </a:r>
                <a:endParaRPr lang="el-GR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64704" y="4211796"/>
                <a:ext cx="9237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Υλικό 2</a:t>
                </a:r>
                <a:endParaRPr lang="el-GR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7" name="Ομάδα 26"/>
          <p:cNvGrpSpPr/>
          <p:nvPr/>
        </p:nvGrpSpPr>
        <p:grpSpPr>
          <a:xfrm>
            <a:off x="1976562" y="1988840"/>
            <a:ext cx="415929" cy="2448272"/>
            <a:chOff x="3219967" y="1988840"/>
            <a:chExt cx="415929" cy="2448272"/>
          </a:xfrm>
        </p:grpSpPr>
        <p:cxnSp>
          <p:nvCxnSpPr>
            <p:cNvPr id="28" name="Ευθύγραμμο βέλος σύνδεσης 27"/>
            <p:cNvCxnSpPr/>
            <p:nvPr/>
          </p:nvCxnSpPr>
          <p:spPr>
            <a:xfrm>
              <a:off x="3255971" y="1988840"/>
              <a:ext cx="0" cy="12241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219967" y="2328845"/>
              <a:ext cx="4106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0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Ευθύγραμμο βέλος σύνδεσης 29"/>
            <p:cNvCxnSpPr/>
            <p:nvPr/>
          </p:nvCxnSpPr>
          <p:spPr>
            <a:xfrm>
              <a:off x="3261210" y="3212976"/>
              <a:ext cx="0" cy="12241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225206" y="3552981"/>
              <a:ext cx="4106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0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Ορθογώνιο 34"/>
              <p:cNvSpPr/>
              <p:nvPr/>
            </p:nvSpPr>
            <p:spPr>
              <a:xfrm>
                <a:off x="1749652" y="4797152"/>
                <a:ext cx="907236" cy="73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5" name="Ορθογώνιο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652" y="4797152"/>
                <a:ext cx="907236" cy="7314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2463040" y="4809957"/>
                <a:ext cx="758669" cy="7271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040" y="4809957"/>
                <a:ext cx="758669" cy="7271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Ομάδα 39"/>
          <p:cNvGrpSpPr/>
          <p:nvPr/>
        </p:nvGrpSpPr>
        <p:grpSpPr>
          <a:xfrm>
            <a:off x="6688732" y="1988840"/>
            <a:ext cx="410690" cy="2448272"/>
            <a:chOff x="6732240" y="1988840"/>
            <a:chExt cx="410690" cy="2448272"/>
          </a:xfrm>
        </p:grpSpPr>
        <p:cxnSp>
          <p:nvCxnSpPr>
            <p:cNvPr id="41" name="Ευθύγραμμο βέλος σύνδεσης 40"/>
            <p:cNvCxnSpPr/>
            <p:nvPr/>
          </p:nvCxnSpPr>
          <p:spPr>
            <a:xfrm>
              <a:off x="6768244" y="1988840"/>
              <a:ext cx="0" cy="12241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732240" y="2328845"/>
              <a:ext cx="4106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0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Ευθύγραμμο βέλος σύνδεσης 42"/>
            <p:cNvCxnSpPr/>
            <p:nvPr/>
          </p:nvCxnSpPr>
          <p:spPr>
            <a:xfrm>
              <a:off x="6773483" y="3212976"/>
              <a:ext cx="0" cy="12241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737479" y="3552981"/>
              <a:ext cx="3177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6217298" y="4798746"/>
                <a:ext cx="907236" cy="73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el-GR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𝜆</m:t>
                          </m:r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298" y="4798746"/>
                <a:ext cx="907236" cy="7314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6944180" y="4811937"/>
                <a:ext cx="758669" cy="6748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l-GR" sz="20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4180" y="4811937"/>
                <a:ext cx="758669" cy="6748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644008" y="5561781"/>
            <a:ext cx="4439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ταχύτητα φωτός στο κενό ή στον αέρα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644008" y="5993829"/>
            <a:ext cx="41117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 =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ταχύτητα φωτός σε διαφανές υλικό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5111821" y="6444044"/>
            <a:ext cx="3276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C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&gt; υ     ⇨      η &gt; 1    και   λ &lt; λ</a:t>
            </a:r>
            <a:r>
              <a:rPr lang="el-GR" b="1" baseline="-25000" dirty="0" smtClean="0">
                <a:solidFill>
                  <a:srgbClr val="FFC0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0</a:t>
            </a:r>
            <a:endParaRPr lang="el-G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66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35" grpId="0"/>
      <p:bldP spid="36" grpId="0"/>
      <p:bldP spid="39" grpId="0"/>
      <p:bldP spid="45" grpId="0"/>
      <p:bldP spid="33" grpId="0"/>
      <p:bldP spid="37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39752" y="764704"/>
                <a:ext cx="1112549" cy="7247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η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l-GR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764704"/>
                <a:ext cx="1112549" cy="7247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3252603" y="718590"/>
                <a:ext cx="1048557" cy="859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el-GR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603" y="718590"/>
                <a:ext cx="1048557" cy="8592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4103685" y="720764"/>
                <a:ext cx="135582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l-GR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  <m:r>
                        <a:rPr lang="el-GR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l-GR" sz="2400" b="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685" y="720764"/>
                <a:ext cx="1355820" cy="7936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03119" y="692696"/>
                <a:ext cx="1119024" cy="855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l-GR" sz="24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l-GR" sz="24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η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3119" y="692696"/>
                <a:ext cx="1119024" cy="8559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Ομάδα 29"/>
          <p:cNvGrpSpPr/>
          <p:nvPr/>
        </p:nvGrpSpPr>
        <p:grpSpPr>
          <a:xfrm>
            <a:off x="1475656" y="2420888"/>
            <a:ext cx="6331150" cy="3240360"/>
            <a:chOff x="1475656" y="2276872"/>
            <a:chExt cx="6331150" cy="3240360"/>
          </a:xfrm>
        </p:grpSpPr>
        <p:grpSp>
          <p:nvGrpSpPr>
            <p:cNvPr id="24" name="Ομάδα 23"/>
            <p:cNvGrpSpPr/>
            <p:nvPr/>
          </p:nvGrpSpPr>
          <p:grpSpPr>
            <a:xfrm>
              <a:off x="1475656" y="2276872"/>
              <a:ext cx="6331150" cy="3240360"/>
              <a:chOff x="1475656" y="2276872"/>
              <a:chExt cx="6331150" cy="3240360"/>
            </a:xfrm>
          </p:grpSpPr>
          <p:grpSp>
            <p:nvGrpSpPr>
              <p:cNvPr id="14" name="Ομάδα 13"/>
              <p:cNvGrpSpPr/>
              <p:nvPr/>
            </p:nvGrpSpPr>
            <p:grpSpPr>
              <a:xfrm>
                <a:off x="1475656" y="2276872"/>
                <a:ext cx="6331150" cy="3240360"/>
                <a:chOff x="1475656" y="2276872"/>
                <a:chExt cx="6331150" cy="3240360"/>
              </a:xfrm>
            </p:grpSpPr>
            <p:grpSp>
              <p:nvGrpSpPr>
                <p:cNvPr id="10" name="Ομάδα 9"/>
                <p:cNvGrpSpPr/>
                <p:nvPr/>
              </p:nvGrpSpPr>
              <p:grpSpPr>
                <a:xfrm>
                  <a:off x="1475656" y="2276872"/>
                  <a:ext cx="6331150" cy="3240360"/>
                  <a:chOff x="1475656" y="2276872"/>
                  <a:chExt cx="6331150" cy="3240360"/>
                </a:xfrm>
              </p:grpSpPr>
              <p:pic>
                <p:nvPicPr>
                  <p:cNvPr id="2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475656" y="2276872"/>
                    <a:ext cx="6331150" cy="324036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2310068" y="3140968"/>
                    <a:ext cx="402674" cy="400110"/>
                  </a:xfrm>
                  <a:prstGeom prst="rect">
                    <a:avLst/>
                  </a:prstGeom>
                  <a:solidFill>
                    <a:schemeClr val="tx1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l-GR" sz="2000" b="1" baseline="-25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4139952" y="3140968"/>
                    <a:ext cx="402674" cy="400110"/>
                  </a:xfrm>
                  <a:prstGeom prst="rect">
                    <a:avLst/>
                  </a:prstGeom>
                  <a:solidFill>
                    <a:schemeClr val="tx1">
                      <a:lumMod val="95000"/>
                    </a:schemeClr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l-GR" sz="2000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580112" y="3154897"/>
                    <a:ext cx="402674" cy="400110"/>
                  </a:xfrm>
                  <a:prstGeom prst="rect">
                    <a:avLst/>
                  </a:prstGeom>
                  <a:solidFill>
                    <a:schemeClr val="tx1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l-GR" sz="2000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2180894" y="4725144"/>
                  <a:ext cx="689612" cy="400110"/>
                </a:xfrm>
                <a:prstGeom prst="rect">
                  <a:avLst/>
                </a:prstGeom>
                <a:solidFill>
                  <a:schemeClr val="tx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sz="2000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r>
                    <a:rPr lang="el-GR" sz="20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=1</a:t>
                  </a:r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4211960" y="4757082"/>
                  <a:ext cx="604653" cy="400110"/>
                </a:xfrm>
                <a:prstGeom prst="rect">
                  <a:avLst/>
                </a:prstGeom>
                <a:solidFill>
                  <a:schemeClr val="tx1">
                    <a:lumMod val="9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n-US" sz="20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&gt;1</a:t>
                  </a:r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6156176" y="4725144"/>
                  <a:ext cx="689612" cy="400110"/>
                </a:xfrm>
                <a:prstGeom prst="rect">
                  <a:avLst/>
                </a:prstGeom>
                <a:solidFill>
                  <a:schemeClr val="tx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sz="2000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r>
                    <a:rPr lang="el-GR" sz="20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=1</a:t>
                  </a:r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2411760" y="2476316"/>
                <a:ext cx="396262" cy="400110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r>
                  <a:rPr lang="el-GR" sz="20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139952" y="2452826"/>
                <a:ext cx="311304" cy="400110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59914" y="2464956"/>
                <a:ext cx="396262" cy="400110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</a:t>
                </a:r>
                <a:r>
                  <a:rPr lang="el-GR" sz="20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Ευθύγραμμο βέλος σύνδεσης 19"/>
              <p:cNvCxnSpPr/>
              <p:nvPr/>
            </p:nvCxnSpPr>
            <p:spPr>
              <a:xfrm>
                <a:off x="5425079" y="2913927"/>
                <a:ext cx="1044000" cy="0"/>
              </a:xfrm>
              <a:prstGeom prst="straightConnector1">
                <a:avLst/>
              </a:prstGeom>
              <a:ln w="12700">
                <a:solidFill>
                  <a:schemeClr val="bg1"/>
                </a:solidFill>
                <a:headEnd type="triangl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Ευθεία γραμμή σύνδεσης 21"/>
              <p:cNvCxnSpPr/>
              <p:nvPr/>
            </p:nvCxnSpPr>
            <p:spPr>
              <a:xfrm flipV="1">
                <a:off x="5436096" y="2708920"/>
                <a:ext cx="0" cy="376009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Ευθεία γραμμή σύνδεσης 22"/>
              <p:cNvCxnSpPr/>
              <p:nvPr/>
            </p:nvCxnSpPr>
            <p:spPr>
              <a:xfrm flipV="1">
                <a:off x="6455225" y="2708920"/>
                <a:ext cx="0" cy="376009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2115597" y="5146175"/>
              <a:ext cx="80021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Αέρας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68969" y="5136883"/>
              <a:ext cx="80021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Αέρας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563888" y="5135158"/>
              <a:ext cx="1630575" cy="3693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Διαφανές μέσο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Ορθογώνιο 30"/>
          <p:cNvSpPr/>
          <p:nvPr/>
        </p:nvSpPr>
        <p:spPr>
          <a:xfrm>
            <a:off x="5614944" y="1624825"/>
            <a:ext cx="817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η &gt; 1 </a:t>
            </a:r>
            <a:endParaRPr lang="el-GR" sz="2000" dirty="0">
              <a:solidFill>
                <a:srgbClr val="FFFF00"/>
              </a:solidFill>
            </a:endParaRPr>
          </a:p>
        </p:txBody>
      </p:sp>
      <p:grpSp>
        <p:nvGrpSpPr>
          <p:cNvPr id="17" name="Ομάδα 16"/>
          <p:cNvGrpSpPr/>
          <p:nvPr/>
        </p:nvGrpSpPr>
        <p:grpSpPr>
          <a:xfrm>
            <a:off x="6557074" y="895929"/>
            <a:ext cx="504056" cy="1020903"/>
            <a:chOff x="6557074" y="895929"/>
            <a:chExt cx="504056" cy="1020903"/>
          </a:xfrm>
        </p:grpSpPr>
        <p:sp>
          <p:nvSpPr>
            <p:cNvPr id="32" name="Δεξιό άγκιστρο 57"/>
            <p:cNvSpPr/>
            <p:nvPr/>
          </p:nvSpPr>
          <p:spPr>
            <a:xfrm>
              <a:off x="6557074" y="895929"/>
              <a:ext cx="319182" cy="1020903"/>
            </a:xfrm>
            <a:prstGeom prst="rightBrace">
              <a:avLst>
                <a:gd name="adj1" fmla="val 23374"/>
                <a:gd name="adj2" fmla="val 50000"/>
              </a:avLst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34" name="Ευθύγραμμο βέλος σύνδεσης 33"/>
            <p:cNvCxnSpPr/>
            <p:nvPr/>
          </p:nvCxnSpPr>
          <p:spPr>
            <a:xfrm>
              <a:off x="6732240" y="1395364"/>
              <a:ext cx="328890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7164288" y="1146778"/>
            <a:ext cx="917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 &lt; λ</a:t>
            </a:r>
            <a:r>
              <a:rPr lang="el-GR" sz="2400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5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1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Ομάδα 7"/>
          <p:cNvGrpSpPr/>
          <p:nvPr/>
        </p:nvGrpSpPr>
        <p:grpSpPr>
          <a:xfrm>
            <a:off x="57086" y="877362"/>
            <a:ext cx="5880646" cy="2807732"/>
            <a:chOff x="57086" y="877362"/>
            <a:chExt cx="5880646" cy="2807732"/>
          </a:xfrm>
        </p:grpSpPr>
        <p:grpSp>
          <p:nvGrpSpPr>
            <p:cNvPr id="7" name="Ομάδα 6"/>
            <p:cNvGrpSpPr/>
            <p:nvPr/>
          </p:nvGrpSpPr>
          <p:grpSpPr>
            <a:xfrm>
              <a:off x="3129420" y="877362"/>
              <a:ext cx="2808312" cy="2807732"/>
              <a:chOff x="3129420" y="877362"/>
              <a:chExt cx="2808312" cy="2807732"/>
            </a:xfrm>
          </p:grpSpPr>
          <p:sp>
            <p:nvSpPr>
              <p:cNvPr id="14" name="Ορθογώνιο 13"/>
              <p:cNvSpPr/>
              <p:nvPr/>
            </p:nvSpPr>
            <p:spPr>
              <a:xfrm>
                <a:off x="3129420" y="918012"/>
                <a:ext cx="2808312" cy="1368152"/>
              </a:xfrm>
              <a:prstGeom prst="rect">
                <a:avLst/>
              </a:pr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15" name="Ορθογώνιο 14"/>
              <p:cNvSpPr/>
              <p:nvPr/>
            </p:nvSpPr>
            <p:spPr>
              <a:xfrm>
                <a:off x="3129420" y="2286164"/>
                <a:ext cx="2808312" cy="1368152"/>
              </a:xfrm>
              <a:prstGeom prst="rect">
                <a:avLst/>
              </a:prstGeom>
              <a:solidFill>
                <a:srgbClr val="99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156602" y="877362"/>
                <a:ext cx="4122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</a:t>
                </a:r>
                <a:r>
                  <a:rPr lang="en-US" sz="20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141794" y="3284984"/>
                <a:ext cx="4122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</a:t>
                </a:r>
                <a:r>
                  <a:rPr lang="en-US" sz="20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57086" y="1268760"/>
              <a:ext cx="2786722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Δυο διαφανή υλικά με δείκτες διάθλασης </a:t>
              </a:r>
              <a:r>
                <a:rPr lang="el-GR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sz="2000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l-GR" sz="20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sz="2000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 σε επαφή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Ομάδα 12"/>
          <p:cNvGrpSpPr/>
          <p:nvPr/>
        </p:nvGrpSpPr>
        <p:grpSpPr>
          <a:xfrm>
            <a:off x="35496" y="1046654"/>
            <a:ext cx="5904656" cy="3457242"/>
            <a:chOff x="35496" y="1046654"/>
            <a:chExt cx="5904656" cy="3457242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3456792" y="1046654"/>
              <a:ext cx="2483360" cy="2503713"/>
              <a:chOff x="3456792" y="1046654"/>
              <a:chExt cx="2483360" cy="2503713"/>
            </a:xfrm>
          </p:grpSpPr>
          <p:sp>
            <p:nvSpPr>
              <p:cNvPr id="22" name="Έλλειψη 21"/>
              <p:cNvSpPr/>
              <p:nvPr/>
            </p:nvSpPr>
            <p:spPr>
              <a:xfrm>
                <a:off x="3829596" y="1350068"/>
                <a:ext cx="72000" cy="7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851568" y="1102972"/>
                <a:ext cx="3513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1" name="Ομάδα 10"/>
              <p:cNvGrpSpPr/>
              <p:nvPr/>
            </p:nvGrpSpPr>
            <p:grpSpPr>
              <a:xfrm>
                <a:off x="5568674" y="2996952"/>
                <a:ext cx="371478" cy="369332"/>
                <a:chOff x="5568674" y="2996952"/>
                <a:chExt cx="371478" cy="369332"/>
              </a:xfrm>
            </p:grpSpPr>
            <p:sp>
              <p:nvSpPr>
                <p:cNvPr id="23" name="Έλλειψη 22"/>
                <p:cNvSpPr/>
                <p:nvPr/>
              </p:nvSpPr>
              <p:spPr>
                <a:xfrm>
                  <a:off x="5568674" y="3222276"/>
                  <a:ext cx="72000" cy="7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5588774" y="2996952"/>
                  <a:ext cx="3513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" name="Ομάδα 53"/>
              <p:cNvGrpSpPr/>
              <p:nvPr/>
            </p:nvGrpSpPr>
            <p:grpSpPr>
              <a:xfrm>
                <a:off x="3456792" y="1046654"/>
                <a:ext cx="2330975" cy="2503713"/>
                <a:chOff x="980608" y="1973466"/>
                <a:chExt cx="2330975" cy="2503713"/>
              </a:xfrm>
            </p:grpSpPr>
            <p:sp>
              <p:nvSpPr>
                <p:cNvPr id="19" name="Ελεύθερη σχεδίαση 18"/>
                <p:cNvSpPr/>
                <p:nvPr/>
              </p:nvSpPr>
              <p:spPr>
                <a:xfrm>
                  <a:off x="980608" y="1973466"/>
                  <a:ext cx="2330975" cy="2503713"/>
                </a:xfrm>
                <a:custGeom>
                  <a:avLst/>
                  <a:gdLst>
                    <a:gd name="connsiteX0" fmla="*/ 0 w 1698171"/>
                    <a:gd name="connsiteY0" fmla="*/ 0 h 2558142"/>
                    <a:gd name="connsiteX1" fmla="*/ 1262743 w 1698171"/>
                    <a:gd name="connsiteY1" fmla="*/ 1251857 h 2558142"/>
                    <a:gd name="connsiteX2" fmla="*/ 1698171 w 1698171"/>
                    <a:gd name="connsiteY2" fmla="*/ 2558142 h 2558142"/>
                    <a:gd name="connsiteX0" fmla="*/ 0 w 1932861"/>
                    <a:gd name="connsiteY0" fmla="*/ 0 h 2503713"/>
                    <a:gd name="connsiteX1" fmla="*/ 1262743 w 1932861"/>
                    <a:gd name="connsiteY1" fmla="*/ 1251857 h 2503713"/>
                    <a:gd name="connsiteX2" fmla="*/ 1932861 w 1932861"/>
                    <a:gd name="connsiteY2" fmla="*/ 2503713 h 25037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932861" h="2503713">
                      <a:moveTo>
                        <a:pt x="0" y="0"/>
                      </a:moveTo>
                      <a:lnTo>
                        <a:pt x="1262743" y="1251857"/>
                      </a:lnTo>
                      <a:lnTo>
                        <a:pt x="1932861" y="2503713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237412" y="3130836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  <a:endParaRPr 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70" name="TextBox 69"/>
            <p:cNvSpPr txBox="1"/>
            <p:nvPr/>
          </p:nvSpPr>
          <p:spPr>
            <a:xfrm>
              <a:off x="35496" y="2564904"/>
              <a:ext cx="291131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Μια φωτεινή ακτίνα διέρχεται από το σημείο 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υλικού με δείκτη διάθλασης 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διαπερνά τη διαχωριστική επιφάνεια των δυο υλικών και στη συνέχεια διέρχεται από το σημείο 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υλικού με δείκτη διάθλασης 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l-GR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3203848" y="827420"/>
            <a:ext cx="2678615" cy="4630747"/>
            <a:chOff x="3203848" y="827420"/>
            <a:chExt cx="2678615" cy="4630747"/>
          </a:xfrm>
        </p:grpSpPr>
        <p:cxnSp>
          <p:nvCxnSpPr>
            <p:cNvPr id="4" name="Ευθύγραμμο βέλος σύνδεσης 3"/>
            <p:cNvCxnSpPr/>
            <p:nvPr/>
          </p:nvCxnSpPr>
          <p:spPr>
            <a:xfrm>
              <a:off x="5544744" y="3311396"/>
              <a:ext cx="198000" cy="288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ύγραμμο βέλος σύνδεσης 68"/>
            <p:cNvCxnSpPr/>
            <p:nvPr/>
          </p:nvCxnSpPr>
          <p:spPr>
            <a:xfrm>
              <a:off x="3536030" y="964805"/>
              <a:ext cx="360000" cy="324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3203848" y="4011617"/>
              <a:ext cx="2678615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φως διαδίδεται στο υλικό με δείκτη διάθλασης 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ταχύτητα 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στο υλικό με δείκτη διάθλασης 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ταχύτητα 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635896" y="82742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262270" y="325073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6143065" y="1228447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</a:t>
            </a:r>
            <a:r>
              <a:rPr lang="el-GR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ΑΟΒ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χρονικό διάστημα </a:t>
            </a:r>
            <a:r>
              <a:rPr lang="en-US" sz="2000" b="1" i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r>
              <a:rPr lang="el-GR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b="1" i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b="1" i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endParaRPr lang="el-GR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4434632" y="581884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προσδιοριστεί η ακριβής διαδρομή της φωτεινής ακτίνας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79" name="Ομάδα 78"/>
          <p:cNvGrpSpPr/>
          <p:nvPr/>
        </p:nvGrpSpPr>
        <p:grpSpPr>
          <a:xfrm>
            <a:off x="1" y="1400296"/>
            <a:ext cx="5925865" cy="4320832"/>
            <a:chOff x="1" y="1400296"/>
            <a:chExt cx="5925865" cy="4320832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1" y="1400296"/>
              <a:ext cx="5925865" cy="4320832"/>
              <a:chOff x="1" y="1400296"/>
              <a:chExt cx="5925865" cy="4320832"/>
            </a:xfrm>
          </p:grpSpPr>
          <p:grpSp>
            <p:nvGrpSpPr>
              <p:cNvPr id="50" name="Ομάδα 49"/>
              <p:cNvGrpSpPr/>
              <p:nvPr/>
            </p:nvGrpSpPr>
            <p:grpSpPr>
              <a:xfrm>
                <a:off x="3519792" y="1400296"/>
                <a:ext cx="2406074" cy="1857868"/>
                <a:chOff x="1043608" y="2327108"/>
                <a:chExt cx="2406074" cy="1857868"/>
              </a:xfrm>
            </p:grpSpPr>
            <p:cxnSp>
              <p:nvCxnSpPr>
                <p:cNvPr id="31" name="Ευθεία γραμμή σύνδεσης 30"/>
                <p:cNvCxnSpPr/>
                <p:nvPr/>
              </p:nvCxnSpPr>
              <p:spPr>
                <a:xfrm>
                  <a:off x="1396956" y="2327108"/>
                  <a:ext cx="0" cy="864096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Ευθεία γραμμή σύνδεσης 31"/>
                <p:cNvCxnSpPr/>
                <p:nvPr/>
              </p:nvCxnSpPr>
              <p:spPr>
                <a:xfrm>
                  <a:off x="3120954" y="3212976"/>
                  <a:ext cx="0" cy="972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TextBox 33"/>
                <p:cNvSpPr txBox="1"/>
                <p:nvPr/>
              </p:nvSpPr>
              <p:spPr>
                <a:xfrm>
                  <a:off x="1043608" y="2596262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r>
                    <a:rPr lang="en-US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3059832" y="3491716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r>
                    <a:rPr lang="en-US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4" name="Ευθύγραμμο βέλος σύνδεσης 43"/>
                <p:cNvCxnSpPr/>
                <p:nvPr/>
              </p:nvCxnSpPr>
              <p:spPr>
                <a:xfrm>
                  <a:off x="1396956" y="3247646"/>
                  <a:ext cx="1731534" cy="0"/>
                </a:xfrm>
                <a:prstGeom prst="straightConnector1">
                  <a:avLst/>
                </a:prstGeom>
                <a:ln w="12700">
                  <a:solidFill>
                    <a:schemeClr val="bg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TextBox 44"/>
                <p:cNvSpPr txBox="1"/>
                <p:nvPr/>
              </p:nvSpPr>
              <p:spPr>
                <a:xfrm>
                  <a:off x="2042126" y="321297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0" name="Ορθογώνιο 29"/>
              <p:cNvSpPr/>
              <p:nvPr/>
            </p:nvSpPr>
            <p:spPr>
              <a:xfrm>
                <a:off x="1" y="4859354"/>
                <a:ext cx="3156602" cy="8617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l-GR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Τα σημεία Α και Β απέχουν από τη διαχωριστική επιφάνεια αποστάσεις </a:t>
                </a:r>
                <a:r>
                  <a:rPr lang="en-US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</a:t>
                </a:r>
                <a:r>
                  <a:rPr lang="en-US" b="1" i="1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 smtClean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αντίστοιχα</a:t>
                </a:r>
                <a:endParaRPr lang="el-GR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75" name="Ευθύγραμμο βέλος σύνδεσης 74"/>
            <p:cNvCxnSpPr/>
            <p:nvPr/>
          </p:nvCxnSpPr>
          <p:spPr>
            <a:xfrm>
              <a:off x="3873140" y="2246323"/>
              <a:ext cx="1080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4239872" y="1926124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968607" y="1916832"/>
              <a:ext cx="6862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– x 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8" name="Ευθύγραμμο βέλος σύνδεσης 77"/>
            <p:cNvCxnSpPr/>
            <p:nvPr/>
          </p:nvCxnSpPr>
          <p:spPr>
            <a:xfrm>
              <a:off x="4953260" y="2242620"/>
              <a:ext cx="648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3082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Ομάδα 13"/>
          <p:cNvGrpSpPr/>
          <p:nvPr/>
        </p:nvGrpSpPr>
        <p:grpSpPr>
          <a:xfrm>
            <a:off x="3814492" y="1432954"/>
            <a:ext cx="1861370" cy="1553801"/>
            <a:chOff x="1338308" y="2359766"/>
            <a:chExt cx="1861370" cy="1553801"/>
          </a:xfrm>
        </p:grpSpPr>
        <p:sp>
          <p:nvSpPr>
            <p:cNvPr id="15" name="TextBox 14"/>
            <p:cNvSpPr txBox="1"/>
            <p:nvPr/>
          </p:nvSpPr>
          <p:spPr>
            <a:xfrm>
              <a:off x="1338308" y="2359766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81006" y="270239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23962" y="3413607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17842" y="3544235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5496" y="5995267"/>
                <a:ext cx="6848862" cy="818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l-G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l-GR" sz="20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995267"/>
                <a:ext cx="6848862" cy="8181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Ορθογώνιο 37"/>
              <p:cNvSpPr/>
              <p:nvPr/>
            </p:nvSpPr>
            <p:spPr>
              <a:xfrm>
                <a:off x="107504" y="4005064"/>
                <a:ext cx="2880319" cy="8161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AO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AO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l-GR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/</m:t>
                          </m:r>
                          <m:sSub>
                            <m:sSubPr>
                              <m:ctrlP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Ορθογώνιο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005064"/>
                <a:ext cx="2880319" cy="8161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-109298" y="4952085"/>
                <a:ext cx="3629090" cy="8161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OB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l-GR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ΟΒ</m:t>
                          </m:r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l-GR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/</m:t>
                          </m:r>
                          <m:sSub>
                            <m:sSubPr>
                              <m:ctrlP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9298" y="4952085"/>
                <a:ext cx="3629090" cy="8161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4355976" y="4989135"/>
                <a:ext cx="2952328" cy="8181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OB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4989135"/>
                <a:ext cx="2952328" cy="8181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Ομάδα 40"/>
          <p:cNvGrpSpPr/>
          <p:nvPr/>
        </p:nvGrpSpPr>
        <p:grpSpPr>
          <a:xfrm>
            <a:off x="3347864" y="4040078"/>
            <a:ext cx="3312368" cy="1678218"/>
            <a:chOff x="3347864" y="4040078"/>
            <a:chExt cx="3312368" cy="1678218"/>
          </a:xfrm>
        </p:grpSpPr>
        <p:sp>
          <p:nvSpPr>
            <p:cNvPr id="42" name="Δεξιό άγκιστρο 57"/>
            <p:cNvSpPr/>
            <p:nvPr/>
          </p:nvSpPr>
          <p:spPr>
            <a:xfrm flipH="1">
              <a:off x="3909642" y="4206296"/>
              <a:ext cx="432048" cy="1512000"/>
            </a:xfrm>
            <a:prstGeom prst="rightBrace">
              <a:avLst>
                <a:gd name="adj1" fmla="val 43607"/>
                <a:gd name="adj2" fmla="val 50000"/>
              </a:avLst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4399295" y="4040078"/>
                  <a:ext cx="2260937" cy="81618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000" b="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AO</m:t>
                            </m:r>
                          </m:sub>
                        </m:sSub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0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ad>
                              <m:radPr>
                                <m:degHide m:val="on"/>
                                <m:ctrlPr>
                                  <a:rPr lang="en-US" sz="20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20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en-US" sz="200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</m:num>
                          <m:den>
                            <m:sSub>
                              <m:sSubPr>
                                <m:ctrlPr>
                                  <a:rPr lang="en-US" sz="20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𝜐</m:t>
                                </m:r>
                              </m:e>
                              <m:sub>
                                <m:r>
                                  <a:rPr lang="el-GR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9295" y="4040078"/>
                  <a:ext cx="2260937" cy="81618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Δεξιό άγκιστρο 60"/>
            <p:cNvSpPr/>
            <p:nvPr/>
          </p:nvSpPr>
          <p:spPr>
            <a:xfrm>
              <a:off x="3347864" y="4197377"/>
              <a:ext cx="432048" cy="1512000"/>
            </a:xfrm>
            <a:prstGeom prst="rightBrace">
              <a:avLst>
                <a:gd name="adj1" fmla="val 43607"/>
                <a:gd name="adj2" fmla="val 50000"/>
              </a:avLst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Ομάδα 52"/>
          <p:cNvGrpSpPr/>
          <p:nvPr/>
        </p:nvGrpSpPr>
        <p:grpSpPr>
          <a:xfrm>
            <a:off x="-129367" y="827420"/>
            <a:ext cx="6069519" cy="2857674"/>
            <a:chOff x="-129367" y="827420"/>
            <a:chExt cx="6069519" cy="2857674"/>
          </a:xfrm>
        </p:grpSpPr>
        <p:grpSp>
          <p:nvGrpSpPr>
            <p:cNvPr id="52" name="Ομάδα 51"/>
            <p:cNvGrpSpPr/>
            <p:nvPr/>
          </p:nvGrpSpPr>
          <p:grpSpPr>
            <a:xfrm>
              <a:off x="-129367" y="827420"/>
              <a:ext cx="6069519" cy="2857674"/>
              <a:chOff x="-129367" y="827420"/>
              <a:chExt cx="6069519" cy="2857674"/>
            </a:xfrm>
          </p:grpSpPr>
          <p:grpSp>
            <p:nvGrpSpPr>
              <p:cNvPr id="3" name="Ομάδα 2"/>
              <p:cNvGrpSpPr/>
              <p:nvPr/>
            </p:nvGrpSpPr>
            <p:grpSpPr>
              <a:xfrm>
                <a:off x="3129420" y="877362"/>
                <a:ext cx="2810732" cy="2807732"/>
                <a:chOff x="653236" y="1804174"/>
                <a:chExt cx="2810732" cy="2807732"/>
              </a:xfrm>
            </p:grpSpPr>
            <p:grpSp>
              <p:nvGrpSpPr>
                <p:cNvPr id="4" name="Ομάδα 3"/>
                <p:cNvGrpSpPr/>
                <p:nvPr/>
              </p:nvGrpSpPr>
              <p:grpSpPr>
                <a:xfrm>
                  <a:off x="653236" y="1804174"/>
                  <a:ext cx="2808312" cy="2807732"/>
                  <a:chOff x="653236" y="1804174"/>
                  <a:chExt cx="2808312" cy="2807732"/>
                </a:xfrm>
              </p:grpSpPr>
              <p:grpSp>
                <p:nvGrpSpPr>
                  <p:cNvPr id="7" name="Ομάδα 6"/>
                  <p:cNvGrpSpPr/>
                  <p:nvPr/>
                </p:nvGrpSpPr>
                <p:grpSpPr>
                  <a:xfrm>
                    <a:off x="653236" y="1804174"/>
                    <a:ext cx="2808312" cy="2807732"/>
                    <a:chOff x="653236" y="1804174"/>
                    <a:chExt cx="2808312" cy="2807732"/>
                  </a:xfrm>
                </p:grpSpPr>
                <p:sp>
                  <p:nvSpPr>
                    <p:cNvPr id="10" name="Ορθογώνιο 9"/>
                    <p:cNvSpPr/>
                    <p:nvPr/>
                  </p:nvSpPr>
                  <p:spPr>
                    <a:xfrm>
                      <a:off x="653236" y="1844824"/>
                      <a:ext cx="2808312" cy="1368152"/>
                    </a:xfrm>
                    <a:prstGeom prst="rect">
                      <a:avLst/>
                    </a:prstGeom>
                    <a:solidFill>
                      <a:schemeClr val="tx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sp>
                  <p:nvSpPr>
                    <p:cNvPr id="11" name="Ορθογώνιο 10"/>
                    <p:cNvSpPr/>
                    <p:nvPr/>
                  </p:nvSpPr>
                  <p:spPr>
                    <a:xfrm>
                      <a:off x="653236" y="3212976"/>
                      <a:ext cx="2808312" cy="1368152"/>
                    </a:xfrm>
                    <a:prstGeom prst="rect">
                      <a:avLst/>
                    </a:prstGeom>
                    <a:solidFill>
                      <a:srgbClr val="99CC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" name="TextBox 11"/>
                    <p:cNvSpPr txBox="1"/>
                    <p:nvPr/>
                  </p:nvSpPr>
                  <p:spPr>
                    <a:xfrm>
                      <a:off x="680418" y="1804174"/>
                      <a:ext cx="41229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3" name="TextBox 12"/>
                    <p:cNvSpPr txBox="1"/>
                    <p:nvPr/>
                  </p:nvSpPr>
                  <p:spPr>
                    <a:xfrm>
                      <a:off x="665610" y="4211796"/>
                      <a:ext cx="41229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8" name="Έλλειψη 21"/>
                  <p:cNvSpPr/>
                  <p:nvPr/>
                </p:nvSpPr>
                <p:spPr>
                  <a:xfrm>
                    <a:off x="1353412" y="2276880"/>
                    <a:ext cx="72000" cy="7200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9" name="Έλλειψη 22"/>
                  <p:cNvSpPr/>
                  <p:nvPr/>
                </p:nvSpPr>
                <p:spPr>
                  <a:xfrm>
                    <a:off x="3092490" y="4149088"/>
                    <a:ext cx="72000" cy="7200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5" name="TextBox 4"/>
                <p:cNvSpPr txBox="1"/>
                <p:nvPr/>
              </p:nvSpPr>
              <p:spPr>
                <a:xfrm>
                  <a:off x="1375384" y="2029784"/>
                  <a:ext cx="3513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3112590" y="3923764"/>
                  <a:ext cx="3513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9" name="Ομάδα 18"/>
              <p:cNvGrpSpPr/>
              <p:nvPr/>
            </p:nvGrpSpPr>
            <p:grpSpPr>
              <a:xfrm>
                <a:off x="3519792" y="1400296"/>
                <a:ext cx="2406074" cy="1857868"/>
                <a:chOff x="1043608" y="2327108"/>
                <a:chExt cx="2406074" cy="1857868"/>
              </a:xfrm>
            </p:grpSpPr>
            <p:cxnSp>
              <p:nvCxnSpPr>
                <p:cNvPr id="20" name="Ευθεία γραμμή σύνδεσης 19"/>
                <p:cNvCxnSpPr/>
                <p:nvPr/>
              </p:nvCxnSpPr>
              <p:spPr>
                <a:xfrm>
                  <a:off x="1396956" y="2327108"/>
                  <a:ext cx="0" cy="864096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Ευθεία γραμμή σύνδεσης 20"/>
                <p:cNvCxnSpPr/>
                <p:nvPr/>
              </p:nvCxnSpPr>
              <p:spPr>
                <a:xfrm>
                  <a:off x="3120954" y="3212976"/>
                  <a:ext cx="0" cy="972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/>
                <p:cNvSpPr txBox="1"/>
                <p:nvPr/>
              </p:nvSpPr>
              <p:spPr>
                <a:xfrm>
                  <a:off x="1043608" y="2596262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r>
                    <a:rPr lang="en-US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3059832" y="3491716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r>
                    <a:rPr lang="en-US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5" name="Ευθύγραμμο βέλος σύνδεσης 24"/>
                <p:cNvCxnSpPr/>
                <p:nvPr/>
              </p:nvCxnSpPr>
              <p:spPr>
                <a:xfrm>
                  <a:off x="1396956" y="3247646"/>
                  <a:ext cx="1731534" cy="0"/>
                </a:xfrm>
                <a:prstGeom prst="straightConnector1">
                  <a:avLst/>
                </a:prstGeom>
                <a:ln w="12700">
                  <a:solidFill>
                    <a:schemeClr val="bg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TextBox 25"/>
                <p:cNvSpPr txBox="1"/>
                <p:nvPr/>
              </p:nvSpPr>
              <p:spPr>
                <a:xfrm>
                  <a:off x="2042126" y="321297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7" name="Ευθύγραμμο βέλος σύνδεσης 26"/>
                <p:cNvCxnSpPr/>
                <p:nvPr/>
              </p:nvCxnSpPr>
              <p:spPr>
                <a:xfrm>
                  <a:off x="1396956" y="3173135"/>
                  <a:ext cx="1080000" cy="0"/>
                </a:xfrm>
                <a:prstGeom prst="straightConnector1">
                  <a:avLst/>
                </a:prstGeom>
                <a:ln>
                  <a:solidFill>
                    <a:schemeClr val="bg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TextBox 27"/>
                <p:cNvSpPr txBox="1"/>
                <p:nvPr/>
              </p:nvSpPr>
              <p:spPr>
                <a:xfrm>
                  <a:off x="1763688" y="2852936"/>
                  <a:ext cx="30008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2492423" y="2843644"/>
                  <a:ext cx="68626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 – x 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30" name="Ευθύγραμμο βέλος σύνδεσης 29"/>
                <p:cNvCxnSpPr/>
                <p:nvPr/>
              </p:nvCxnSpPr>
              <p:spPr>
                <a:xfrm>
                  <a:off x="2477076" y="3169432"/>
                  <a:ext cx="648000" cy="0"/>
                </a:xfrm>
                <a:prstGeom prst="straightConnector1">
                  <a:avLst/>
                </a:prstGeom>
                <a:ln>
                  <a:solidFill>
                    <a:schemeClr val="bg1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Ομάδα 30"/>
              <p:cNvGrpSpPr/>
              <p:nvPr/>
            </p:nvGrpSpPr>
            <p:grpSpPr>
              <a:xfrm>
                <a:off x="3456792" y="827420"/>
                <a:ext cx="2330975" cy="2792644"/>
                <a:chOff x="980608" y="1754232"/>
                <a:chExt cx="2330975" cy="2792644"/>
              </a:xfrm>
            </p:grpSpPr>
            <p:grpSp>
              <p:nvGrpSpPr>
                <p:cNvPr id="32" name="Ομάδα 31"/>
                <p:cNvGrpSpPr/>
                <p:nvPr/>
              </p:nvGrpSpPr>
              <p:grpSpPr>
                <a:xfrm>
                  <a:off x="980608" y="1754232"/>
                  <a:ext cx="2330975" cy="2792644"/>
                  <a:chOff x="980608" y="1754232"/>
                  <a:chExt cx="2330975" cy="2792644"/>
                </a:xfrm>
              </p:grpSpPr>
              <p:sp>
                <p:nvSpPr>
                  <p:cNvPr id="34" name="Ελεύθερη σχεδίαση 33"/>
                  <p:cNvSpPr/>
                  <p:nvPr/>
                </p:nvSpPr>
                <p:spPr>
                  <a:xfrm>
                    <a:off x="980608" y="1973466"/>
                    <a:ext cx="2330975" cy="2503713"/>
                  </a:xfrm>
                  <a:custGeom>
                    <a:avLst/>
                    <a:gdLst>
                      <a:gd name="connsiteX0" fmla="*/ 0 w 1698171"/>
                      <a:gd name="connsiteY0" fmla="*/ 0 h 2558142"/>
                      <a:gd name="connsiteX1" fmla="*/ 1262743 w 1698171"/>
                      <a:gd name="connsiteY1" fmla="*/ 1251857 h 2558142"/>
                      <a:gd name="connsiteX2" fmla="*/ 1698171 w 1698171"/>
                      <a:gd name="connsiteY2" fmla="*/ 2558142 h 2558142"/>
                      <a:gd name="connsiteX0" fmla="*/ 0 w 1932861"/>
                      <a:gd name="connsiteY0" fmla="*/ 0 h 2503713"/>
                      <a:gd name="connsiteX1" fmla="*/ 1262743 w 1932861"/>
                      <a:gd name="connsiteY1" fmla="*/ 1251857 h 2503713"/>
                      <a:gd name="connsiteX2" fmla="*/ 1932861 w 1932861"/>
                      <a:gd name="connsiteY2" fmla="*/ 2503713 h 25037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932861" h="2503713">
                        <a:moveTo>
                          <a:pt x="0" y="0"/>
                        </a:moveTo>
                        <a:lnTo>
                          <a:pt x="1262743" y="1251857"/>
                        </a:lnTo>
                        <a:lnTo>
                          <a:pt x="1932861" y="2503713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" name="TextBox 34"/>
                  <p:cNvSpPr txBox="1"/>
                  <p:nvPr/>
                </p:nvSpPr>
                <p:spPr>
                  <a:xfrm>
                    <a:off x="1159712" y="1754232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n-US" b="1" baseline="-25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2786086" y="4177544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r>
                      <a:rPr lang="el-GR" b="1" baseline="-250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3" name="TextBox 32"/>
                <p:cNvSpPr txBox="1"/>
                <p:nvPr/>
              </p:nvSpPr>
              <p:spPr>
                <a:xfrm>
                  <a:off x="2237412" y="3130836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  <a:endParaRPr 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5" name="TextBox 44"/>
              <p:cNvSpPr txBox="1"/>
              <p:nvPr/>
            </p:nvSpPr>
            <p:spPr>
              <a:xfrm>
                <a:off x="-129367" y="1556792"/>
                <a:ext cx="2786722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φως διανύει τη διαδρομή ΑΟΒ σε χρονικό διάστημα </a:t>
                </a:r>
                <a:r>
                  <a:rPr lang="en-US" sz="20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1600" b="1" baseline="-25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AOB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50" name="Ευθύγραμμο βέλος σύνδεσης 49"/>
            <p:cNvCxnSpPr/>
            <p:nvPr/>
          </p:nvCxnSpPr>
          <p:spPr>
            <a:xfrm>
              <a:off x="5544744" y="3311396"/>
              <a:ext cx="198000" cy="288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Ευθύγραμμο βέλος σύνδεσης 50"/>
            <p:cNvCxnSpPr/>
            <p:nvPr/>
          </p:nvCxnSpPr>
          <p:spPr>
            <a:xfrm>
              <a:off x="3536030" y="964805"/>
              <a:ext cx="360000" cy="324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Ομάδα 58"/>
          <p:cNvGrpSpPr/>
          <p:nvPr/>
        </p:nvGrpSpPr>
        <p:grpSpPr>
          <a:xfrm>
            <a:off x="3836030" y="1114834"/>
            <a:ext cx="1815852" cy="2412000"/>
            <a:chOff x="3836030" y="1114834"/>
            <a:chExt cx="1815852" cy="2412000"/>
          </a:xfrm>
        </p:grpSpPr>
        <p:sp>
          <p:nvSpPr>
            <p:cNvPr id="54" name="TextBox 53"/>
            <p:cNvSpPr txBox="1"/>
            <p:nvPr/>
          </p:nvSpPr>
          <p:spPr>
            <a:xfrm>
              <a:off x="3836030" y="1495801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622212" y="1700893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32040" y="2564904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270046" y="255561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8" name="Ευθεία γραμμή σύνδεσης 57"/>
            <p:cNvCxnSpPr/>
            <p:nvPr/>
          </p:nvCxnSpPr>
          <p:spPr>
            <a:xfrm>
              <a:off x="4970838" y="1114834"/>
              <a:ext cx="0" cy="2412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6143065" y="1228447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</a:t>
            </a:r>
            <a:r>
              <a:rPr lang="el-GR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ΑΟΒ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χρονικό διάστημα </a:t>
            </a:r>
            <a:r>
              <a:rPr lang="en-US" sz="2000" b="1" i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r>
              <a:rPr lang="el-GR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b="1" i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b="1" i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endParaRPr lang="el-GR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90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5496" y="4005064"/>
                <a:ext cx="5849422" cy="7838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𝜐</m:t>
                              </m:r>
                            </m:e>
                            <m:sub>
                              <m:r>
                                <a:rPr lang="el-GR" sz="2000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l-GR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 b="0" i="0" smtClean="0">
                                  <a:latin typeface="Cambria Math" panose="02040503050406030204" pitchFamily="18" charset="0"/>
                                </a:rPr>
                                <m:t>η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e>
                      </m:d>
                      <m:r>
                        <a:rPr lang="el-GR" sz="20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005064"/>
                <a:ext cx="5849422" cy="7838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6" name="Ομάδα 105"/>
          <p:cNvGrpSpPr/>
          <p:nvPr/>
        </p:nvGrpSpPr>
        <p:grpSpPr>
          <a:xfrm>
            <a:off x="67448" y="4922004"/>
            <a:ext cx="6320452" cy="711498"/>
            <a:chOff x="67448" y="4922004"/>
            <a:chExt cx="6320452" cy="7114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Ορθογώνιο 55"/>
                <p:cNvSpPr/>
                <p:nvPr/>
              </p:nvSpPr>
              <p:spPr>
                <a:xfrm>
                  <a:off x="67448" y="4922004"/>
                  <a:ext cx="1075871" cy="6184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n-US" b="1" i="1"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48" y="4922004"/>
                  <a:ext cx="1075871" cy="61843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Ορθογώνιο 56"/>
                <p:cNvSpPr/>
                <p:nvPr/>
              </p:nvSpPr>
              <p:spPr>
                <a:xfrm>
                  <a:off x="939614" y="4924782"/>
                  <a:ext cx="5448286" cy="7087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𝒅</m:t>
                            </m:r>
                          </m:num>
                          <m:den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  <m:r>
                              <a:rPr lang="en-US" i="1"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b="0" i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</m:e>
                              <m:sub>
                                <m:r>
                                  <a:rPr lang="el-G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i="1"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1"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</m:e>
                        </m:d>
                        <m:r>
                          <a:rPr lang="en-US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latin typeface="Cambria Math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⇨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7" name="Ορθογώνιο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9614" y="4924782"/>
                  <a:ext cx="5448286" cy="7087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35496" y="5797131"/>
                <a:ext cx="6041397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f>
                            <m:f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den>
                          </m:f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f>
                            <m:f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den>
                          </m:f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e>
                      </m:d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797131"/>
                <a:ext cx="6041397" cy="7087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Ευθεία γραμμή σύνδεσης 58"/>
          <p:cNvCxnSpPr/>
          <p:nvPr/>
        </p:nvCxnSpPr>
        <p:spPr>
          <a:xfrm flipH="1">
            <a:off x="251520" y="5934471"/>
            <a:ext cx="216024" cy="5713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Ομάδα 104"/>
          <p:cNvGrpSpPr/>
          <p:nvPr/>
        </p:nvGrpSpPr>
        <p:grpSpPr>
          <a:xfrm>
            <a:off x="-129367" y="827420"/>
            <a:ext cx="6069519" cy="2857674"/>
            <a:chOff x="-129367" y="827420"/>
            <a:chExt cx="6069519" cy="2857674"/>
          </a:xfrm>
        </p:grpSpPr>
        <p:grpSp>
          <p:nvGrpSpPr>
            <p:cNvPr id="63" name="Ομάδα 62"/>
            <p:cNvGrpSpPr/>
            <p:nvPr/>
          </p:nvGrpSpPr>
          <p:grpSpPr>
            <a:xfrm>
              <a:off x="-129367" y="827420"/>
              <a:ext cx="6069519" cy="2857674"/>
              <a:chOff x="-129367" y="827420"/>
              <a:chExt cx="6069519" cy="2857674"/>
            </a:xfrm>
          </p:grpSpPr>
          <p:grpSp>
            <p:nvGrpSpPr>
              <p:cNvPr id="64" name="Ομάδα 63"/>
              <p:cNvGrpSpPr/>
              <p:nvPr/>
            </p:nvGrpSpPr>
            <p:grpSpPr>
              <a:xfrm>
                <a:off x="-129367" y="827420"/>
                <a:ext cx="6069519" cy="2857674"/>
                <a:chOff x="-129367" y="827420"/>
                <a:chExt cx="6069519" cy="2857674"/>
              </a:xfrm>
            </p:grpSpPr>
            <p:grpSp>
              <p:nvGrpSpPr>
                <p:cNvPr id="67" name="Ομάδα 66"/>
                <p:cNvGrpSpPr/>
                <p:nvPr/>
              </p:nvGrpSpPr>
              <p:grpSpPr>
                <a:xfrm>
                  <a:off x="3129420" y="877362"/>
                  <a:ext cx="2810732" cy="2807732"/>
                  <a:chOff x="653236" y="1804174"/>
                  <a:chExt cx="2810732" cy="2807732"/>
                </a:xfrm>
              </p:grpSpPr>
              <p:grpSp>
                <p:nvGrpSpPr>
                  <p:cNvPr id="89" name="Ομάδα 88"/>
                  <p:cNvGrpSpPr/>
                  <p:nvPr/>
                </p:nvGrpSpPr>
                <p:grpSpPr>
                  <a:xfrm>
                    <a:off x="653236" y="1804174"/>
                    <a:ext cx="2808312" cy="2807732"/>
                    <a:chOff x="653236" y="1804174"/>
                    <a:chExt cx="2808312" cy="2807732"/>
                  </a:xfrm>
                </p:grpSpPr>
                <p:grpSp>
                  <p:nvGrpSpPr>
                    <p:cNvPr id="92" name="Ομάδα 91"/>
                    <p:cNvGrpSpPr/>
                    <p:nvPr/>
                  </p:nvGrpSpPr>
                  <p:grpSpPr>
                    <a:xfrm>
                      <a:off x="653236" y="1804174"/>
                      <a:ext cx="2808312" cy="2807732"/>
                      <a:chOff x="653236" y="1804174"/>
                      <a:chExt cx="2808312" cy="2807732"/>
                    </a:xfrm>
                  </p:grpSpPr>
                  <p:sp>
                    <p:nvSpPr>
                      <p:cNvPr id="95" name="Ορθογώνιο 94"/>
                      <p:cNvSpPr/>
                      <p:nvPr/>
                    </p:nvSpPr>
                    <p:spPr>
                      <a:xfrm>
                        <a:off x="653236" y="1844824"/>
                        <a:ext cx="2808312" cy="1368152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sp>
                    <p:nvSpPr>
                      <p:cNvPr id="96" name="Ορθογώνιο 95"/>
                      <p:cNvSpPr/>
                      <p:nvPr/>
                    </p:nvSpPr>
                    <p:spPr>
                      <a:xfrm>
                        <a:off x="653236" y="3212976"/>
                        <a:ext cx="2808312" cy="136815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97" name="TextBox 96"/>
                      <p:cNvSpPr txBox="1"/>
                      <p:nvPr/>
                    </p:nvSpPr>
                    <p:spPr>
                      <a:xfrm>
                        <a:off x="680418" y="1804174"/>
                        <a:ext cx="412292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98" name="TextBox 97"/>
                      <p:cNvSpPr txBox="1"/>
                      <p:nvPr/>
                    </p:nvSpPr>
                    <p:spPr>
                      <a:xfrm>
                        <a:off x="665610" y="4211796"/>
                        <a:ext cx="412292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93" name="Έλλειψη 21"/>
                    <p:cNvSpPr/>
                    <p:nvPr/>
                  </p:nvSpPr>
                  <p:spPr>
                    <a:xfrm>
                      <a:off x="1353412" y="2276880"/>
                      <a:ext cx="72000" cy="72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94" name="Έλλειψη 22"/>
                    <p:cNvSpPr/>
                    <p:nvPr/>
                  </p:nvSpPr>
                  <p:spPr>
                    <a:xfrm>
                      <a:off x="3092490" y="4149088"/>
                      <a:ext cx="72000" cy="72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sp>
                <p:nvSpPr>
                  <p:cNvPr id="90" name="TextBox 89"/>
                  <p:cNvSpPr txBox="1"/>
                  <p:nvPr/>
                </p:nvSpPr>
                <p:spPr>
                  <a:xfrm>
                    <a:off x="1375384" y="2029784"/>
                    <a:ext cx="3513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3112590" y="3923764"/>
                    <a:ext cx="3513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Β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68" name="Ομάδα 67"/>
                <p:cNvGrpSpPr/>
                <p:nvPr/>
              </p:nvGrpSpPr>
              <p:grpSpPr>
                <a:xfrm>
                  <a:off x="3519792" y="1400296"/>
                  <a:ext cx="2406074" cy="1857868"/>
                  <a:chOff x="1043608" y="2327108"/>
                  <a:chExt cx="2406074" cy="1857868"/>
                </a:xfrm>
              </p:grpSpPr>
              <p:cxnSp>
                <p:nvCxnSpPr>
                  <p:cNvPr id="79" name="Ευθεία γραμμή σύνδεσης 78"/>
                  <p:cNvCxnSpPr/>
                  <p:nvPr/>
                </p:nvCxnSpPr>
                <p:spPr>
                  <a:xfrm>
                    <a:off x="1396956" y="2327108"/>
                    <a:ext cx="0" cy="864096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Ευθεία γραμμή σύνδεσης 79"/>
                  <p:cNvCxnSpPr/>
                  <p:nvPr/>
                </p:nvCxnSpPr>
                <p:spPr>
                  <a:xfrm>
                    <a:off x="3120954" y="3212976"/>
                    <a:ext cx="0" cy="972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TextBox 80"/>
                  <p:cNvSpPr txBox="1"/>
                  <p:nvPr/>
                </p:nvSpPr>
                <p:spPr>
                  <a:xfrm>
                    <a:off x="1043608" y="2596262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r>
                      <a:rPr lang="en-US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2" name="TextBox 81"/>
                  <p:cNvSpPr txBox="1"/>
                  <p:nvPr/>
                </p:nvSpPr>
                <p:spPr>
                  <a:xfrm>
                    <a:off x="3059832" y="3491716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r>
                      <a:rPr lang="en-US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83" name="Ευθύγραμμο βέλος σύνδεσης 82"/>
                  <p:cNvCxnSpPr/>
                  <p:nvPr/>
                </p:nvCxnSpPr>
                <p:spPr>
                  <a:xfrm>
                    <a:off x="1396956" y="3247646"/>
                    <a:ext cx="1731534" cy="0"/>
                  </a:xfrm>
                  <a:prstGeom prst="straightConnector1">
                    <a:avLst/>
                  </a:prstGeom>
                  <a:ln w="12700"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4" name="TextBox 83"/>
                  <p:cNvSpPr txBox="1"/>
                  <p:nvPr/>
                </p:nvSpPr>
                <p:spPr>
                  <a:xfrm>
                    <a:off x="2042126" y="3212976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85" name="Ευθύγραμμο βέλος σύνδεσης 84"/>
                  <p:cNvCxnSpPr/>
                  <p:nvPr/>
                </p:nvCxnSpPr>
                <p:spPr>
                  <a:xfrm>
                    <a:off x="1396956" y="3173135"/>
                    <a:ext cx="1080000" cy="0"/>
                  </a:xfrm>
                  <a:prstGeom prst="straightConnector1">
                    <a:avLst/>
                  </a:prstGeom>
                  <a:ln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6" name="TextBox 85"/>
                  <p:cNvSpPr txBox="1"/>
                  <p:nvPr/>
                </p:nvSpPr>
                <p:spPr>
                  <a:xfrm>
                    <a:off x="1763688" y="2852936"/>
                    <a:ext cx="30008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7" name="TextBox 86"/>
                  <p:cNvSpPr txBox="1"/>
                  <p:nvPr/>
                </p:nvSpPr>
                <p:spPr>
                  <a:xfrm>
                    <a:off x="2492423" y="2843644"/>
                    <a:ext cx="68626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 – x 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88" name="Ευθύγραμμο βέλος σύνδεσης 87"/>
                  <p:cNvCxnSpPr/>
                  <p:nvPr/>
                </p:nvCxnSpPr>
                <p:spPr>
                  <a:xfrm>
                    <a:off x="2477076" y="3169432"/>
                    <a:ext cx="648000" cy="0"/>
                  </a:xfrm>
                  <a:prstGeom prst="straightConnector1">
                    <a:avLst/>
                  </a:prstGeom>
                  <a:ln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Ομάδα 68"/>
                <p:cNvGrpSpPr/>
                <p:nvPr/>
              </p:nvGrpSpPr>
              <p:grpSpPr>
                <a:xfrm>
                  <a:off x="3456792" y="827420"/>
                  <a:ext cx="2330975" cy="2792644"/>
                  <a:chOff x="980608" y="1754232"/>
                  <a:chExt cx="2330975" cy="2792644"/>
                </a:xfrm>
              </p:grpSpPr>
              <p:grpSp>
                <p:nvGrpSpPr>
                  <p:cNvPr id="74" name="Ομάδα 73"/>
                  <p:cNvGrpSpPr/>
                  <p:nvPr/>
                </p:nvGrpSpPr>
                <p:grpSpPr>
                  <a:xfrm>
                    <a:off x="980608" y="1754232"/>
                    <a:ext cx="2330975" cy="2792644"/>
                    <a:chOff x="980608" y="1754232"/>
                    <a:chExt cx="2330975" cy="2792644"/>
                  </a:xfrm>
                </p:grpSpPr>
                <p:sp>
                  <p:nvSpPr>
                    <p:cNvPr id="76" name="Ελεύθερη σχεδίαση 75"/>
                    <p:cNvSpPr/>
                    <p:nvPr/>
                  </p:nvSpPr>
                  <p:spPr>
                    <a:xfrm>
                      <a:off x="980608" y="1973466"/>
                      <a:ext cx="2330975" cy="2503713"/>
                    </a:xfrm>
                    <a:custGeom>
                      <a:avLst/>
                      <a:gdLst>
                        <a:gd name="connsiteX0" fmla="*/ 0 w 1698171"/>
                        <a:gd name="connsiteY0" fmla="*/ 0 h 2558142"/>
                        <a:gd name="connsiteX1" fmla="*/ 1262743 w 1698171"/>
                        <a:gd name="connsiteY1" fmla="*/ 1251857 h 2558142"/>
                        <a:gd name="connsiteX2" fmla="*/ 1698171 w 1698171"/>
                        <a:gd name="connsiteY2" fmla="*/ 2558142 h 2558142"/>
                        <a:gd name="connsiteX0" fmla="*/ 0 w 1932861"/>
                        <a:gd name="connsiteY0" fmla="*/ 0 h 2503713"/>
                        <a:gd name="connsiteX1" fmla="*/ 1262743 w 1932861"/>
                        <a:gd name="connsiteY1" fmla="*/ 1251857 h 2503713"/>
                        <a:gd name="connsiteX2" fmla="*/ 1932861 w 1932861"/>
                        <a:gd name="connsiteY2" fmla="*/ 2503713 h 250371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932861" h="2503713">
                          <a:moveTo>
                            <a:pt x="0" y="0"/>
                          </a:moveTo>
                          <a:lnTo>
                            <a:pt x="1262743" y="1251857"/>
                          </a:lnTo>
                          <a:lnTo>
                            <a:pt x="1932861" y="2503713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headEnd type="none" w="med" len="med"/>
                      <a:tailEnd type="none" w="med" len="med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77" name="TextBox 76"/>
                    <p:cNvSpPr txBox="1"/>
                    <p:nvPr/>
                  </p:nvSpPr>
                  <p:spPr>
                    <a:xfrm>
                      <a:off x="1159712" y="1754232"/>
                      <a:ext cx="3898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n-US" b="1" baseline="-25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8" name="TextBox 77"/>
                    <p:cNvSpPr txBox="1"/>
                    <p:nvPr/>
                  </p:nvSpPr>
                  <p:spPr>
                    <a:xfrm>
                      <a:off x="2786086" y="4177544"/>
                      <a:ext cx="3898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l-GR" b="1" baseline="-25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2237412" y="3130836"/>
                    <a:ext cx="36420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</a:t>
                    </a:r>
                    <a:endParaRPr lang="el-GR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70" name="TextBox 69"/>
                <p:cNvSpPr txBox="1"/>
                <p:nvPr/>
              </p:nvSpPr>
              <p:spPr>
                <a:xfrm>
                  <a:off x="-129367" y="1556792"/>
                  <a:ext cx="2786722" cy="892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Το φως διανύει τη διαδρομή ΑΟΒ σε χρονικό διάστημα </a:t>
                  </a:r>
                  <a:r>
                    <a:rPr lang="en-US" sz="2000" b="1" i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r>
                    <a:rPr lang="en-US" sz="1600" b="1" baseline="-250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AOB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65" name="Ευθύγραμμο βέλος σύνδεσης 64"/>
              <p:cNvCxnSpPr/>
              <p:nvPr/>
            </p:nvCxnSpPr>
            <p:spPr>
              <a:xfrm>
                <a:off x="5544744" y="3311396"/>
                <a:ext cx="198000" cy="28800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Ευθύγραμμο βέλος σύνδεσης 65"/>
              <p:cNvCxnSpPr/>
              <p:nvPr/>
            </p:nvCxnSpPr>
            <p:spPr>
              <a:xfrm>
                <a:off x="3536030" y="964805"/>
                <a:ext cx="360000" cy="32400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Ομάδα 98"/>
            <p:cNvGrpSpPr/>
            <p:nvPr/>
          </p:nvGrpSpPr>
          <p:grpSpPr>
            <a:xfrm>
              <a:off x="3836030" y="1114834"/>
              <a:ext cx="1815852" cy="2412000"/>
              <a:chOff x="3836030" y="1114834"/>
              <a:chExt cx="1815852" cy="2412000"/>
            </a:xfrm>
          </p:grpSpPr>
          <p:sp>
            <p:nvSpPr>
              <p:cNvPr id="100" name="TextBox 99"/>
              <p:cNvSpPr txBox="1"/>
              <p:nvPr/>
            </p:nvSpPr>
            <p:spPr>
              <a:xfrm>
                <a:off x="3836030" y="1495801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4622212" y="1700893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4932040" y="256490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5270046" y="2555612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4" name="Ευθεία γραμμή σύνδεσης 103"/>
              <p:cNvCxnSpPr/>
              <p:nvPr/>
            </p:nvCxnSpPr>
            <p:spPr>
              <a:xfrm>
                <a:off x="4970838" y="1114834"/>
                <a:ext cx="0" cy="2412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Ομάδα 2"/>
          <p:cNvGrpSpPr/>
          <p:nvPr/>
        </p:nvGrpSpPr>
        <p:grpSpPr>
          <a:xfrm>
            <a:off x="6101416" y="1556792"/>
            <a:ext cx="3151108" cy="1303251"/>
            <a:chOff x="6101416" y="1556792"/>
            <a:chExt cx="3151108" cy="1303251"/>
          </a:xfrm>
        </p:grpSpPr>
        <p:sp>
          <p:nvSpPr>
            <p:cNvPr id="53" name="TextBox 52"/>
            <p:cNvSpPr txBox="1"/>
            <p:nvPr/>
          </p:nvSpPr>
          <p:spPr>
            <a:xfrm>
              <a:off x="6300193" y="1556792"/>
              <a:ext cx="2898442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χρονικό διάστημα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baseline="-25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AOB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ελάχιστο όταν: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Ορθογώνιο 53"/>
                <p:cNvSpPr/>
                <p:nvPr/>
              </p:nvSpPr>
              <p:spPr>
                <a:xfrm>
                  <a:off x="6101416" y="2204864"/>
                  <a:ext cx="3151108" cy="65517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0" smtClean="0"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4" name="Ορθογώνιο 5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1416" y="2204864"/>
                  <a:ext cx="3151108" cy="65517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90665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996952"/>
                <a:ext cx="1995866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35496" y="3936388"/>
                <a:ext cx="7486473" cy="646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 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3936388"/>
                <a:ext cx="7486473" cy="6467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Ομάδα 50"/>
          <p:cNvGrpSpPr/>
          <p:nvPr/>
        </p:nvGrpSpPr>
        <p:grpSpPr>
          <a:xfrm>
            <a:off x="548873" y="4180791"/>
            <a:ext cx="4536504" cy="440432"/>
            <a:chOff x="179512" y="6372944"/>
            <a:chExt cx="4536504" cy="440432"/>
          </a:xfrm>
        </p:grpSpPr>
        <p:cxnSp>
          <p:nvCxnSpPr>
            <p:cNvPr id="52" name="Ευθεία γραμμή σύνδεσης 51"/>
            <p:cNvCxnSpPr/>
            <p:nvPr/>
          </p:nvCxnSpPr>
          <p:spPr>
            <a:xfrm flipH="1">
              <a:off x="179512" y="6516960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Ευθεία γραμμή σύνδεσης 52"/>
            <p:cNvCxnSpPr/>
            <p:nvPr/>
          </p:nvCxnSpPr>
          <p:spPr>
            <a:xfrm flipH="1">
              <a:off x="1691680" y="6372944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Ευθεία γραμμή σύνδεσης 53"/>
            <p:cNvCxnSpPr/>
            <p:nvPr/>
          </p:nvCxnSpPr>
          <p:spPr>
            <a:xfrm flipH="1">
              <a:off x="2555776" y="6516960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Ευθεία γραμμή σύνδεσης 54"/>
            <p:cNvCxnSpPr/>
            <p:nvPr/>
          </p:nvCxnSpPr>
          <p:spPr>
            <a:xfrm flipH="1">
              <a:off x="4546776" y="6372944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Ορθογώνιο 55"/>
              <p:cNvSpPr/>
              <p:nvPr/>
            </p:nvSpPr>
            <p:spPr>
              <a:xfrm>
                <a:off x="35496" y="4653136"/>
                <a:ext cx="5815310" cy="5658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Ορθογώνιο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653136"/>
                <a:ext cx="5815310" cy="5658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134057" y="5373216"/>
                <a:ext cx="4553554" cy="9554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m:rPr>
                              <m:nor/>
                            </m:rPr>
                            <a:rPr lang="el-GR" dirty="0">
                              <a:solidFill>
                                <a:schemeClr val="tx1"/>
                              </a:solidFill>
                            </a:rPr>
                            <m:t>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57" y="5373216"/>
                <a:ext cx="4553554" cy="9554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4546048" y="5489067"/>
                <a:ext cx="30818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⇨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6048" y="5489067"/>
                <a:ext cx="3081869" cy="369332"/>
              </a:xfrm>
              <a:prstGeom prst="rect">
                <a:avLst/>
              </a:prstGeom>
              <a:blipFill>
                <a:blip r:embed="rId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9" name="Ομάδα 118"/>
          <p:cNvGrpSpPr/>
          <p:nvPr/>
        </p:nvGrpSpPr>
        <p:grpSpPr>
          <a:xfrm>
            <a:off x="496580" y="5337417"/>
            <a:ext cx="1152128" cy="1442593"/>
            <a:chOff x="496580" y="5337417"/>
            <a:chExt cx="1152128" cy="1442593"/>
          </a:xfrm>
        </p:grpSpPr>
        <p:sp>
          <p:nvSpPr>
            <p:cNvPr id="62" name="Οβάλ 61"/>
            <p:cNvSpPr/>
            <p:nvPr/>
          </p:nvSpPr>
          <p:spPr>
            <a:xfrm>
              <a:off x="496580" y="5337417"/>
              <a:ext cx="1152128" cy="1080120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Ορθογώνιο 67"/>
                <p:cNvSpPr/>
                <p:nvPr/>
              </p:nvSpPr>
              <p:spPr>
                <a:xfrm>
                  <a:off x="673810" y="6410678"/>
                  <a:ext cx="791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Ορθογώνιο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810" y="6410678"/>
                  <a:ext cx="791499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0" name="Ομάδα 119"/>
          <p:cNvGrpSpPr/>
          <p:nvPr/>
        </p:nvGrpSpPr>
        <p:grpSpPr>
          <a:xfrm>
            <a:off x="1979712" y="5291208"/>
            <a:ext cx="1656184" cy="1522168"/>
            <a:chOff x="1979712" y="5291208"/>
            <a:chExt cx="1656184" cy="1522168"/>
          </a:xfrm>
        </p:grpSpPr>
        <p:sp>
          <p:nvSpPr>
            <p:cNvPr id="65" name="Οβάλ 64"/>
            <p:cNvSpPr/>
            <p:nvPr/>
          </p:nvSpPr>
          <p:spPr>
            <a:xfrm>
              <a:off x="1979712" y="5291208"/>
              <a:ext cx="1656184" cy="1188000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Ορθογώνιο 68"/>
                <p:cNvSpPr/>
                <p:nvPr/>
              </p:nvSpPr>
              <p:spPr>
                <a:xfrm>
                  <a:off x="2484357" y="6444044"/>
                  <a:ext cx="79149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l-GR" b="0" i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Ορθογώνιο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84357" y="6444044"/>
                  <a:ext cx="791499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6" name="Ομάδα 75"/>
          <p:cNvGrpSpPr/>
          <p:nvPr/>
        </p:nvGrpSpPr>
        <p:grpSpPr>
          <a:xfrm>
            <a:off x="-129367" y="827420"/>
            <a:ext cx="9381891" cy="2857674"/>
            <a:chOff x="-129367" y="827420"/>
            <a:chExt cx="9381891" cy="2857674"/>
          </a:xfrm>
        </p:grpSpPr>
        <p:grpSp>
          <p:nvGrpSpPr>
            <p:cNvPr id="77" name="Ομάδα 76"/>
            <p:cNvGrpSpPr/>
            <p:nvPr/>
          </p:nvGrpSpPr>
          <p:grpSpPr>
            <a:xfrm>
              <a:off x="-129367" y="827420"/>
              <a:ext cx="9381891" cy="2857674"/>
              <a:chOff x="-129367" y="827420"/>
              <a:chExt cx="9381891" cy="2857674"/>
            </a:xfrm>
          </p:grpSpPr>
          <p:grpSp>
            <p:nvGrpSpPr>
              <p:cNvPr id="84" name="Ομάδα 83"/>
              <p:cNvGrpSpPr/>
              <p:nvPr/>
            </p:nvGrpSpPr>
            <p:grpSpPr>
              <a:xfrm>
                <a:off x="-129367" y="827420"/>
                <a:ext cx="9381891" cy="2857674"/>
                <a:chOff x="-129367" y="827420"/>
                <a:chExt cx="9381891" cy="2857674"/>
              </a:xfrm>
            </p:grpSpPr>
            <p:grpSp>
              <p:nvGrpSpPr>
                <p:cNvPr id="87" name="Ομάδα 86"/>
                <p:cNvGrpSpPr/>
                <p:nvPr/>
              </p:nvGrpSpPr>
              <p:grpSpPr>
                <a:xfrm>
                  <a:off x="3129420" y="877362"/>
                  <a:ext cx="2810732" cy="2807732"/>
                  <a:chOff x="653236" y="1804174"/>
                  <a:chExt cx="2810732" cy="2807732"/>
                </a:xfrm>
              </p:grpSpPr>
              <p:grpSp>
                <p:nvGrpSpPr>
                  <p:cNvPr id="109" name="Ομάδα 108"/>
                  <p:cNvGrpSpPr/>
                  <p:nvPr/>
                </p:nvGrpSpPr>
                <p:grpSpPr>
                  <a:xfrm>
                    <a:off x="653236" y="1804174"/>
                    <a:ext cx="2808312" cy="2807732"/>
                    <a:chOff x="653236" y="1804174"/>
                    <a:chExt cx="2808312" cy="2807732"/>
                  </a:xfrm>
                </p:grpSpPr>
                <p:grpSp>
                  <p:nvGrpSpPr>
                    <p:cNvPr id="112" name="Ομάδα 111"/>
                    <p:cNvGrpSpPr/>
                    <p:nvPr/>
                  </p:nvGrpSpPr>
                  <p:grpSpPr>
                    <a:xfrm>
                      <a:off x="653236" y="1804174"/>
                      <a:ext cx="2808312" cy="2807732"/>
                      <a:chOff x="653236" y="1804174"/>
                      <a:chExt cx="2808312" cy="2807732"/>
                    </a:xfrm>
                  </p:grpSpPr>
                  <p:sp>
                    <p:nvSpPr>
                      <p:cNvPr id="115" name="Ορθογώνιο 114"/>
                      <p:cNvSpPr/>
                      <p:nvPr/>
                    </p:nvSpPr>
                    <p:spPr>
                      <a:xfrm>
                        <a:off x="653236" y="1844824"/>
                        <a:ext cx="2808312" cy="1368152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sp>
                    <p:nvSpPr>
                      <p:cNvPr id="116" name="Ορθογώνιο 115"/>
                      <p:cNvSpPr/>
                      <p:nvPr/>
                    </p:nvSpPr>
                    <p:spPr>
                      <a:xfrm>
                        <a:off x="653236" y="3212976"/>
                        <a:ext cx="2808312" cy="136815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17" name="TextBox 116"/>
                      <p:cNvSpPr txBox="1"/>
                      <p:nvPr/>
                    </p:nvSpPr>
                    <p:spPr>
                      <a:xfrm>
                        <a:off x="680418" y="1804174"/>
                        <a:ext cx="412292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118" name="TextBox 117"/>
                      <p:cNvSpPr txBox="1"/>
                      <p:nvPr/>
                    </p:nvSpPr>
                    <p:spPr>
                      <a:xfrm>
                        <a:off x="665610" y="4211796"/>
                        <a:ext cx="412292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113" name="Έλλειψη 21"/>
                    <p:cNvSpPr/>
                    <p:nvPr/>
                  </p:nvSpPr>
                  <p:spPr>
                    <a:xfrm>
                      <a:off x="1353412" y="2276880"/>
                      <a:ext cx="72000" cy="72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14" name="Έλλειψη 22"/>
                    <p:cNvSpPr/>
                    <p:nvPr/>
                  </p:nvSpPr>
                  <p:spPr>
                    <a:xfrm>
                      <a:off x="3092490" y="4149088"/>
                      <a:ext cx="72000" cy="7200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sp>
                <p:nvSpPr>
                  <p:cNvPr id="110" name="TextBox 109"/>
                  <p:cNvSpPr txBox="1"/>
                  <p:nvPr/>
                </p:nvSpPr>
                <p:spPr>
                  <a:xfrm>
                    <a:off x="1375384" y="2029784"/>
                    <a:ext cx="3513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3112590" y="3923764"/>
                    <a:ext cx="3513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Β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88" name="Ομάδα 87"/>
                <p:cNvGrpSpPr/>
                <p:nvPr/>
              </p:nvGrpSpPr>
              <p:grpSpPr>
                <a:xfrm>
                  <a:off x="3519792" y="1400296"/>
                  <a:ext cx="2406074" cy="1857868"/>
                  <a:chOff x="1043608" y="2327108"/>
                  <a:chExt cx="2406074" cy="1857868"/>
                </a:xfrm>
              </p:grpSpPr>
              <p:cxnSp>
                <p:nvCxnSpPr>
                  <p:cNvPr id="99" name="Ευθεία γραμμή σύνδεσης 98"/>
                  <p:cNvCxnSpPr/>
                  <p:nvPr/>
                </p:nvCxnSpPr>
                <p:spPr>
                  <a:xfrm>
                    <a:off x="1396956" y="2327108"/>
                    <a:ext cx="0" cy="864096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" name="Ευθεία γραμμή σύνδεσης 99"/>
                  <p:cNvCxnSpPr/>
                  <p:nvPr/>
                </p:nvCxnSpPr>
                <p:spPr>
                  <a:xfrm>
                    <a:off x="3120954" y="3212976"/>
                    <a:ext cx="0" cy="972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1" name="TextBox 100"/>
                  <p:cNvSpPr txBox="1"/>
                  <p:nvPr/>
                </p:nvSpPr>
                <p:spPr>
                  <a:xfrm>
                    <a:off x="1043608" y="2596262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r>
                      <a:rPr lang="en-US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TextBox 101"/>
                  <p:cNvSpPr txBox="1"/>
                  <p:nvPr/>
                </p:nvSpPr>
                <p:spPr>
                  <a:xfrm>
                    <a:off x="3059832" y="3491716"/>
                    <a:ext cx="3898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r>
                      <a:rPr lang="en-US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03" name="Ευθύγραμμο βέλος σύνδεσης 102"/>
                  <p:cNvCxnSpPr/>
                  <p:nvPr/>
                </p:nvCxnSpPr>
                <p:spPr>
                  <a:xfrm>
                    <a:off x="1396956" y="3247646"/>
                    <a:ext cx="1731534" cy="0"/>
                  </a:xfrm>
                  <a:prstGeom prst="straightConnector1">
                    <a:avLst/>
                  </a:prstGeom>
                  <a:ln w="12700"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2042126" y="3212976"/>
                    <a:ext cx="32573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05" name="Ευθύγραμμο βέλος σύνδεσης 104"/>
                  <p:cNvCxnSpPr/>
                  <p:nvPr/>
                </p:nvCxnSpPr>
                <p:spPr>
                  <a:xfrm>
                    <a:off x="1396956" y="3173135"/>
                    <a:ext cx="1080000" cy="0"/>
                  </a:xfrm>
                  <a:prstGeom prst="straightConnector1">
                    <a:avLst/>
                  </a:prstGeom>
                  <a:ln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6" name="TextBox 105"/>
                  <p:cNvSpPr txBox="1"/>
                  <p:nvPr/>
                </p:nvSpPr>
                <p:spPr>
                  <a:xfrm>
                    <a:off x="1763688" y="2852936"/>
                    <a:ext cx="30008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7" name="TextBox 106"/>
                  <p:cNvSpPr txBox="1"/>
                  <p:nvPr/>
                </p:nvSpPr>
                <p:spPr>
                  <a:xfrm>
                    <a:off x="2492423" y="2843644"/>
                    <a:ext cx="68626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 – x 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08" name="Ευθύγραμμο βέλος σύνδεσης 107"/>
                  <p:cNvCxnSpPr/>
                  <p:nvPr/>
                </p:nvCxnSpPr>
                <p:spPr>
                  <a:xfrm>
                    <a:off x="2477076" y="3169432"/>
                    <a:ext cx="648000" cy="0"/>
                  </a:xfrm>
                  <a:prstGeom prst="straightConnector1">
                    <a:avLst/>
                  </a:prstGeom>
                  <a:ln>
                    <a:solidFill>
                      <a:schemeClr val="bg1"/>
                    </a:solidFill>
                    <a:headEnd type="arrow"/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9" name="Ομάδα 88"/>
                <p:cNvGrpSpPr/>
                <p:nvPr/>
              </p:nvGrpSpPr>
              <p:grpSpPr>
                <a:xfrm>
                  <a:off x="3456792" y="827420"/>
                  <a:ext cx="2330975" cy="2792644"/>
                  <a:chOff x="980608" y="1754232"/>
                  <a:chExt cx="2330975" cy="2792644"/>
                </a:xfrm>
              </p:grpSpPr>
              <p:grpSp>
                <p:nvGrpSpPr>
                  <p:cNvPr id="94" name="Ομάδα 93"/>
                  <p:cNvGrpSpPr/>
                  <p:nvPr/>
                </p:nvGrpSpPr>
                <p:grpSpPr>
                  <a:xfrm>
                    <a:off x="980608" y="1754232"/>
                    <a:ext cx="2330975" cy="2792644"/>
                    <a:chOff x="980608" y="1754232"/>
                    <a:chExt cx="2330975" cy="2792644"/>
                  </a:xfrm>
                </p:grpSpPr>
                <p:sp>
                  <p:nvSpPr>
                    <p:cNvPr id="96" name="Ελεύθερη σχεδίαση 95"/>
                    <p:cNvSpPr/>
                    <p:nvPr/>
                  </p:nvSpPr>
                  <p:spPr>
                    <a:xfrm>
                      <a:off x="980608" y="1973466"/>
                      <a:ext cx="2330975" cy="2503713"/>
                    </a:xfrm>
                    <a:custGeom>
                      <a:avLst/>
                      <a:gdLst>
                        <a:gd name="connsiteX0" fmla="*/ 0 w 1698171"/>
                        <a:gd name="connsiteY0" fmla="*/ 0 h 2558142"/>
                        <a:gd name="connsiteX1" fmla="*/ 1262743 w 1698171"/>
                        <a:gd name="connsiteY1" fmla="*/ 1251857 h 2558142"/>
                        <a:gd name="connsiteX2" fmla="*/ 1698171 w 1698171"/>
                        <a:gd name="connsiteY2" fmla="*/ 2558142 h 2558142"/>
                        <a:gd name="connsiteX0" fmla="*/ 0 w 1932861"/>
                        <a:gd name="connsiteY0" fmla="*/ 0 h 2503713"/>
                        <a:gd name="connsiteX1" fmla="*/ 1262743 w 1932861"/>
                        <a:gd name="connsiteY1" fmla="*/ 1251857 h 2503713"/>
                        <a:gd name="connsiteX2" fmla="*/ 1932861 w 1932861"/>
                        <a:gd name="connsiteY2" fmla="*/ 2503713 h 250371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1932861" h="2503713">
                          <a:moveTo>
                            <a:pt x="0" y="0"/>
                          </a:moveTo>
                          <a:lnTo>
                            <a:pt x="1262743" y="1251857"/>
                          </a:lnTo>
                          <a:lnTo>
                            <a:pt x="1932861" y="2503713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headEnd type="none" w="med" len="med"/>
                      <a:tailEnd type="none" w="med" len="med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97" name="TextBox 96"/>
                    <p:cNvSpPr txBox="1"/>
                    <p:nvPr/>
                  </p:nvSpPr>
                  <p:spPr>
                    <a:xfrm>
                      <a:off x="1159712" y="1754232"/>
                      <a:ext cx="3898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n-US" b="1" baseline="-25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98" name="TextBox 97"/>
                    <p:cNvSpPr txBox="1"/>
                    <p:nvPr/>
                  </p:nvSpPr>
                  <p:spPr>
                    <a:xfrm>
                      <a:off x="2786086" y="4177544"/>
                      <a:ext cx="3898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l-GR" b="1" baseline="-25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95" name="TextBox 94"/>
                  <p:cNvSpPr txBox="1"/>
                  <p:nvPr/>
                </p:nvSpPr>
                <p:spPr>
                  <a:xfrm>
                    <a:off x="2237412" y="3130836"/>
                    <a:ext cx="36420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</a:t>
                    </a:r>
                    <a:endParaRPr lang="el-GR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90" name="TextBox 89"/>
                <p:cNvSpPr txBox="1"/>
                <p:nvPr/>
              </p:nvSpPr>
              <p:spPr>
                <a:xfrm>
                  <a:off x="-129367" y="1556792"/>
                  <a:ext cx="2786722" cy="892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Το φως διανύει τη διαδρομή ΑΟΒ σε χρονικό διάστημα </a:t>
                  </a:r>
                  <a:r>
                    <a:rPr lang="en-US" sz="2000" b="1" i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r>
                    <a:rPr lang="en-US" sz="1600" b="1" baseline="-250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AOB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91" name="Ομάδα 90"/>
                <p:cNvGrpSpPr/>
                <p:nvPr/>
              </p:nvGrpSpPr>
              <p:grpSpPr>
                <a:xfrm>
                  <a:off x="6101416" y="1556792"/>
                  <a:ext cx="3151108" cy="1303251"/>
                  <a:chOff x="6226096" y="3068960"/>
                  <a:chExt cx="3017793" cy="1303251"/>
                </a:xfrm>
              </p:grpSpPr>
              <p:sp>
                <p:nvSpPr>
                  <p:cNvPr id="92" name="TextBox 91"/>
                  <p:cNvSpPr txBox="1"/>
                  <p:nvPr/>
                </p:nvSpPr>
                <p:spPr>
                  <a:xfrm>
                    <a:off x="6416463" y="3068960"/>
                    <a:ext cx="2775817" cy="67710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T</a:t>
                    </a:r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ο χρονικό διάστημα</a:t>
                    </a:r>
                    <a:r>
                      <a:rPr lang="en-US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b="1" i="1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t</a:t>
                    </a:r>
                    <a:r>
                      <a:rPr lang="en-US" b="1" baseline="-2500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AOB</a:t>
                    </a:r>
                    <a:r>
                      <a:rPr lang="en-US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είναι</a:t>
                    </a:r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ελάχιστο όταν:</a:t>
                    </a:r>
                    <a:endPara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3" name="Ορθογώνιο 92"/>
                      <p:cNvSpPr/>
                      <p:nvPr/>
                    </p:nvSpPr>
                    <p:spPr>
                      <a:xfrm>
                        <a:off x="6226096" y="3717032"/>
                        <a:ext cx="3017793" cy="655179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l-GR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latin typeface="Cambria Math"/>
                                        </a:rPr>
                                        <m:t>𝒅𝒕</m:t>
                                      </m:r>
                                    </m:e>
                                    <m:sub>
                                      <m:r>
                                        <a:rPr lang="en-US" b="1">
                                          <a:latin typeface="Cambria Math"/>
                                        </a:rPr>
                                        <m:t>𝐀𝐎𝐁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>
                                      <a:latin typeface="Cambria Math"/>
                                    </a:rPr>
                                    <m:t>𝒅𝒙</m:t>
                                  </m:r>
                                </m:den>
                              </m:f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l-GR" b="1" i="0" smtClean="0">
                                  <a:latin typeface="Cambria Math" panose="02040503050406030204" pitchFamily="18" charset="0"/>
                                </a:rPr>
                                <m:t>𝛋𝛂𝛊</m:t>
                              </m:r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f>
                                <m:fPr>
                                  <m:ctrlPr>
                                    <a:rPr lang="el-GR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l-GR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sSub>
                                    <m:sSubPr>
                                      <m:ctrlPr>
                                        <a:rPr lang="el-GR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0" smtClean="0">
                                          <a:latin typeface="Cambria Math" panose="02040503050406030204" pitchFamily="18" charset="0"/>
                                        </a:rPr>
                                        <m:t>𝐀𝐎𝐁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  <m:sSup>
                                    <m:sSupPr>
                                      <m:ctrlP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93" name="Ορθογώνιο 9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226096" y="3717032"/>
                        <a:ext cx="3017793" cy="655179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cxnSp>
            <p:nvCxnSpPr>
              <p:cNvPr id="85" name="Ευθύγραμμο βέλος σύνδεσης 84"/>
              <p:cNvCxnSpPr/>
              <p:nvPr/>
            </p:nvCxnSpPr>
            <p:spPr>
              <a:xfrm>
                <a:off x="5544744" y="3311396"/>
                <a:ext cx="198000" cy="28800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Ευθύγραμμο βέλος σύνδεσης 85"/>
              <p:cNvCxnSpPr/>
              <p:nvPr/>
            </p:nvCxnSpPr>
            <p:spPr>
              <a:xfrm>
                <a:off x="3536030" y="964805"/>
                <a:ext cx="360000" cy="32400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Ομάδα 77"/>
            <p:cNvGrpSpPr/>
            <p:nvPr/>
          </p:nvGrpSpPr>
          <p:grpSpPr>
            <a:xfrm>
              <a:off x="3836030" y="1114834"/>
              <a:ext cx="1815852" cy="2412000"/>
              <a:chOff x="3836030" y="1114834"/>
              <a:chExt cx="1815852" cy="2412000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3836030" y="1495801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4622212" y="1700893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4932040" y="2564904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5270046" y="2555612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3" name="Ευθεία γραμμή σύνδεσης 82"/>
              <p:cNvCxnSpPr/>
              <p:nvPr/>
            </p:nvCxnSpPr>
            <p:spPr>
              <a:xfrm>
                <a:off x="4970838" y="1114834"/>
                <a:ext cx="0" cy="2412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Ομάδα 3"/>
          <p:cNvGrpSpPr/>
          <p:nvPr/>
        </p:nvGrpSpPr>
        <p:grpSpPr>
          <a:xfrm>
            <a:off x="4211960" y="6165304"/>
            <a:ext cx="4968552" cy="461665"/>
            <a:chOff x="4211960" y="6165304"/>
            <a:chExt cx="4968552" cy="4616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4211960" y="6165304"/>
                  <a:ext cx="3061223" cy="461665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400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n-US" sz="24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400" b="1" i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4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24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sz="24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unc>
                              <m:funcPr>
                                <m:ctrlPr>
                                  <a:rPr lang="en-US" sz="24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400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𝛈</m:t>
                                    </m:r>
                                  </m:e>
                                  <m:sub>
                                    <m:r>
                                      <a:rPr lang="en-US" sz="24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sz="2400" b="1" i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sz="24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4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sz="24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</m:func>
                          </m:e>
                        </m:func>
                      </m:oMath>
                    </m:oMathPara>
                  </a14:m>
                  <a:endParaRPr lang="el-GR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6165304"/>
                  <a:ext cx="3061223" cy="461665"/>
                </a:xfrm>
                <a:prstGeom prst="rect">
                  <a:avLst/>
                </a:prstGeom>
                <a:blipFill>
                  <a:blip r:embed="rId13"/>
                  <a:stretch>
                    <a:fillRect b="-6173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Ορθογώνιο 2"/>
            <p:cNvSpPr/>
            <p:nvPr/>
          </p:nvSpPr>
          <p:spPr>
            <a:xfrm>
              <a:off x="7434521" y="6165304"/>
              <a:ext cx="174599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</a:t>
              </a:r>
              <a:endParaRPr lang="el-GR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5568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6" grpId="0"/>
      <p:bldP spid="57" grpId="0"/>
      <p:bldP spid="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Ομάδα 46"/>
          <p:cNvGrpSpPr/>
          <p:nvPr/>
        </p:nvGrpSpPr>
        <p:grpSpPr>
          <a:xfrm>
            <a:off x="244817" y="918012"/>
            <a:ext cx="2815015" cy="2742525"/>
            <a:chOff x="3122717" y="918012"/>
            <a:chExt cx="2815015" cy="2742525"/>
          </a:xfrm>
        </p:grpSpPr>
        <p:grpSp>
          <p:nvGrpSpPr>
            <p:cNvPr id="2" name="Ομάδα 1"/>
            <p:cNvGrpSpPr/>
            <p:nvPr/>
          </p:nvGrpSpPr>
          <p:grpSpPr>
            <a:xfrm>
              <a:off x="3122717" y="918012"/>
              <a:ext cx="2815015" cy="2742525"/>
              <a:chOff x="3122717" y="918012"/>
              <a:chExt cx="2815015" cy="2742525"/>
            </a:xfrm>
          </p:grpSpPr>
          <p:grpSp>
            <p:nvGrpSpPr>
              <p:cNvPr id="10" name="Ομάδα 9"/>
              <p:cNvGrpSpPr/>
              <p:nvPr/>
            </p:nvGrpSpPr>
            <p:grpSpPr>
              <a:xfrm>
                <a:off x="3122717" y="918012"/>
                <a:ext cx="2815015" cy="2742525"/>
                <a:chOff x="3122717" y="918012"/>
                <a:chExt cx="2815015" cy="2742525"/>
              </a:xfrm>
            </p:grpSpPr>
            <p:grpSp>
              <p:nvGrpSpPr>
                <p:cNvPr id="38" name="Ομάδα 37"/>
                <p:cNvGrpSpPr/>
                <p:nvPr/>
              </p:nvGrpSpPr>
              <p:grpSpPr>
                <a:xfrm>
                  <a:off x="3125525" y="918012"/>
                  <a:ext cx="2812207" cy="2736304"/>
                  <a:chOff x="649341" y="1844824"/>
                  <a:chExt cx="2812207" cy="2736304"/>
                </a:xfrm>
              </p:grpSpPr>
              <p:sp>
                <p:nvSpPr>
                  <p:cNvPr id="41" name="Ορθογώνιο 40"/>
                  <p:cNvSpPr/>
                  <p:nvPr/>
                </p:nvSpPr>
                <p:spPr>
                  <a:xfrm>
                    <a:off x="653236" y="1844824"/>
                    <a:ext cx="2808312" cy="1368152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653236" y="3212976"/>
                    <a:ext cx="2808312" cy="1368152"/>
                  </a:xfrm>
                  <a:prstGeom prst="rect">
                    <a:avLst/>
                  </a:prstGeom>
                  <a:solidFill>
                    <a:srgbClr val="99CC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3" name="TextBox 42"/>
                  <p:cNvSpPr txBox="1"/>
                  <p:nvPr/>
                </p:nvSpPr>
                <p:spPr>
                  <a:xfrm>
                    <a:off x="649341" y="2689714"/>
                    <a:ext cx="41229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η</a:t>
                    </a:r>
                    <a:r>
                      <a:rPr lang="en-US" sz="2000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658851" y="3282369"/>
                    <a:ext cx="41229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η</a:t>
                    </a:r>
                    <a:r>
                      <a:rPr lang="en-US" sz="2000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2" name="Ελεύθερη σχεδίαση 21"/>
                <p:cNvSpPr/>
                <p:nvPr/>
              </p:nvSpPr>
              <p:spPr>
                <a:xfrm>
                  <a:off x="3122717" y="1189874"/>
                  <a:ext cx="2209790" cy="2470663"/>
                </a:xfrm>
                <a:custGeom>
                  <a:avLst/>
                  <a:gdLst>
                    <a:gd name="connsiteX0" fmla="*/ 0 w 1698171"/>
                    <a:gd name="connsiteY0" fmla="*/ 0 h 2558142"/>
                    <a:gd name="connsiteX1" fmla="*/ 1262743 w 1698171"/>
                    <a:gd name="connsiteY1" fmla="*/ 1251857 h 2558142"/>
                    <a:gd name="connsiteX2" fmla="*/ 1698171 w 1698171"/>
                    <a:gd name="connsiteY2" fmla="*/ 2558142 h 2558142"/>
                    <a:gd name="connsiteX0" fmla="*/ 0 w 1932861"/>
                    <a:gd name="connsiteY0" fmla="*/ 0 h 2503713"/>
                    <a:gd name="connsiteX1" fmla="*/ 1262743 w 1932861"/>
                    <a:gd name="connsiteY1" fmla="*/ 1251857 h 2503713"/>
                    <a:gd name="connsiteX2" fmla="*/ 1932861 w 1932861"/>
                    <a:gd name="connsiteY2" fmla="*/ 2503713 h 2503713"/>
                    <a:gd name="connsiteX0" fmla="*/ 0 w 1759291"/>
                    <a:gd name="connsiteY0" fmla="*/ 0 h 2360494"/>
                    <a:gd name="connsiteX1" fmla="*/ 1089173 w 1759291"/>
                    <a:gd name="connsiteY1" fmla="*/ 1108638 h 2360494"/>
                    <a:gd name="connsiteX2" fmla="*/ 1759291 w 1759291"/>
                    <a:gd name="connsiteY2" fmla="*/ 2360494 h 2360494"/>
                    <a:gd name="connsiteX0" fmla="*/ 0 w 1832373"/>
                    <a:gd name="connsiteY0" fmla="*/ 0 h 2470663"/>
                    <a:gd name="connsiteX1" fmla="*/ 1089173 w 1832373"/>
                    <a:gd name="connsiteY1" fmla="*/ 1108638 h 2470663"/>
                    <a:gd name="connsiteX2" fmla="*/ 1832373 w 1832373"/>
                    <a:gd name="connsiteY2" fmla="*/ 2470663 h 24706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832373" h="2470663">
                      <a:moveTo>
                        <a:pt x="0" y="0"/>
                      </a:moveTo>
                      <a:lnTo>
                        <a:pt x="1089173" y="1108638"/>
                      </a:lnTo>
                      <a:lnTo>
                        <a:pt x="1832373" y="2470663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headEnd type="none" w="med" len="med"/>
                  <a:tailEnd type="triangle" w="med" len="lg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" name="Ομάδα 3"/>
              <p:cNvGrpSpPr/>
              <p:nvPr/>
            </p:nvGrpSpPr>
            <p:grpSpPr>
              <a:xfrm>
                <a:off x="4078816" y="1114834"/>
                <a:ext cx="381836" cy="2412000"/>
                <a:chOff x="4078816" y="1114834"/>
                <a:chExt cx="381836" cy="2412000"/>
              </a:xfrm>
            </p:grpSpPr>
            <p:sp>
              <p:nvSpPr>
                <p:cNvPr id="6" name="TextBox 5"/>
                <p:cNvSpPr txBox="1"/>
                <p:nvPr/>
              </p:nvSpPr>
              <p:spPr>
                <a:xfrm>
                  <a:off x="4078816" y="1700893"/>
                  <a:ext cx="38183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n-US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9" name="Ευθεία γραμμή σύνδεσης 8"/>
                <p:cNvCxnSpPr/>
                <p:nvPr/>
              </p:nvCxnSpPr>
              <p:spPr>
                <a:xfrm>
                  <a:off x="4427442" y="1114834"/>
                  <a:ext cx="0" cy="241200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5" name="TextBox 44"/>
            <p:cNvSpPr txBox="1"/>
            <p:nvPr/>
          </p:nvSpPr>
          <p:spPr>
            <a:xfrm>
              <a:off x="4366848" y="255561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6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Διερεύνηση του Νόμου του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Ομάδα 51"/>
          <p:cNvGrpSpPr/>
          <p:nvPr/>
        </p:nvGrpSpPr>
        <p:grpSpPr>
          <a:xfrm>
            <a:off x="3572011" y="1234465"/>
            <a:ext cx="2944207" cy="400110"/>
            <a:chOff x="352932" y="773014"/>
            <a:chExt cx="2944207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352932" y="773014"/>
                  <a:ext cx="2539157" cy="400110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000" b="1" i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20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sz="2000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unc>
                              <m:funcPr>
                                <m:ctrlPr>
                                  <a:rPr lang="en-US" sz="2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𝛈</m:t>
                                    </m:r>
                                  </m:e>
                                  <m:sub>
                                    <m:r>
                                      <a:rPr lang="en-US" sz="20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sz="2000" b="1" i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sz="20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sz="20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</m:func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932" y="773014"/>
                  <a:ext cx="2539157" cy="400110"/>
                </a:xfrm>
                <a:prstGeom prst="rect">
                  <a:avLst/>
                </a:prstGeom>
                <a:blipFill>
                  <a:blip r:embed="rId2"/>
                  <a:stretch>
                    <a:fillRect b="-4286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0" name="Ευθύγραμμο βέλος σύνδεσης 49"/>
            <p:cNvCxnSpPr/>
            <p:nvPr/>
          </p:nvCxnSpPr>
          <p:spPr>
            <a:xfrm flipV="1">
              <a:off x="2892089" y="973069"/>
              <a:ext cx="405050" cy="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623347" y="1117187"/>
                <a:ext cx="2101281" cy="5836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func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0" smtClean="0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sz="2000" b="1" i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0" smtClean="0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sz="2000" b="1" i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func>
                        <m:func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3347" y="1117187"/>
                <a:ext cx="2101281" cy="58362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4139952" y="2101052"/>
                <a:ext cx="3050643" cy="617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      </m:t>
                      </m:r>
                      <m:f>
                        <m:f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 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2101052"/>
                <a:ext cx="3050643" cy="6175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3" name="Ομάδα 92"/>
          <p:cNvGrpSpPr/>
          <p:nvPr/>
        </p:nvGrpSpPr>
        <p:grpSpPr>
          <a:xfrm>
            <a:off x="7190595" y="2225156"/>
            <a:ext cx="1779526" cy="771796"/>
            <a:chOff x="7190595" y="2225156"/>
            <a:chExt cx="1779526" cy="7717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7190595" y="2225156"/>
                  <a:ext cx="1779526" cy="369332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&lt;</m:t>
                        </m:r>
                        <m:func>
                          <m:func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0595" y="2225156"/>
                  <a:ext cx="1779526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Ευθύγραμμο βέλος σύνδεσης 55"/>
            <p:cNvCxnSpPr/>
            <p:nvPr/>
          </p:nvCxnSpPr>
          <p:spPr>
            <a:xfrm rot="5400000" flipV="1">
              <a:off x="7861129" y="2794426"/>
              <a:ext cx="405050" cy="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7413547" y="3035148"/>
                <a:ext cx="13349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400" b="1" i="1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l-G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547" y="3035148"/>
                <a:ext cx="1334917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Ευθεία γραμμή σύνδεσης 71"/>
          <p:cNvCxnSpPr/>
          <p:nvPr/>
        </p:nvCxnSpPr>
        <p:spPr>
          <a:xfrm flipH="1">
            <a:off x="1530296" y="1189874"/>
            <a:ext cx="1313512" cy="110863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508707" y="1730473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6" name="Ομάδα 95"/>
          <p:cNvGrpSpPr/>
          <p:nvPr/>
        </p:nvGrpSpPr>
        <p:grpSpPr>
          <a:xfrm>
            <a:off x="222781" y="3931398"/>
            <a:ext cx="2837051" cy="2736304"/>
            <a:chOff x="222781" y="3931398"/>
            <a:chExt cx="2837051" cy="2736304"/>
          </a:xfrm>
        </p:grpSpPr>
        <p:grpSp>
          <p:nvGrpSpPr>
            <p:cNvPr id="58" name="Ομάδα 57"/>
            <p:cNvGrpSpPr/>
            <p:nvPr/>
          </p:nvGrpSpPr>
          <p:grpSpPr>
            <a:xfrm>
              <a:off x="222781" y="3931398"/>
              <a:ext cx="2837051" cy="2736304"/>
              <a:chOff x="3100681" y="918012"/>
              <a:chExt cx="2837051" cy="2736304"/>
            </a:xfrm>
          </p:grpSpPr>
          <p:grpSp>
            <p:nvGrpSpPr>
              <p:cNvPr id="59" name="Ομάδα 58"/>
              <p:cNvGrpSpPr/>
              <p:nvPr/>
            </p:nvGrpSpPr>
            <p:grpSpPr>
              <a:xfrm>
                <a:off x="3100681" y="918012"/>
                <a:ext cx="2837051" cy="2736304"/>
                <a:chOff x="3100681" y="918012"/>
                <a:chExt cx="2837051" cy="2736304"/>
              </a:xfrm>
            </p:grpSpPr>
            <p:grpSp>
              <p:nvGrpSpPr>
                <p:cNvPr id="61" name="Ομάδα 60"/>
                <p:cNvGrpSpPr/>
                <p:nvPr/>
              </p:nvGrpSpPr>
              <p:grpSpPr>
                <a:xfrm>
                  <a:off x="3100681" y="918012"/>
                  <a:ext cx="2837051" cy="2736304"/>
                  <a:chOff x="3100681" y="918012"/>
                  <a:chExt cx="2837051" cy="2736304"/>
                </a:xfrm>
              </p:grpSpPr>
              <p:grpSp>
                <p:nvGrpSpPr>
                  <p:cNvPr id="65" name="Ομάδα 64"/>
                  <p:cNvGrpSpPr/>
                  <p:nvPr/>
                </p:nvGrpSpPr>
                <p:grpSpPr>
                  <a:xfrm>
                    <a:off x="3100681" y="918012"/>
                    <a:ext cx="2837051" cy="2736304"/>
                    <a:chOff x="624497" y="1844824"/>
                    <a:chExt cx="2837051" cy="2736304"/>
                  </a:xfrm>
                </p:grpSpPr>
                <p:sp>
                  <p:nvSpPr>
                    <p:cNvPr id="67" name="Ορθογώνιο 66"/>
                    <p:cNvSpPr/>
                    <p:nvPr/>
                  </p:nvSpPr>
                  <p:spPr>
                    <a:xfrm>
                      <a:off x="653236" y="1844824"/>
                      <a:ext cx="2808312" cy="1368152"/>
                    </a:xfrm>
                    <a:prstGeom prst="rect">
                      <a:avLst/>
                    </a:prstGeom>
                    <a:solidFill>
                      <a:schemeClr val="tx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sp>
                  <p:nvSpPr>
                    <p:cNvPr id="68" name="Ορθογώνιο 67"/>
                    <p:cNvSpPr/>
                    <p:nvPr/>
                  </p:nvSpPr>
                  <p:spPr>
                    <a:xfrm>
                      <a:off x="653236" y="3212976"/>
                      <a:ext cx="2808312" cy="1368152"/>
                    </a:xfrm>
                    <a:prstGeom prst="rect">
                      <a:avLst/>
                    </a:prstGeom>
                    <a:solidFill>
                      <a:srgbClr val="99CC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9" name="TextBox 68"/>
                    <p:cNvSpPr txBox="1"/>
                    <p:nvPr/>
                  </p:nvSpPr>
                  <p:spPr>
                    <a:xfrm>
                      <a:off x="624497" y="2710578"/>
                      <a:ext cx="41229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0" name="TextBox 69"/>
                    <p:cNvSpPr txBox="1"/>
                    <p:nvPr/>
                  </p:nvSpPr>
                  <p:spPr>
                    <a:xfrm>
                      <a:off x="642625" y="3246572"/>
                      <a:ext cx="412292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66" name="Ελεύθερη σχεδίαση 65"/>
                  <p:cNvSpPr/>
                  <p:nvPr/>
                </p:nvSpPr>
                <p:spPr>
                  <a:xfrm>
                    <a:off x="3122717" y="1002587"/>
                    <a:ext cx="2749616" cy="1985920"/>
                  </a:xfrm>
                  <a:custGeom>
                    <a:avLst/>
                    <a:gdLst>
                      <a:gd name="connsiteX0" fmla="*/ 0 w 1698171"/>
                      <a:gd name="connsiteY0" fmla="*/ 0 h 2558142"/>
                      <a:gd name="connsiteX1" fmla="*/ 1262743 w 1698171"/>
                      <a:gd name="connsiteY1" fmla="*/ 1251857 h 2558142"/>
                      <a:gd name="connsiteX2" fmla="*/ 1698171 w 1698171"/>
                      <a:gd name="connsiteY2" fmla="*/ 2558142 h 2558142"/>
                      <a:gd name="connsiteX0" fmla="*/ 0 w 1932861"/>
                      <a:gd name="connsiteY0" fmla="*/ 0 h 2503713"/>
                      <a:gd name="connsiteX1" fmla="*/ 1262743 w 1932861"/>
                      <a:gd name="connsiteY1" fmla="*/ 1251857 h 2503713"/>
                      <a:gd name="connsiteX2" fmla="*/ 1932861 w 1932861"/>
                      <a:gd name="connsiteY2" fmla="*/ 2503713 h 2503713"/>
                      <a:gd name="connsiteX0" fmla="*/ 0 w 1759291"/>
                      <a:gd name="connsiteY0" fmla="*/ 0 h 2547780"/>
                      <a:gd name="connsiteX1" fmla="*/ 1089173 w 1759291"/>
                      <a:gd name="connsiteY1" fmla="*/ 1295924 h 2547780"/>
                      <a:gd name="connsiteX2" fmla="*/ 1759291 w 1759291"/>
                      <a:gd name="connsiteY2" fmla="*/ 2547780 h 2547780"/>
                      <a:gd name="connsiteX0" fmla="*/ 0 w 2280001"/>
                      <a:gd name="connsiteY0" fmla="*/ 0 h 1985920"/>
                      <a:gd name="connsiteX1" fmla="*/ 1089173 w 2280001"/>
                      <a:gd name="connsiteY1" fmla="*/ 1295924 h 1985920"/>
                      <a:gd name="connsiteX2" fmla="*/ 2280001 w 2280001"/>
                      <a:gd name="connsiteY2" fmla="*/ 1985920 h 19859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280001" h="1985920">
                        <a:moveTo>
                          <a:pt x="0" y="0"/>
                        </a:moveTo>
                        <a:lnTo>
                          <a:pt x="1089173" y="1295924"/>
                        </a:lnTo>
                        <a:lnTo>
                          <a:pt x="2280001" y="198592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headEnd type="none" w="med" len="med"/>
                    <a:tailEnd type="triangle" w="med" len="lg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62" name="Ομάδα 61"/>
                <p:cNvGrpSpPr/>
                <p:nvPr/>
              </p:nvGrpSpPr>
              <p:grpSpPr>
                <a:xfrm>
                  <a:off x="4078816" y="1114834"/>
                  <a:ext cx="381836" cy="2412000"/>
                  <a:chOff x="4078816" y="1114834"/>
                  <a:chExt cx="381836" cy="2412000"/>
                </a:xfrm>
              </p:grpSpPr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4078816" y="1700893"/>
                    <a:ext cx="38183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</a:t>
                    </a:r>
                    <a:r>
                      <a:rPr lang="en-US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64" name="Ευθεία γραμμή σύνδεσης 63"/>
                  <p:cNvCxnSpPr/>
                  <p:nvPr/>
                </p:nvCxnSpPr>
                <p:spPr>
                  <a:xfrm>
                    <a:off x="4427442" y="1114834"/>
                    <a:ext cx="0" cy="2412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0" name="TextBox 59"/>
              <p:cNvSpPr txBox="1"/>
              <p:nvPr/>
            </p:nvSpPr>
            <p:spPr>
              <a:xfrm>
                <a:off x="4403768" y="2431838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88" name="Ευθεία γραμμή σύνδεσης 87"/>
            <p:cNvCxnSpPr/>
            <p:nvPr/>
          </p:nvCxnSpPr>
          <p:spPr>
            <a:xfrm rot="5400000">
              <a:off x="1539090" y="4015973"/>
              <a:ext cx="1313511" cy="1295924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  <a:head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1525868" y="4715852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Ορθογώνιο 89"/>
              <p:cNvSpPr/>
              <p:nvPr/>
            </p:nvSpPr>
            <p:spPr>
              <a:xfrm>
                <a:off x="4139952" y="4933884"/>
                <a:ext cx="3050643" cy="617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      </m:t>
                      </m:r>
                      <m:f>
                        <m:f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 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0" name="Ορθογώνιο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4933884"/>
                <a:ext cx="3050643" cy="6175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Ορθογώνιο 91"/>
              <p:cNvSpPr/>
              <p:nvPr/>
            </p:nvSpPr>
            <p:spPr>
              <a:xfrm>
                <a:off x="7413547" y="5867980"/>
                <a:ext cx="13349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400" b="1" i="1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l-GR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92" name="Ορθογώνιο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547" y="5867980"/>
                <a:ext cx="1334917" cy="461665"/>
              </a:xfrm>
              <a:prstGeom prst="rect">
                <a:avLst/>
              </a:prstGeom>
              <a:blipFill>
                <a:blip r:embed="rId8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5" name="Ομάδα 94"/>
          <p:cNvGrpSpPr/>
          <p:nvPr/>
        </p:nvGrpSpPr>
        <p:grpSpPr>
          <a:xfrm>
            <a:off x="7190595" y="5057988"/>
            <a:ext cx="1779526" cy="792188"/>
            <a:chOff x="7190595" y="5057988"/>
            <a:chExt cx="1779526" cy="7921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90"/>
                <p:cNvSpPr/>
                <p:nvPr/>
              </p:nvSpPr>
              <p:spPr>
                <a:xfrm>
                  <a:off x="7190595" y="5057988"/>
                  <a:ext cx="1779526" cy="369332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func>
                          <m:func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1" name="Ορθογώνιο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90595" y="5057988"/>
                  <a:ext cx="1779526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4" name="Ευθύγραμμο βέλος σύνδεσης 93"/>
            <p:cNvCxnSpPr/>
            <p:nvPr/>
          </p:nvCxnSpPr>
          <p:spPr>
            <a:xfrm rot="5400000" flipV="1">
              <a:off x="7877833" y="5647650"/>
              <a:ext cx="405050" cy="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984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4" grpId="0"/>
      <p:bldP spid="57" grpId="0"/>
      <p:bldP spid="90" grpId="0"/>
      <p:bldP spid="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Ομάδα 8"/>
          <p:cNvGrpSpPr/>
          <p:nvPr/>
        </p:nvGrpSpPr>
        <p:grpSpPr>
          <a:xfrm>
            <a:off x="217711" y="918012"/>
            <a:ext cx="1978025" cy="2083264"/>
            <a:chOff x="649341" y="1844824"/>
            <a:chExt cx="2812207" cy="2736304"/>
          </a:xfrm>
        </p:grpSpPr>
        <p:sp>
          <p:nvSpPr>
            <p:cNvPr id="11" name="Ορθογώνιο 10"/>
            <p:cNvSpPr/>
            <p:nvPr/>
          </p:nvSpPr>
          <p:spPr>
            <a:xfrm>
              <a:off x="653236" y="1844824"/>
              <a:ext cx="2808312" cy="1368152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12" name="Ορθογώνιο 11"/>
            <p:cNvSpPr/>
            <p:nvPr/>
          </p:nvSpPr>
          <p:spPr>
            <a:xfrm>
              <a:off x="653236" y="3212976"/>
              <a:ext cx="2808312" cy="1368152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49341" y="2689715"/>
              <a:ext cx="590724" cy="525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n-US" sz="20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8851" y="3282369"/>
              <a:ext cx="590724" cy="5255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n-US" sz="20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Ορθογώνιο 55"/>
              <p:cNvSpPr/>
              <p:nvPr/>
            </p:nvSpPr>
            <p:spPr>
              <a:xfrm>
                <a:off x="148947" y="3152670"/>
                <a:ext cx="2582566" cy="617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      </m:t>
                      </m:r>
                      <m:f>
                        <m:fPr>
                          <m:ctrlPr>
                            <a:rPr lang="el-GR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6" name="Ορθογώνιο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947" y="3152670"/>
                <a:ext cx="2582566" cy="6175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7" name="Ομάδα 96"/>
          <p:cNvGrpSpPr/>
          <p:nvPr/>
        </p:nvGrpSpPr>
        <p:grpSpPr>
          <a:xfrm>
            <a:off x="6912480" y="958926"/>
            <a:ext cx="2033509" cy="2510144"/>
            <a:chOff x="6912480" y="958926"/>
            <a:chExt cx="2033509" cy="2510144"/>
          </a:xfrm>
        </p:grpSpPr>
        <p:grpSp>
          <p:nvGrpSpPr>
            <p:cNvPr id="41" name="Ομάδα 40"/>
            <p:cNvGrpSpPr/>
            <p:nvPr/>
          </p:nvGrpSpPr>
          <p:grpSpPr>
            <a:xfrm>
              <a:off x="6912480" y="958926"/>
              <a:ext cx="2033509" cy="2088000"/>
              <a:chOff x="3100681" y="918012"/>
              <a:chExt cx="2913721" cy="2736304"/>
            </a:xfrm>
          </p:grpSpPr>
          <p:grpSp>
            <p:nvGrpSpPr>
              <p:cNvPr id="42" name="Ομάδα 41"/>
              <p:cNvGrpSpPr/>
              <p:nvPr/>
            </p:nvGrpSpPr>
            <p:grpSpPr>
              <a:xfrm>
                <a:off x="3100681" y="918012"/>
                <a:ext cx="2913721" cy="2736304"/>
                <a:chOff x="3100681" y="918012"/>
                <a:chExt cx="2913721" cy="2736304"/>
              </a:xfrm>
            </p:grpSpPr>
            <p:grpSp>
              <p:nvGrpSpPr>
                <p:cNvPr id="44" name="Ομάδα 43"/>
                <p:cNvGrpSpPr/>
                <p:nvPr/>
              </p:nvGrpSpPr>
              <p:grpSpPr>
                <a:xfrm>
                  <a:off x="3100681" y="918012"/>
                  <a:ext cx="2913721" cy="2736304"/>
                  <a:chOff x="3100681" y="918012"/>
                  <a:chExt cx="2913721" cy="2736304"/>
                </a:xfrm>
              </p:grpSpPr>
              <p:grpSp>
                <p:nvGrpSpPr>
                  <p:cNvPr id="48" name="Ομάδα 47"/>
                  <p:cNvGrpSpPr/>
                  <p:nvPr/>
                </p:nvGrpSpPr>
                <p:grpSpPr>
                  <a:xfrm>
                    <a:off x="3100681" y="918012"/>
                    <a:ext cx="2837051" cy="2736304"/>
                    <a:chOff x="624497" y="1844824"/>
                    <a:chExt cx="2837051" cy="2736304"/>
                  </a:xfrm>
                </p:grpSpPr>
                <p:sp>
                  <p:nvSpPr>
                    <p:cNvPr id="50" name="Ορθογώνιο 49"/>
                    <p:cNvSpPr/>
                    <p:nvPr/>
                  </p:nvSpPr>
                  <p:spPr>
                    <a:xfrm>
                      <a:off x="653236" y="1844824"/>
                      <a:ext cx="2808312" cy="1368152"/>
                    </a:xfrm>
                    <a:prstGeom prst="rect">
                      <a:avLst/>
                    </a:prstGeom>
                    <a:solidFill>
                      <a:schemeClr val="tx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sp>
                  <p:nvSpPr>
                    <p:cNvPr id="51" name="Ορθογώνιο 50"/>
                    <p:cNvSpPr/>
                    <p:nvPr/>
                  </p:nvSpPr>
                  <p:spPr>
                    <a:xfrm>
                      <a:off x="653236" y="3212976"/>
                      <a:ext cx="2808312" cy="1368152"/>
                    </a:xfrm>
                    <a:prstGeom prst="rect">
                      <a:avLst/>
                    </a:prstGeom>
                    <a:solidFill>
                      <a:srgbClr val="99CC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624497" y="2710579"/>
                      <a:ext cx="595348" cy="52434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53" name="TextBox 52"/>
                    <p:cNvSpPr txBox="1"/>
                    <p:nvPr/>
                  </p:nvSpPr>
                  <p:spPr>
                    <a:xfrm>
                      <a:off x="642625" y="3246572"/>
                      <a:ext cx="595348" cy="52434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n-US" sz="2000" b="1" baseline="-25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49" name="Ελεύθερη σχεδίαση 48"/>
                  <p:cNvSpPr/>
                  <p:nvPr/>
                </p:nvSpPr>
                <p:spPr>
                  <a:xfrm>
                    <a:off x="3106931" y="1746881"/>
                    <a:ext cx="2907471" cy="551630"/>
                  </a:xfrm>
                  <a:custGeom>
                    <a:avLst/>
                    <a:gdLst>
                      <a:gd name="connsiteX0" fmla="*/ 0 w 1698171"/>
                      <a:gd name="connsiteY0" fmla="*/ 0 h 2558142"/>
                      <a:gd name="connsiteX1" fmla="*/ 1262743 w 1698171"/>
                      <a:gd name="connsiteY1" fmla="*/ 1251857 h 2558142"/>
                      <a:gd name="connsiteX2" fmla="*/ 1698171 w 1698171"/>
                      <a:gd name="connsiteY2" fmla="*/ 2558142 h 2558142"/>
                      <a:gd name="connsiteX0" fmla="*/ 0 w 1932861"/>
                      <a:gd name="connsiteY0" fmla="*/ 0 h 2503713"/>
                      <a:gd name="connsiteX1" fmla="*/ 1262743 w 1932861"/>
                      <a:gd name="connsiteY1" fmla="*/ 1251857 h 2503713"/>
                      <a:gd name="connsiteX2" fmla="*/ 1932861 w 1932861"/>
                      <a:gd name="connsiteY2" fmla="*/ 2503713 h 2503713"/>
                      <a:gd name="connsiteX0" fmla="*/ 0 w 1759291"/>
                      <a:gd name="connsiteY0" fmla="*/ 0 h 2547780"/>
                      <a:gd name="connsiteX1" fmla="*/ 1089173 w 1759291"/>
                      <a:gd name="connsiteY1" fmla="*/ 1295924 h 2547780"/>
                      <a:gd name="connsiteX2" fmla="*/ 1759291 w 1759291"/>
                      <a:gd name="connsiteY2" fmla="*/ 2547780 h 2547780"/>
                      <a:gd name="connsiteX0" fmla="*/ 0 w 2280001"/>
                      <a:gd name="connsiteY0" fmla="*/ 0 h 1985920"/>
                      <a:gd name="connsiteX1" fmla="*/ 1089173 w 2280001"/>
                      <a:gd name="connsiteY1" fmla="*/ 1295924 h 1985920"/>
                      <a:gd name="connsiteX2" fmla="*/ 2280001 w 2280001"/>
                      <a:gd name="connsiteY2" fmla="*/ 1985920 h 1985920"/>
                      <a:gd name="connsiteX0" fmla="*/ 0 w 2423986"/>
                      <a:gd name="connsiteY0" fmla="*/ 0 h 1206295"/>
                      <a:gd name="connsiteX1" fmla="*/ 1233158 w 2423986"/>
                      <a:gd name="connsiteY1" fmla="*/ 516299 h 1206295"/>
                      <a:gd name="connsiteX2" fmla="*/ 2423986 w 2423986"/>
                      <a:gd name="connsiteY2" fmla="*/ 1206295 h 1206295"/>
                      <a:gd name="connsiteX0" fmla="*/ 0 w 2293091"/>
                      <a:gd name="connsiteY0" fmla="*/ 0 h 1162983"/>
                      <a:gd name="connsiteX1" fmla="*/ 1102263 w 2293091"/>
                      <a:gd name="connsiteY1" fmla="*/ 472987 h 1162983"/>
                      <a:gd name="connsiteX2" fmla="*/ 2293091 w 2293091"/>
                      <a:gd name="connsiteY2" fmla="*/ 1162983 h 1162983"/>
                      <a:gd name="connsiteX0" fmla="*/ 0 w 2410897"/>
                      <a:gd name="connsiteY0" fmla="*/ 0 h 472987"/>
                      <a:gd name="connsiteX1" fmla="*/ 1102263 w 2410897"/>
                      <a:gd name="connsiteY1" fmla="*/ 472987 h 472987"/>
                      <a:gd name="connsiteX2" fmla="*/ 2410897 w 2410897"/>
                      <a:gd name="connsiteY2" fmla="*/ 7982 h 472987"/>
                      <a:gd name="connsiteX0" fmla="*/ 0 w 2410897"/>
                      <a:gd name="connsiteY0" fmla="*/ 78642 h 551629"/>
                      <a:gd name="connsiteX1" fmla="*/ 1102263 w 2410897"/>
                      <a:gd name="connsiteY1" fmla="*/ 551629 h 551629"/>
                      <a:gd name="connsiteX2" fmla="*/ 2410897 w 2410897"/>
                      <a:gd name="connsiteY2" fmla="*/ 0 h 551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410897" h="551629">
                        <a:moveTo>
                          <a:pt x="0" y="78642"/>
                        </a:moveTo>
                        <a:lnTo>
                          <a:pt x="1102263" y="551629"/>
                        </a:lnTo>
                        <a:lnTo>
                          <a:pt x="2410897" y="0"/>
                        </a:lnTo>
                      </a:path>
                    </a:pathLst>
                  </a:custGeom>
                  <a:noFill/>
                  <a:ln w="28575">
                    <a:solidFill>
                      <a:srgbClr val="FF0000"/>
                    </a:solidFill>
                    <a:headEnd type="none" w="med" len="med"/>
                    <a:tailEnd type="triangle" w="med" len="lg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5" name="Ομάδα 44"/>
                <p:cNvGrpSpPr/>
                <p:nvPr/>
              </p:nvGrpSpPr>
              <p:grpSpPr>
                <a:xfrm>
                  <a:off x="3945798" y="1114834"/>
                  <a:ext cx="514958" cy="2412000"/>
                  <a:chOff x="3945798" y="1114834"/>
                  <a:chExt cx="514958" cy="2412000"/>
                </a:xfrm>
              </p:grpSpPr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3945798" y="1700893"/>
                    <a:ext cx="514958" cy="4436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</a:t>
                    </a:r>
                    <a:r>
                      <a:rPr lang="en-US" sz="1600" b="1" baseline="-25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sz="16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47" name="Ευθεία γραμμή σύνδεσης 46"/>
                  <p:cNvCxnSpPr/>
                  <p:nvPr/>
                </p:nvCxnSpPr>
                <p:spPr>
                  <a:xfrm>
                    <a:off x="4427442" y="1114834"/>
                    <a:ext cx="0" cy="241200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3" name="TextBox 42"/>
              <p:cNvSpPr txBox="1"/>
              <p:nvPr/>
            </p:nvSpPr>
            <p:spPr>
              <a:xfrm>
                <a:off x="4403768" y="1715947"/>
                <a:ext cx="552955" cy="4436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6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sz="1600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7524328" y="3068960"/>
              <a:ext cx="8851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sz="20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&gt; </a:t>
              </a:r>
              <a:r>
                <a:rPr lang="el-GR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sz="2000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5" name="Ομάδα 94"/>
          <p:cNvGrpSpPr/>
          <p:nvPr/>
        </p:nvGrpSpPr>
        <p:grpSpPr>
          <a:xfrm>
            <a:off x="2447984" y="952682"/>
            <a:ext cx="1980000" cy="2088000"/>
            <a:chOff x="2447984" y="952682"/>
            <a:chExt cx="1980000" cy="2088000"/>
          </a:xfrm>
        </p:grpSpPr>
        <p:grpSp>
          <p:nvGrpSpPr>
            <p:cNvPr id="93" name="Ομάδα 92"/>
            <p:cNvGrpSpPr/>
            <p:nvPr/>
          </p:nvGrpSpPr>
          <p:grpSpPr>
            <a:xfrm>
              <a:off x="2447984" y="952682"/>
              <a:ext cx="1980000" cy="2088000"/>
              <a:chOff x="2447984" y="952682"/>
              <a:chExt cx="1980000" cy="2088000"/>
            </a:xfrm>
          </p:grpSpPr>
          <p:grpSp>
            <p:nvGrpSpPr>
              <p:cNvPr id="15" name="Ομάδα 14"/>
              <p:cNvGrpSpPr/>
              <p:nvPr/>
            </p:nvGrpSpPr>
            <p:grpSpPr>
              <a:xfrm>
                <a:off x="2447984" y="952682"/>
                <a:ext cx="1980000" cy="2088000"/>
                <a:chOff x="3100681" y="918012"/>
                <a:chExt cx="2837051" cy="2736304"/>
              </a:xfrm>
            </p:grpSpPr>
            <p:grpSp>
              <p:nvGrpSpPr>
                <p:cNvPr id="16" name="Ομάδα 15"/>
                <p:cNvGrpSpPr/>
                <p:nvPr/>
              </p:nvGrpSpPr>
              <p:grpSpPr>
                <a:xfrm>
                  <a:off x="3100681" y="918012"/>
                  <a:ext cx="2837051" cy="2736304"/>
                  <a:chOff x="3100681" y="918012"/>
                  <a:chExt cx="2837051" cy="2736304"/>
                </a:xfrm>
              </p:grpSpPr>
              <p:grpSp>
                <p:nvGrpSpPr>
                  <p:cNvPr id="18" name="Ομάδα 17"/>
                  <p:cNvGrpSpPr/>
                  <p:nvPr/>
                </p:nvGrpSpPr>
                <p:grpSpPr>
                  <a:xfrm>
                    <a:off x="3100681" y="918012"/>
                    <a:ext cx="2837051" cy="2736304"/>
                    <a:chOff x="3100681" y="918012"/>
                    <a:chExt cx="2837051" cy="2736304"/>
                  </a:xfrm>
                </p:grpSpPr>
                <p:grpSp>
                  <p:nvGrpSpPr>
                    <p:cNvPr id="22" name="Ομάδα 21"/>
                    <p:cNvGrpSpPr/>
                    <p:nvPr/>
                  </p:nvGrpSpPr>
                  <p:grpSpPr>
                    <a:xfrm>
                      <a:off x="3100681" y="918012"/>
                      <a:ext cx="2837051" cy="2736304"/>
                      <a:chOff x="624497" y="1844824"/>
                      <a:chExt cx="2837051" cy="2736304"/>
                    </a:xfrm>
                  </p:grpSpPr>
                  <p:sp>
                    <p:nvSpPr>
                      <p:cNvPr id="24" name="Ορθογώνιο 23"/>
                      <p:cNvSpPr/>
                      <p:nvPr/>
                    </p:nvSpPr>
                    <p:spPr>
                      <a:xfrm>
                        <a:off x="653236" y="1844824"/>
                        <a:ext cx="2808312" cy="1368152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sp>
                    <p:nvSpPr>
                      <p:cNvPr id="25" name="Ορθογώνιο 24"/>
                      <p:cNvSpPr/>
                      <p:nvPr/>
                    </p:nvSpPr>
                    <p:spPr>
                      <a:xfrm>
                        <a:off x="653236" y="3212976"/>
                        <a:ext cx="2808312" cy="136815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26" name="TextBox 25"/>
                      <p:cNvSpPr txBox="1"/>
                      <p:nvPr/>
                    </p:nvSpPr>
                    <p:spPr>
                      <a:xfrm>
                        <a:off x="624497" y="2710579"/>
                        <a:ext cx="595348" cy="52434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27" name="TextBox 26"/>
                      <p:cNvSpPr txBox="1"/>
                      <p:nvPr/>
                    </p:nvSpPr>
                    <p:spPr>
                      <a:xfrm>
                        <a:off x="642625" y="3246572"/>
                        <a:ext cx="595348" cy="52434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23" name="Ελεύθερη σχεδίαση 22"/>
                    <p:cNvSpPr/>
                    <p:nvPr/>
                  </p:nvSpPr>
                  <p:spPr>
                    <a:xfrm>
                      <a:off x="3122717" y="1089212"/>
                      <a:ext cx="2781185" cy="1711608"/>
                    </a:xfrm>
                    <a:custGeom>
                      <a:avLst/>
                      <a:gdLst>
                        <a:gd name="connsiteX0" fmla="*/ 0 w 1698171"/>
                        <a:gd name="connsiteY0" fmla="*/ 0 h 2558142"/>
                        <a:gd name="connsiteX1" fmla="*/ 1262743 w 1698171"/>
                        <a:gd name="connsiteY1" fmla="*/ 1251857 h 2558142"/>
                        <a:gd name="connsiteX2" fmla="*/ 1698171 w 1698171"/>
                        <a:gd name="connsiteY2" fmla="*/ 2558142 h 2558142"/>
                        <a:gd name="connsiteX0" fmla="*/ 0 w 1932861"/>
                        <a:gd name="connsiteY0" fmla="*/ 0 h 2503713"/>
                        <a:gd name="connsiteX1" fmla="*/ 1262743 w 1932861"/>
                        <a:gd name="connsiteY1" fmla="*/ 1251857 h 2503713"/>
                        <a:gd name="connsiteX2" fmla="*/ 1932861 w 1932861"/>
                        <a:gd name="connsiteY2" fmla="*/ 2503713 h 2503713"/>
                        <a:gd name="connsiteX0" fmla="*/ 0 w 1759291"/>
                        <a:gd name="connsiteY0" fmla="*/ 0 h 2547780"/>
                        <a:gd name="connsiteX1" fmla="*/ 1089173 w 1759291"/>
                        <a:gd name="connsiteY1" fmla="*/ 1295924 h 2547780"/>
                        <a:gd name="connsiteX2" fmla="*/ 1759291 w 1759291"/>
                        <a:gd name="connsiteY2" fmla="*/ 2547780 h 2547780"/>
                        <a:gd name="connsiteX0" fmla="*/ 0 w 2280001"/>
                        <a:gd name="connsiteY0" fmla="*/ 0 h 1985920"/>
                        <a:gd name="connsiteX1" fmla="*/ 1089173 w 2280001"/>
                        <a:gd name="connsiteY1" fmla="*/ 1295924 h 1985920"/>
                        <a:gd name="connsiteX2" fmla="*/ 2280001 w 2280001"/>
                        <a:gd name="connsiteY2" fmla="*/ 1985920 h 1985920"/>
                        <a:gd name="connsiteX0" fmla="*/ 0 w 2280001"/>
                        <a:gd name="connsiteY0" fmla="*/ 0 h 1899295"/>
                        <a:gd name="connsiteX1" fmla="*/ 1089173 w 2280001"/>
                        <a:gd name="connsiteY1" fmla="*/ 1209299 h 1899295"/>
                        <a:gd name="connsiteX2" fmla="*/ 2280001 w 2280001"/>
                        <a:gd name="connsiteY2" fmla="*/ 1899295 h 1899295"/>
                        <a:gd name="connsiteX0" fmla="*/ 0 w 2280001"/>
                        <a:gd name="connsiteY0" fmla="*/ 0 h 1783795"/>
                        <a:gd name="connsiteX1" fmla="*/ 1089173 w 2280001"/>
                        <a:gd name="connsiteY1" fmla="*/ 1209299 h 1783795"/>
                        <a:gd name="connsiteX2" fmla="*/ 2280001 w 2280001"/>
                        <a:gd name="connsiteY2" fmla="*/ 1783795 h 1783795"/>
                        <a:gd name="connsiteX0" fmla="*/ 0 w 2306179"/>
                        <a:gd name="connsiteY0" fmla="*/ 0 h 1711608"/>
                        <a:gd name="connsiteX1" fmla="*/ 1089173 w 2306179"/>
                        <a:gd name="connsiteY1" fmla="*/ 1209299 h 1711608"/>
                        <a:gd name="connsiteX2" fmla="*/ 2306179 w 2306179"/>
                        <a:gd name="connsiteY2" fmla="*/ 1711608 h 17116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2306179" h="1711608">
                          <a:moveTo>
                            <a:pt x="0" y="0"/>
                          </a:moveTo>
                          <a:lnTo>
                            <a:pt x="1089173" y="1209299"/>
                          </a:lnTo>
                          <a:lnTo>
                            <a:pt x="2306179" y="1711608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headEnd type="none" w="med" len="med"/>
                      <a:tailEnd type="triangle" w="med" len="lg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9" name="Ομάδα 18"/>
                  <p:cNvGrpSpPr/>
                  <p:nvPr/>
                </p:nvGrpSpPr>
                <p:grpSpPr>
                  <a:xfrm>
                    <a:off x="3977370" y="1114834"/>
                    <a:ext cx="514959" cy="2412000"/>
                    <a:chOff x="3977370" y="1114834"/>
                    <a:chExt cx="514959" cy="2412000"/>
                  </a:xfrm>
                </p:grpSpPr>
                <p:sp>
                  <p:nvSpPr>
                    <p:cNvPr id="20" name="TextBox 19"/>
                    <p:cNvSpPr txBox="1"/>
                    <p:nvPr/>
                  </p:nvSpPr>
                  <p:spPr>
                    <a:xfrm>
                      <a:off x="3977370" y="1520960"/>
                      <a:ext cx="514959" cy="44367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1600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21" name="Ευθεία γραμμή σύνδεσης 20"/>
                    <p:cNvCxnSpPr/>
                    <p:nvPr/>
                  </p:nvCxnSpPr>
                  <p:spPr>
                    <a:xfrm>
                      <a:off x="4427442" y="1114834"/>
                      <a:ext cx="0" cy="2412000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7" name="TextBox 16"/>
                <p:cNvSpPr txBox="1"/>
                <p:nvPr/>
              </p:nvSpPr>
              <p:spPr>
                <a:xfrm>
                  <a:off x="4403769" y="2370253"/>
                  <a:ext cx="514959" cy="4436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sz="1600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sz="16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63" name="Ευθεία γραμμή σύνδεσης 62"/>
              <p:cNvCxnSpPr/>
              <p:nvPr/>
            </p:nvCxnSpPr>
            <p:spPr>
              <a:xfrm flipH="1">
                <a:off x="3367258" y="1083320"/>
                <a:ext cx="916710" cy="922784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3348510" y="1434810"/>
              <a:ext cx="3593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sz="16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3131840" y="3501008"/>
            <a:ext cx="4358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Επειδή </a:t>
            </a:r>
            <a:r>
              <a:rPr lang="el-GR" sz="20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000" b="1" baseline="-25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sz="20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000" b="1" baseline="-25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κρίσιμη γωνία </a:t>
            </a:r>
            <a:r>
              <a:rPr lang="el-GR" sz="20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000" b="1" baseline="-25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0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2000" b="1" baseline="-25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οποία η γωνία </a:t>
            </a:r>
            <a:r>
              <a:rPr lang="el-GR" sz="20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000" b="1" baseline="-25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90</a:t>
            </a:r>
            <a:r>
              <a:rPr lang="el-GR" sz="2000" b="1" baseline="30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7" name="Ομάδα 86"/>
          <p:cNvGrpSpPr/>
          <p:nvPr/>
        </p:nvGrpSpPr>
        <p:grpSpPr>
          <a:xfrm>
            <a:off x="365793" y="3812162"/>
            <a:ext cx="2101281" cy="996692"/>
            <a:chOff x="179512" y="3303961"/>
            <a:chExt cx="2101281" cy="9966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179512" y="3717032"/>
                  <a:ext cx="2101281" cy="5836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sz="2000" b="1" i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func>
                          <m:func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9512" y="3717032"/>
                  <a:ext cx="2101281" cy="58362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9" name="Ορθογώνιο 68"/>
            <p:cNvSpPr/>
            <p:nvPr/>
          </p:nvSpPr>
          <p:spPr>
            <a:xfrm>
              <a:off x="281974" y="3303961"/>
              <a:ext cx="175560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</a:t>
              </a:r>
              <a:endParaRPr lang="el-GR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89" name="Ομάδα 88"/>
          <p:cNvGrpSpPr/>
          <p:nvPr/>
        </p:nvGrpSpPr>
        <p:grpSpPr>
          <a:xfrm>
            <a:off x="179512" y="3140968"/>
            <a:ext cx="2552001" cy="2388808"/>
            <a:chOff x="179512" y="3286034"/>
            <a:chExt cx="2552001" cy="23888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Ορθογώνιο 56"/>
                <p:cNvSpPr/>
                <p:nvPr/>
              </p:nvSpPr>
              <p:spPr>
                <a:xfrm>
                  <a:off x="388404" y="5305510"/>
                  <a:ext cx="1779526" cy="369332"/>
                </a:xfrm>
                <a:prstGeom prst="rect">
                  <a:avLst/>
                </a:prstGeom>
                <a:ln w="28575">
                  <a:solidFill>
                    <a:srgbClr val="FFC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func>
                          <m:func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7" name="Ορθογώνιο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404" y="5305510"/>
                  <a:ext cx="1779526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8" name="Ομάδα 87"/>
            <p:cNvGrpSpPr/>
            <p:nvPr/>
          </p:nvGrpSpPr>
          <p:grpSpPr>
            <a:xfrm>
              <a:off x="179512" y="3286034"/>
              <a:ext cx="2552001" cy="2019476"/>
              <a:chOff x="179512" y="3286034"/>
              <a:chExt cx="2552001" cy="2019476"/>
            </a:xfrm>
          </p:grpSpPr>
          <p:sp>
            <p:nvSpPr>
              <p:cNvPr id="71" name="Ορθογώνιο 70"/>
              <p:cNvSpPr/>
              <p:nvPr/>
            </p:nvSpPr>
            <p:spPr>
              <a:xfrm>
                <a:off x="179512" y="3286034"/>
                <a:ext cx="2552001" cy="1696611"/>
              </a:xfrm>
              <a:prstGeom prst="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73" name="Ευθύγραμμο βέλος σύνδεσης 72"/>
              <p:cNvCxnSpPr>
                <a:endCxn id="57" idx="0"/>
              </p:cNvCxnSpPr>
              <p:nvPr/>
            </p:nvCxnSpPr>
            <p:spPr>
              <a:xfrm flipH="1">
                <a:off x="1278167" y="4977003"/>
                <a:ext cx="0" cy="328507"/>
              </a:xfrm>
              <a:prstGeom prst="straightConnector1">
                <a:avLst/>
              </a:prstGeom>
              <a:ln w="28575">
                <a:solidFill>
                  <a:srgbClr val="FFC000"/>
                </a:solidFill>
                <a:headEnd type="none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0" name="Ομάδα 89"/>
          <p:cNvGrpSpPr/>
          <p:nvPr/>
        </p:nvGrpSpPr>
        <p:grpSpPr>
          <a:xfrm>
            <a:off x="692178" y="5525681"/>
            <a:ext cx="1143518" cy="723333"/>
            <a:chOff x="692178" y="5670747"/>
            <a:chExt cx="1143518" cy="723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692178" y="5993970"/>
                  <a:ext cx="1143518" cy="400110"/>
                </a:xfrm>
                <a:prstGeom prst="rect">
                  <a:avLst/>
                </a:prstGeom>
                <a:ln w="28575">
                  <a:solidFill>
                    <a:srgbClr val="FFC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2000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l-GR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178" y="5993970"/>
                  <a:ext cx="1143518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>
                  <a:solidFill>
                    <a:srgbClr val="FFC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Ευθύγραμμο βέλος σύνδεσης 73"/>
            <p:cNvCxnSpPr/>
            <p:nvPr/>
          </p:nvCxnSpPr>
          <p:spPr>
            <a:xfrm flipH="1">
              <a:off x="1281666" y="5670747"/>
              <a:ext cx="0" cy="328507"/>
            </a:xfrm>
            <a:prstGeom prst="straightConnector1">
              <a:avLst/>
            </a:prstGeom>
            <a:ln w="28575">
              <a:solidFill>
                <a:srgbClr val="FFC000"/>
              </a:solidFill>
              <a:headEnd type="none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Ομάδα 91"/>
          <p:cNvGrpSpPr/>
          <p:nvPr/>
        </p:nvGrpSpPr>
        <p:grpSpPr>
          <a:xfrm>
            <a:off x="2987824" y="4221088"/>
            <a:ext cx="4680520" cy="811832"/>
            <a:chOff x="3347864" y="4458598"/>
            <a:chExt cx="4680520" cy="811832"/>
          </a:xfrm>
        </p:grpSpPr>
        <p:sp>
          <p:nvSpPr>
            <p:cNvPr id="75" name="TextBox 74"/>
            <p:cNvSpPr txBox="1"/>
            <p:nvPr/>
          </p:nvSpPr>
          <p:spPr>
            <a:xfrm>
              <a:off x="3670372" y="4458598"/>
              <a:ext cx="43580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Οπότε από το νόμο του 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έχουμε:</a:t>
              </a:r>
              <a:endPara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Ορθογώνιο 76"/>
                <p:cNvSpPr/>
                <p:nvPr/>
              </p:nvSpPr>
              <p:spPr>
                <a:xfrm>
                  <a:off x="3347864" y="4901098"/>
                  <a:ext cx="2808525" cy="36933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b="1" i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l-GR" b="1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unc>
                              <m:funcPr>
                                <m:ctrlPr>
                                  <a:rPr lang="en-US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𝛈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b="1" i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</m:func>
                          </m:e>
                        </m:func>
                        <m:r>
                          <a:rPr lang="el-G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  </m:t>
                        </m:r>
                        <m:r>
                          <a:rPr lang="el-G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⇨</m:t>
                        </m:r>
                      </m:oMath>
                    </m:oMathPara>
                  </a14:m>
                  <a:endParaRPr lang="el-GR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Ορθογώνιο 7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7864" y="4901098"/>
                  <a:ext cx="2808525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4918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1" name="Ομάδα 80"/>
          <p:cNvGrpSpPr/>
          <p:nvPr/>
        </p:nvGrpSpPr>
        <p:grpSpPr>
          <a:xfrm>
            <a:off x="7308304" y="4348976"/>
            <a:ext cx="836326" cy="670958"/>
            <a:chOff x="7596336" y="4602614"/>
            <a:chExt cx="836326" cy="670958"/>
          </a:xfrm>
        </p:grpSpPr>
        <p:cxnSp>
          <p:nvCxnSpPr>
            <p:cNvPr id="79" name="Ευθεία γραμμή σύνδεσης 78"/>
            <p:cNvCxnSpPr/>
            <p:nvPr/>
          </p:nvCxnSpPr>
          <p:spPr>
            <a:xfrm flipV="1">
              <a:off x="7596336" y="4869160"/>
              <a:ext cx="576064" cy="404412"/>
            </a:xfrm>
            <a:prstGeom prst="line">
              <a:avLst/>
            </a:prstGeom>
            <a:ln w="2857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8028384" y="4602614"/>
              <a:ext cx="4042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=1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3078608" y="5157192"/>
                <a:ext cx="3598742" cy="617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>
                              <a:latin typeface="Cambria Math"/>
                              <a:ea typeface="Cambria Math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n-US" b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𝐜</m:t>
                              </m:r>
                            </m:sub>
                          </m:sSub>
                        </m:e>
                      </m:func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b="1">
                              <a:latin typeface="Cambria Math" panose="02040503050406030204" pitchFamily="18" charset="0"/>
                              <a:ea typeface="Cambria Math"/>
                            </a:rPr>
                            <m:t>𝛈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   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   </m:t>
                      </m:r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8608" y="5157192"/>
                <a:ext cx="3598742" cy="6175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Ορθογώνιο 82"/>
          <p:cNvSpPr/>
          <p:nvPr/>
        </p:nvSpPr>
        <p:spPr>
          <a:xfrm>
            <a:off x="5280100" y="5180461"/>
            <a:ext cx="1308124" cy="5830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4" name="TextBox 83"/>
          <p:cNvSpPr txBox="1"/>
          <p:nvPr/>
        </p:nvSpPr>
        <p:spPr>
          <a:xfrm>
            <a:off x="5124848" y="5805264"/>
            <a:ext cx="3911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sz="2000" b="1" baseline="-25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γωνία ολικής εσωτερικής ανάκλασης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5" name="Ομάδα 54"/>
          <p:cNvGrpSpPr/>
          <p:nvPr/>
        </p:nvGrpSpPr>
        <p:grpSpPr>
          <a:xfrm>
            <a:off x="469124" y="948721"/>
            <a:ext cx="1708537" cy="1955498"/>
            <a:chOff x="469124" y="948721"/>
            <a:chExt cx="1708537" cy="1955498"/>
          </a:xfrm>
        </p:grpSpPr>
        <p:cxnSp>
          <p:nvCxnSpPr>
            <p:cNvPr id="61" name="Ευθεία γραμμή σύνδεσης 60"/>
            <p:cNvCxnSpPr/>
            <p:nvPr/>
          </p:nvCxnSpPr>
          <p:spPr>
            <a:xfrm flipH="1">
              <a:off x="1143164" y="948721"/>
              <a:ext cx="670498" cy="1020323"/>
            </a:xfrm>
            <a:prstGeom prst="line">
              <a:avLst/>
            </a:prstGeom>
            <a:ln w="19050">
              <a:solidFill>
                <a:srgbClr val="FF0000"/>
              </a:solidFill>
              <a:head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Ομάδα 53"/>
            <p:cNvGrpSpPr/>
            <p:nvPr/>
          </p:nvGrpSpPr>
          <p:grpSpPr>
            <a:xfrm>
              <a:off x="469124" y="948721"/>
              <a:ext cx="1708537" cy="1955498"/>
              <a:chOff x="469124" y="948721"/>
              <a:chExt cx="1708537" cy="1955498"/>
            </a:xfrm>
          </p:grpSpPr>
          <p:sp>
            <p:nvSpPr>
              <p:cNvPr id="10" name="Ελεύθερη σχεδίαση 9"/>
              <p:cNvSpPr/>
              <p:nvPr/>
            </p:nvSpPr>
            <p:spPr>
              <a:xfrm>
                <a:off x="469124" y="948721"/>
                <a:ext cx="1708537" cy="1847969"/>
              </a:xfrm>
              <a:custGeom>
                <a:avLst/>
                <a:gdLst>
                  <a:gd name="connsiteX0" fmla="*/ 0 w 1698171"/>
                  <a:gd name="connsiteY0" fmla="*/ 0 h 2558142"/>
                  <a:gd name="connsiteX1" fmla="*/ 1262743 w 1698171"/>
                  <a:gd name="connsiteY1" fmla="*/ 1251857 h 2558142"/>
                  <a:gd name="connsiteX2" fmla="*/ 1698171 w 1698171"/>
                  <a:gd name="connsiteY2" fmla="*/ 2558142 h 2558142"/>
                  <a:gd name="connsiteX0" fmla="*/ 0 w 1932861"/>
                  <a:gd name="connsiteY0" fmla="*/ 0 h 2503713"/>
                  <a:gd name="connsiteX1" fmla="*/ 1262743 w 1932861"/>
                  <a:gd name="connsiteY1" fmla="*/ 1251857 h 2503713"/>
                  <a:gd name="connsiteX2" fmla="*/ 1932861 w 1932861"/>
                  <a:gd name="connsiteY2" fmla="*/ 2503713 h 2503713"/>
                  <a:gd name="connsiteX0" fmla="*/ 0 w 1759291"/>
                  <a:gd name="connsiteY0" fmla="*/ 0 h 2360494"/>
                  <a:gd name="connsiteX1" fmla="*/ 1089173 w 1759291"/>
                  <a:gd name="connsiteY1" fmla="*/ 1108638 h 2360494"/>
                  <a:gd name="connsiteX2" fmla="*/ 1759291 w 1759291"/>
                  <a:gd name="connsiteY2" fmla="*/ 2360494 h 2360494"/>
                  <a:gd name="connsiteX0" fmla="*/ 0 w 1832373"/>
                  <a:gd name="connsiteY0" fmla="*/ 0 h 2470663"/>
                  <a:gd name="connsiteX1" fmla="*/ 1089173 w 1832373"/>
                  <a:gd name="connsiteY1" fmla="*/ 1108638 h 2470663"/>
                  <a:gd name="connsiteX2" fmla="*/ 1832373 w 1832373"/>
                  <a:gd name="connsiteY2" fmla="*/ 2470663 h 2470663"/>
                  <a:gd name="connsiteX0" fmla="*/ 0 w 1533653"/>
                  <a:gd name="connsiteY0" fmla="*/ 0 h 2702188"/>
                  <a:gd name="connsiteX1" fmla="*/ 790453 w 1533653"/>
                  <a:gd name="connsiteY1" fmla="*/ 1340163 h 2702188"/>
                  <a:gd name="connsiteX2" fmla="*/ 1533653 w 1533653"/>
                  <a:gd name="connsiteY2" fmla="*/ 2702188 h 2702188"/>
                  <a:gd name="connsiteX0" fmla="*/ 0 w 1949263"/>
                  <a:gd name="connsiteY0" fmla="*/ 0 h 2325959"/>
                  <a:gd name="connsiteX1" fmla="*/ 790453 w 1949263"/>
                  <a:gd name="connsiteY1" fmla="*/ 1340163 h 2325959"/>
                  <a:gd name="connsiteX2" fmla="*/ 1949263 w 1949263"/>
                  <a:gd name="connsiteY2" fmla="*/ 2325959 h 2325959"/>
                  <a:gd name="connsiteX0" fmla="*/ 0 w 2014202"/>
                  <a:gd name="connsiteY0" fmla="*/ 0 h 2427251"/>
                  <a:gd name="connsiteX1" fmla="*/ 790453 w 2014202"/>
                  <a:gd name="connsiteY1" fmla="*/ 1340163 h 2427251"/>
                  <a:gd name="connsiteX2" fmla="*/ 2014202 w 2014202"/>
                  <a:gd name="connsiteY2" fmla="*/ 2427251 h 2427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14202" h="2427251">
                    <a:moveTo>
                      <a:pt x="0" y="0"/>
                    </a:moveTo>
                    <a:lnTo>
                      <a:pt x="790453" y="1340163"/>
                    </a:lnTo>
                    <a:lnTo>
                      <a:pt x="2014202" y="2427251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headEnd type="none" w="med" len="med"/>
                <a:tailEnd type="triangle" w="med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855178" y="1340768"/>
                <a:ext cx="359394" cy="3385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sz="16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" name="Ευθεία γραμμή σύνδεσης 7"/>
              <p:cNvCxnSpPr/>
              <p:nvPr/>
            </p:nvCxnSpPr>
            <p:spPr>
              <a:xfrm>
                <a:off x="1133442" y="1067861"/>
                <a:ext cx="0" cy="1836358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" name="TextBox 3"/>
              <p:cNvSpPr txBox="1"/>
              <p:nvPr/>
            </p:nvSpPr>
            <p:spPr>
              <a:xfrm>
                <a:off x="1115616" y="2132856"/>
                <a:ext cx="3593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sz="16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1077305" y="1368708"/>
                <a:ext cx="359394" cy="3385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n-US" sz="1600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6" name="Ομάδα 95"/>
          <p:cNvGrpSpPr/>
          <p:nvPr/>
        </p:nvGrpSpPr>
        <p:grpSpPr>
          <a:xfrm>
            <a:off x="4680232" y="968476"/>
            <a:ext cx="2022492" cy="2088000"/>
            <a:chOff x="4680232" y="968476"/>
            <a:chExt cx="2022492" cy="2088000"/>
          </a:xfrm>
        </p:grpSpPr>
        <p:grpSp>
          <p:nvGrpSpPr>
            <p:cNvPr id="94" name="Ομάδα 93"/>
            <p:cNvGrpSpPr/>
            <p:nvPr/>
          </p:nvGrpSpPr>
          <p:grpSpPr>
            <a:xfrm>
              <a:off x="4680232" y="968476"/>
              <a:ext cx="2022492" cy="2088000"/>
              <a:chOff x="4680232" y="968476"/>
              <a:chExt cx="2022492" cy="2088000"/>
            </a:xfrm>
          </p:grpSpPr>
          <p:grpSp>
            <p:nvGrpSpPr>
              <p:cNvPr id="28" name="Ομάδα 27"/>
              <p:cNvGrpSpPr/>
              <p:nvPr/>
            </p:nvGrpSpPr>
            <p:grpSpPr>
              <a:xfrm>
                <a:off x="4680232" y="968476"/>
                <a:ext cx="2022492" cy="2088000"/>
                <a:chOff x="3100681" y="918012"/>
                <a:chExt cx="2897936" cy="2736304"/>
              </a:xfrm>
            </p:grpSpPr>
            <p:grpSp>
              <p:nvGrpSpPr>
                <p:cNvPr id="29" name="Ομάδα 28"/>
                <p:cNvGrpSpPr/>
                <p:nvPr/>
              </p:nvGrpSpPr>
              <p:grpSpPr>
                <a:xfrm>
                  <a:off x="3100681" y="918012"/>
                  <a:ext cx="2897936" cy="2736304"/>
                  <a:chOff x="3100681" y="918012"/>
                  <a:chExt cx="2897936" cy="2736304"/>
                </a:xfrm>
              </p:grpSpPr>
              <p:grpSp>
                <p:nvGrpSpPr>
                  <p:cNvPr id="31" name="Ομάδα 30"/>
                  <p:cNvGrpSpPr/>
                  <p:nvPr/>
                </p:nvGrpSpPr>
                <p:grpSpPr>
                  <a:xfrm>
                    <a:off x="3100681" y="918012"/>
                    <a:ext cx="2897936" cy="2736304"/>
                    <a:chOff x="3100681" y="918012"/>
                    <a:chExt cx="2897936" cy="2736304"/>
                  </a:xfrm>
                </p:grpSpPr>
                <p:grpSp>
                  <p:nvGrpSpPr>
                    <p:cNvPr id="35" name="Ομάδα 34"/>
                    <p:cNvGrpSpPr/>
                    <p:nvPr/>
                  </p:nvGrpSpPr>
                  <p:grpSpPr>
                    <a:xfrm>
                      <a:off x="3100681" y="918012"/>
                      <a:ext cx="2837051" cy="2736304"/>
                      <a:chOff x="624497" y="1844824"/>
                      <a:chExt cx="2837051" cy="2736304"/>
                    </a:xfrm>
                  </p:grpSpPr>
                  <p:sp>
                    <p:nvSpPr>
                      <p:cNvPr id="37" name="Ορθογώνιο 36"/>
                      <p:cNvSpPr/>
                      <p:nvPr/>
                    </p:nvSpPr>
                    <p:spPr>
                      <a:xfrm>
                        <a:off x="653236" y="1844824"/>
                        <a:ext cx="2808312" cy="1368152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sp>
                    <p:nvSpPr>
                      <p:cNvPr id="38" name="Ορθογώνιο 37"/>
                      <p:cNvSpPr/>
                      <p:nvPr/>
                    </p:nvSpPr>
                    <p:spPr>
                      <a:xfrm>
                        <a:off x="653236" y="3212976"/>
                        <a:ext cx="2808312" cy="136815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39" name="TextBox 38"/>
                      <p:cNvSpPr txBox="1"/>
                      <p:nvPr/>
                    </p:nvSpPr>
                    <p:spPr>
                      <a:xfrm>
                        <a:off x="624497" y="2710579"/>
                        <a:ext cx="595348" cy="52434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40" name="TextBox 39"/>
                      <p:cNvSpPr txBox="1"/>
                      <p:nvPr/>
                    </p:nvSpPr>
                    <p:spPr>
                      <a:xfrm>
                        <a:off x="642625" y="3246572"/>
                        <a:ext cx="595348" cy="52434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n-US" sz="2000" b="1" baseline="-25000" dirty="0" smtClean="0">
                            <a:solidFill>
                              <a:schemeClr val="bg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36" name="Ελεύθερη σχεδίαση 35"/>
                    <p:cNvSpPr/>
                    <p:nvPr/>
                  </p:nvSpPr>
                  <p:spPr>
                    <a:xfrm>
                      <a:off x="3106931" y="1507900"/>
                      <a:ext cx="2891686" cy="790611"/>
                    </a:xfrm>
                    <a:custGeom>
                      <a:avLst/>
                      <a:gdLst>
                        <a:gd name="connsiteX0" fmla="*/ 0 w 1698171"/>
                        <a:gd name="connsiteY0" fmla="*/ 0 h 2558142"/>
                        <a:gd name="connsiteX1" fmla="*/ 1262743 w 1698171"/>
                        <a:gd name="connsiteY1" fmla="*/ 1251857 h 2558142"/>
                        <a:gd name="connsiteX2" fmla="*/ 1698171 w 1698171"/>
                        <a:gd name="connsiteY2" fmla="*/ 2558142 h 2558142"/>
                        <a:gd name="connsiteX0" fmla="*/ 0 w 1932861"/>
                        <a:gd name="connsiteY0" fmla="*/ 0 h 2503713"/>
                        <a:gd name="connsiteX1" fmla="*/ 1262743 w 1932861"/>
                        <a:gd name="connsiteY1" fmla="*/ 1251857 h 2503713"/>
                        <a:gd name="connsiteX2" fmla="*/ 1932861 w 1932861"/>
                        <a:gd name="connsiteY2" fmla="*/ 2503713 h 2503713"/>
                        <a:gd name="connsiteX0" fmla="*/ 0 w 1759291"/>
                        <a:gd name="connsiteY0" fmla="*/ 0 h 2547780"/>
                        <a:gd name="connsiteX1" fmla="*/ 1089173 w 1759291"/>
                        <a:gd name="connsiteY1" fmla="*/ 1295924 h 2547780"/>
                        <a:gd name="connsiteX2" fmla="*/ 1759291 w 1759291"/>
                        <a:gd name="connsiteY2" fmla="*/ 2547780 h 2547780"/>
                        <a:gd name="connsiteX0" fmla="*/ 0 w 2280001"/>
                        <a:gd name="connsiteY0" fmla="*/ 0 h 1985920"/>
                        <a:gd name="connsiteX1" fmla="*/ 1089173 w 2280001"/>
                        <a:gd name="connsiteY1" fmla="*/ 1295924 h 1985920"/>
                        <a:gd name="connsiteX2" fmla="*/ 2280001 w 2280001"/>
                        <a:gd name="connsiteY2" fmla="*/ 1985920 h 1985920"/>
                        <a:gd name="connsiteX0" fmla="*/ 0 w 2293091"/>
                        <a:gd name="connsiteY0" fmla="*/ 0 h 1480607"/>
                        <a:gd name="connsiteX1" fmla="*/ 1102263 w 2293091"/>
                        <a:gd name="connsiteY1" fmla="*/ 790611 h 1480607"/>
                        <a:gd name="connsiteX2" fmla="*/ 2293091 w 2293091"/>
                        <a:gd name="connsiteY2" fmla="*/ 1480607 h 1480607"/>
                        <a:gd name="connsiteX0" fmla="*/ 0 w 2397807"/>
                        <a:gd name="connsiteY0" fmla="*/ 0 h 790611"/>
                        <a:gd name="connsiteX1" fmla="*/ 1102263 w 2397807"/>
                        <a:gd name="connsiteY1" fmla="*/ 790611 h 790611"/>
                        <a:gd name="connsiteX2" fmla="*/ 2397807 w 2397807"/>
                        <a:gd name="connsiteY2" fmla="*/ 787606 h 7906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2397807" h="790611">
                          <a:moveTo>
                            <a:pt x="0" y="0"/>
                          </a:moveTo>
                          <a:lnTo>
                            <a:pt x="1102263" y="790611"/>
                          </a:lnTo>
                          <a:lnTo>
                            <a:pt x="2397807" y="787606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FF0000"/>
                      </a:solidFill>
                      <a:headEnd type="none" w="med" len="med"/>
                      <a:tailEnd type="triangle" w="med" len="lg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32" name="Ομάδα 31"/>
                  <p:cNvGrpSpPr/>
                  <p:nvPr/>
                </p:nvGrpSpPr>
                <p:grpSpPr>
                  <a:xfrm>
                    <a:off x="3917925" y="1114834"/>
                    <a:ext cx="535629" cy="2412000"/>
                    <a:chOff x="3917925" y="1114834"/>
                    <a:chExt cx="535629" cy="2412000"/>
                  </a:xfrm>
                </p:grpSpPr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3917925" y="1627733"/>
                      <a:ext cx="535629" cy="48400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</a:t>
                      </a:r>
                      <a:r>
                        <a:rPr lang="en-US" b="1" baseline="-250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34" name="Ευθεία γραμμή σύνδεσης 33"/>
                    <p:cNvCxnSpPr/>
                    <p:nvPr/>
                  </p:nvCxnSpPr>
                  <p:spPr>
                    <a:xfrm>
                      <a:off x="4427442" y="1114834"/>
                      <a:ext cx="0" cy="2412000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30" name="TextBox 29"/>
                <p:cNvSpPr txBox="1"/>
                <p:nvPr/>
              </p:nvSpPr>
              <p:spPr>
                <a:xfrm>
                  <a:off x="4403767" y="2349555"/>
                  <a:ext cx="1224434" cy="4436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1600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sz="1600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n-US" sz="16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=90</a:t>
                  </a:r>
                  <a:r>
                    <a:rPr lang="en-US" sz="1600" b="1" baseline="30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  <a:endParaRPr lang="el-GR" sz="16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66" name="Ευθεία γραμμή σύνδεσης 65"/>
              <p:cNvCxnSpPr/>
              <p:nvPr/>
            </p:nvCxnSpPr>
            <p:spPr>
              <a:xfrm flipH="1">
                <a:off x="5580112" y="1418604"/>
                <a:ext cx="927727" cy="603294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85"/>
            <p:cNvSpPr txBox="1"/>
            <p:nvPr/>
          </p:nvSpPr>
          <p:spPr>
            <a:xfrm>
              <a:off x="5555315" y="1534758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Ορθογώνιο 90"/>
              <p:cNvSpPr/>
              <p:nvPr/>
            </p:nvSpPr>
            <p:spPr>
              <a:xfrm>
                <a:off x="5489338" y="4647314"/>
                <a:ext cx="3015376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    </m:t>
                              </m:r>
                              <m:r>
                                <a:rPr lang="el-GR" b="1">
                                  <a:latin typeface="Cambria Math" panose="02040503050406030204" pitchFamily="18" charset="0"/>
                                  <a:ea typeface="Cambria Math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>
                              <a:latin typeface="Cambria Math"/>
                              <a:ea typeface="Cambria Math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/>
                                  <a:ea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n-US" b="1" i="0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𝐜</m:t>
                              </m:r>
                            </m:sub>
                          </m:sSub>
                          <m:r>
                            <a:rPr lang="el-GR" b="1" i="1">
                              <a:latin typeface="Cambria Math"/>
                              <a:ea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n-US" b="1" i="1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b="1">
                                  <a:latin typeface="Cambria Math"/>
                                  <a:ea typeface="Cambria Math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𝟗𝟎</m:t>
                              </m:r>
                            </m:e>
                          </m:func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     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⇨</m:t>
                          </m:r>
                        </m:e>
                      </m:func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1" name="Ορθογώνιο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338" y="4647314"/>
                <a:ext cx="3015376" cy="369332"/>
              </a:xfrm>
              <a:prstGeom prst="rect">
                <a:avLst/>
              </a:prstGeom>
              <a:blipFill>
                <a:blip r:embed="rId8"/>
                <a:stretch>
                  <a:fillRect b="-655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Ολική Εσωτερική Ανάκλαση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146179" y="3068960"/>
            <a:ext cx="8967548" cy="3759573"/>
            <a:chOff x="146179" y="3068960"/>
            <a:chExt cx="8967548" cy="3759573"/>
          </a:xfrm>
        </p:grpSpPr>
        <p:sp>
          <p:nvSpPr>
            <p:cNvPr id="3" name="Ορθογώνιο 2"/>
            <p:cNvSpPr/>
            <p:nvPr/>
          </p:nvSpPr>
          <p:spPr>
            <a:xfrm>
              <a:off x="146179" y="3068960"/>
              <a:ext cx="8967548" cy="3759573"/>
            </a:xfrm>
            <a:prstGeom prst="rect">
              <a:avLst/>
            </a:prstGeom>
            <a:solidFill>
              <a:srgbClr val="00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9" name="Ορθογώνιο 98"/>
            <p:cNvSpPr/>
            <p:nvPr/>
          </p:nvSpPr>
          <p:spPr>
            <a:xfrm>
              <a:off x="672103" y="3140968"/>
              <a:ext cx="875561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 </a:t>
              </a:r>
              <a:r>
                <a:rPr lang="el-GR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i="1" dirty="0">
                <a:solidFill>
                  <a:srgbClr val="FFC000"/>
                </a:solidFill>
              </a:endParaRPr>
            </a:p>
          </p:txBody>
        </p:sp>
        <p:sp>
          <p:nvSpPr>
            <p:cNvPr id="100" name="Ορθογώνιο 99"/>
            <p:cNvSpPr/>
            <p:nvPr/>
          </p:nvSpPr>
          <p:spPr>
            <a:xfrm>
              <a:off x="2915816" y="3140968"/>
              <a:ext cx="875561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 </a:t>
              </a:r>
              <a:r>
                <a:rPr lang="el-GR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i="1" dirty="0">
                <a:solidFill>
                  <a:srgbClr val="FFC000"/>
                </a:solidFill>
              </a:endParaRPr>
            </a:p>
          </p:txBody>
        </p:sp>
        <p:sp>
          <p:nvSpPr>
            <p:cNvPr id="101" name="Ορθογώνιο 100"/>
            <p:cNvSpPr/>
            <p:nvPr/>
          </p:nvSpPr>
          <p:spPr>
            <a:xfrm>
              <a:off x="5170098" y="3140968"/>
              <a:ext cx="875561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i="1" dirty="0">
                <a:solidFill>
                  <a:srgbClr val="FFC000"/>
                </a:solidFill>
              </a:endParaRPr>
            </a:p>
          </p:txBody>
        </p:sp>
        <p:sp>
          <p:nvSpPr>
            <p:cNvPr id="102" name="Ορθογώνιο 101"/>
            <p:cNvSpPr/>
            <p:nvPr/>
          </p:nvSpPr>
          <p:spPr>
            <a:xfrm>
              <a:off x="7380312" y="3140968"/>
              <a:ext cx="875561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l-GR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&gt;</a:t>
              </a:r>
              <a:r>
                <a:rPr lang="el-GR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i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5" name="Αριστερό άγκιστρο 4"/>
          <p:cNvSpPr/>
          <p:nvPr/>
        </p:nvSpPr>
        <p:spPr>
          <a:xfrm>
            <a:off x="3707904" y="4292640"/>
            <a:ext cx="396404" cy="1296600"/>
          </a:xfrm>
          <a:prstGeom prst="leftBrace">
            <a:avLst>
              <a:gd name="adj1" fmla="val 33346"/>
              <a:gd name="adj2" fmla="val 5085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3" name="Ορθογώνιο 102"/>
          <p:cNvSpPr/>
          <p:nvPr/>
        </p:nvSpPr>
        <p:spPr>
          <a:xfrm>
            <a:off x="4068091" y="3995962"/>
            <a:ext cx="4773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 θ</a:t>
            </a:r>
            <a:r>
              <a:rPr lang="el-GR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θ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το φως υφίσταται ανάκλαση και διάθλαση</a:t>
            </a:r>
            <a:endParaRPr lang="el-GR" dirty="0"/>
          </a:p>
        </p:txBody>
      </p:sp>
      <p:sp>
        <p:nvSpPr>
          <p:cNvPr id="104" name="Ορθογώνιο 103"/>
          <p:cNvSpPr/>
          <p:nvPr/>
        </p:nvSpPr>
        <p:spPr>
          <a:xfrm>
            <a:off x="4067944" y="5230941"/>
            <a:ext cx="49685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 θ</a:t>
            </a:r>
            <a:r>
              <a:rPr lang="el-GR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θ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το φως υφίσταται μόνο ανάκλαση (Ολική Εσωτερική Ανάκλαση)</a:t>
            </a:r>
            <a:endParaRPr lang="el-GR" dirty="0"/>
          </a:p>
        </p:txBody>
      </p:sp>
      <p:sp>
        <p:nvSpPr>
          <p:cNvPr id="2" name="Ορθογώνιο 1"/>
          <p:cNvSpPr/>
          <p:nvPr/>
        </p:nvSpPr>
        <p:spPr>
          <a:xfrm>
            <a:off x="179512" y="4581128"/>
            <a:ext cx="34392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 διαχωριστική επιφάνεια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δυο διαφανών υλικών με η</a:t>
            </a:r>
            <a:r>
              <a:rPr lang="el-GR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η</a:t>
            </a:r>
            <a:r>
              <a:rPr lang="el-GR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7465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7" grpId="0"/>
      <p:bldP spid="82" grpId="0"/>
      <p:bldP spid="83" grpId="0" animBg="1"/>
      <p:bldP spid="84" grpId="0"/>
      <p:bldP spid="91" grpId="0"/>
      <p:bldP spid="5" grpId="0" animBg="1"/>
      <p:bldP spid="103" grpId="0"/>
      <p:bldP spid="104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Ομάδα 103"/>
          <p:cNvGrpSpPr/>
          <p:nvPr/>
        </p:nvGrpSpPr>
        <p:grpSpPr>
          <a:xfrm>
            <a:off x="612504" y="4068459"/>
            <a:ext cx="8507902" cy="2240861"/>
            <a:chOff x="612504" y="4428499"/>
            <a:chExt cx="8507902" cy="2240861"/>
          </a:xfrm>
        </p:grpSpPr>
        <p:grpSp>
          <p:nvGrpSpPr>
            <p:cNvPr id="94" name="Ομάδα 93"/>
            <p:cNvGrpSpPr/>
            <p:nvPr/>
          </p:nvGrpSpPr>
          <p:grpSpPr>
            <a:xfrm>
              <a:off x="612504" y="4428499"/>
              <a:ext cx="8507902" cy="2240861"/>
              <a:chOff x="612504" y="4428499"/>
              <a:chExt cx="8507902" cy="2240861"/>
            </a:xfrm>
          </p:grpSpPr>
          <p:grpSp>
            <p:nvGrpSpPr>
              <p:cNvPr id="93" name="Ομάδα 92"/>
              <p:cNvGrpSpPr/>
              <p:nvPr/>
            </p:nvGrpSpPr>
            <p:grpSpPr>
              <a:xfrm>
                <a:off x="2708178" y="4428499"/>
                <a:ext cx="6412228" cy="2240861"/>
                <a:chOff x="2708178" y="4428499"/>
                <a:chExt cx="6412228" cy="2240861"/>
              </a:xfrm>
            </p:grpSpPr>
            <p:sp>
              <p:nvSpPr>
                <p:cNvPr id="50" name="Ορθογώνιο 49"/>
                <p:cNvSpPr/>
                <p:nvPr/>
              </p:nvSpPr>
              <p:spPr>
                <a:xfrm>
                  <a:off x="2708178" y="4428499"/>
                  <a:ext cx="6408712" cy="2232248"/>
                </a:xfrm>
                <a:prstGeom prst="rect">
                  <a:avLst/>
                </a:prstGeom>
                <a:solidFill>
                  <a:schemeClr val="tx1">
                    <a:lumMod val="75000"/>
                  </a:schemeClr>
                </a:solidFill>
                <a:ln>
                  <a:solidFill>
                    <a:schemeClr val="tx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" name="Ορθογώνιο 50"/>
                <p:cNvSpPr/>
                <p:nvPr/>
              </p:nvSpPr>
              <p:spPr>
                <a:xfrm>
                  <a:off x="2711694" y="5036375"/>
                  <a:ext cx="6408712" cy="1016496"/>
                </a:xfrm>
                <a:prstGeom prst="rect">
                  <a:avLst/>
                </a:prstGeom>
                <a:solidFill>
                  <a:schemeClr val="tx1">
                    <a:lumMod val="50000"/>
                  </a:schemeClr>
                </a:solidFill>
                <a:ln>
                  <a:solidFill>
                    <a:schemeClr val="tx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4" name="Ορθογώνιο 53"/>
                <p:cNvSpPr/>
                <p:nvPr/>
              </p:nvSpPr>
              <p:spPr>
                <a:xfrm>
                  <a:off x="2740386" y="5693921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dirty="0"/>
                </a:p>
              </p:txBody>
            </p:sp>
            <p:sp>
              <p:nvSpPr>
                <p:cNvPr id="55" name="Ορθογώνιο 54"/>
                <p:cNvSpPr/>
                <p:nvPr/>
              </p:nvSpPr>
              <p:spPr>
                <a:xfrm>
                  <a:off x="2740386" y="6300028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dirty="0"/>
                </a:p>
              </p:txBody>
            </p:sp>
          </p:grpSp>
          <p:cxnSp>
            <p:nvCxnSpPr>
              <p:cNvPr id="53" name="Ευθεία γραμμή σύνδεσης 52"/>
              <p:cNvCxnSpPr/>
              <p:nvPr/>
            </p:nvCxnSpPr>
            <p:spPr>
              <a:xfrm>
                <a:off x="612504" y="5544623"/>
                <a:ext cx="8496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Ορθογώνιο 102"/>
            <p:cNvSpPr/>
            <p:nvPr/>
          </p:nvSpPr>
          <p:spPr>
            <a:xfrm>
              <a:off x="1907704" y="5878587"/>
              <a:ext cx="77179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=1</a:t>
              </a:r>
              <a:endParaRPr lang="el-GR" dirty="0"/>
            </a:p>
          </p:txBody>
        </p:sp>
      </p:grpSp>
      <p:pic>
        <p:nvPicPr>
          <p:cNvPr id="10" name="Εικόνα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157" y="844466"/>
            <a:ext cx="5152381" cy="2990476"/>
          </a:xfrm>
          <a:prstGeom prst="rect">
            <a:avLst/>
          </a:prstGeom>
        </p:spPr>
      </p:pic>
      <p:grpSp>
        <p:nvGrpSpPr>
          <p:cNvPr id="96" name="Ομάδα 95"/>
          <p:cNvGrpSpPr/>
          <p:nvPr/>
        </p:nvGrpSpPr>
        <p:grpSpPr>
          <a:xfrm>
            <a:off x="251520" y="1620187"/>
            <a:ext cx="4154431" cy="1379169"/>
            <a:chOff x="251520" y="764704"/>
            <a:chExt cx="4154431" cy="1379169"/>
          </a:xfrm>
        </p:grpSpPr>
        <p:sp>
          <p:nvSpPr>
            <p:cNvPr id="48" name="TextBox 47"/>
            <p:cNvSpPr txBox="1"/>
            <p:nvPr/>
          </p:nvSpPr>
          <p:spPr>
            <a:xfrm>
              <a:off x="251520" y="764704"/>
              <a:ext cx="2096921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Πυρήνας</a:t>
              </a:r>
              <a:endPara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Ακτίνα:  </a:t>
              </a:r>
              <a:r>
                <a:rPr lang="en-US" sz="16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∿ 5 </a:t>
              </a:r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μ</a:t>
              </a:r>
              <a:r>
                <a:rPr lang="en-US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m</a:t>
              </a:r>
              <a:endParaRPr lang="el-GR" sz="16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Δείκτης </a:t>
              </a:r>
            </a:p>
            <a:p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διάθλασης:  η</a:t>
              </a:r>
              <a:r>
                <a:rPr lang="el-GR" sz="1600" b="1" baseline="-250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 ≈ 1,5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Ευθεία γραμμή σύνδεσης 12"/>
            <p:cNvCxnSpPr/>
            <p:nvPr/>
          </p:nvCxnSpPr>
          <p:spPr>
            <a:xfrm flipH="1">
              <a:off x="2997028" y="1789738"/>
              <a:ext cx="1408923" cy="155495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εία γραμμή σύνδεσης 25"/>
            <p:cNvCxnSpPr/>
            <p:nvPr/>
          </p:nvCxnSpPr>
          <p:spPr>
            <a:xfrm flipH="1">
              <a:off x="3264839" y="1573963"/>
              <a:ext cx="1132832" cy="126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Ευθεία γραμμή σύνδεσης 42"/>
            <p:cNvCxnSpPr/>
            <p:nvPr/>
          </p:nvCxnSpPr>
          <p:spPr>
            <a:xfrm flipH="1" flipV="1">
              <a:off x="3253258" y="1454001"/>
              <a:ext cx="36000" cy="262679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Ευθεία γραμμή σύνδεσης 44"/>
            <p:cNvCxnSpPr/>
            <p:nvPr/>
          </p:nvCxnSpPr>
          <p:spPr>
            <a:xfrm rot="10800000" flipH="1" flipV="1">
              <a:off x="3311864" y="1881194"/>
              <a:ext cx="36000" cy="262679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 rot="21191944">
              <a:off x="3078704" y="1575363"/>
              <a:ext cx="3337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7" name="Ομάδα 96"/>
          <p:cNvGrpSpPr/>
          <p:nvPr/>
        </p:nvGrpSpPr>
        <p:grpSpPr>
          <a:xfrm>
            <a:off x="251520" y="1377588"/>
            <a:ext cx="4220792" cy="2544534"/>
            <a:chOff x="251520" y="522105"/>
            <a:chExt cx="4220792" cy="2544534"/>
          </a:xfrm>
        </p:grpSpPr>
        <p:cxnSp>
          <p:nvCxnSpPr>
            <p:cNvPr id="16" name="Ευθεία γραμμή σύνδεσης 15"/>
            <p:cNvCxnSpPr/>
            <p:nvPr/>
          </p:nvCxnSpPr>
          <p:spPr>
            <a:xfrm>
              <a:off x="2851284" y="702105"/>
              <a:ext cx="145744" cy="1243128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Ευθεία γραμμή σύνδεσης 26"/>
            <p:cNvCxnSpPr/>
            <p:nvPr/>
          </p:nvCxnSpPr>
          <p:spPr>
            <a:xfrm flipH="1">
              <a:off x="2851284" y="522105"/>
              <a:ext cx="1621028" cy="180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 rot="21191944">
              <a:off x="2790672" y="1065949"/>
              <a:ext cx="333746" cy="338554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6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51520" y="1958643"/>
              <a:ext cx="2321341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Μανδύας</a:t>
              </a:r>
              <a:endPara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Ακτίνα:  </a:t>
              </a:r>
              <a:r>
                <a:rPr lang="en-US" sz="16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1600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∿ </a:t>
              </a:r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100</a:t>
              </a:r>
              <a:r>
                <a:rPr lang="en-US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μ</a:t>
              </a:r>
              <a:r>
                <a:rPr lang="en-US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m</a:t>
              </a:r>
              <a:endParaRPr lang="el-GR" sz="16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endParaRPr>
            </a:p>
            <a:p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Δείκτης </a:t>
              </a:r>
            </a:p>
            <a:p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διάθλασης:  η</a:t>
              </a:r>
              <a:r>
                <a:rPr lang="el-GR" sz="1600" b="1" baseline="-250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 ≈ 1,45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707586" y="79139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ΟΠΤΙΚΗ ΙΝΑ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Ορθογώνιο 24"/>
          <p:cNvSpPr/>
          <p:nvPr/>
        </p:nvSpPr>
        <p:spPr>
          <a:xfrm>
            <a:off x="2816476" y="4120847"/>
            <a:ext cx="391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603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78098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ΑΚΤΙΝΙΚΗ ΟΠΤΙΚΗ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3"/>
            <a:ext cx="8229600" cy="4248473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ή Ακτινική Οπτική;</a:t>
            </a:r>
          </a:p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Ακτινικό Μοντέλο Φωτός</a:t>
            </a:r>
          </a:p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Αρχή του 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Fermat</a:t>
            </a:r>
          </a:p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Ανάκλαση</a:t>
            </a:r>
          </a:p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Διάθλαση – Νόμος του 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Snell</a:t>
            </a:r>
            <a:endParaRPr lang="el-GR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Ολική Εσωτερική Ανάκλαση</a:t>
            </a:r>
          </a:p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Οπτικές Ίνες</a:t>
            </a:r>
            <a:endParaRPr lang="en-US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2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/>
          <p:cNvSpPr/>
          <p:nvPr/>
        </p:nvSpPr>
        <p:spPr>
          <a:xfrm>
            <a:off x="1223928" y="944864"/>
            <a:ext cx="5400000" cy="5400000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Οβάλ 2"/>
          <p:cNvSpPr/>
          <p:nvPr/>
        </p:nvSpPr>
        <p:spPr>
          <a:xfrm>
            <a:off x="2484088" y="2204864"/>
            <a:ext cx="2880000" cy="2880000"/>
          </a:xfrm>
          <a:prstGeom prst="ellipse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Οβάλ 1"/>
          <p:cNvSpPr/>
          <p:nvPr/>
        </p:nvSpPr>
        <p:spPr>
          <a:xfrm>
            <a:off x="3851920" y="3573016"/>
            <a:ext cx="144016" cy="144016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8" name="Ομάδα 17"/>
          <p:cNvGrpSpPr/>
          <p:nvPr/>
        </p:nvGrpSpPr>
        <p:grpSpPr>
          <a:xfrm>
            <a:off x="3995936" y="764704"/>
            <a:ext cx="4817958" cy="2808312"/>
            <a:chOff x="3995936" y="764704"/>
            <a:chExt cx="4817958" cy="2808312"/>
          </a:xfrm>
        </p:grpSpPr>
        <p:cxnSp>
          <p:nvCxnSpPr>
            <p:cNvPr id="8" name="Ευθύγραμμο βέλος σύνδεσης 7"/>
            <p:cNvCxnSpPr>
              <a:stCxn id="9" idx="1"/>
            </p:cNvCxnSpPr>
            <p:nvPr/>
          </p:nvCxnSpPr>
          <p:spPr>
            <a:xfrm flipH="1">
              <a:off x="3995936" y="1087870"/>
              <a:ext cx="2376264" cy="248514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372200" y="764704"/>
              <a:ext cx="24416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</a:rPr>
                <a:t>Πυρήνας</a:t>
              </a:r>
            </a:p>
            <a:p>
              <a:r>
                <a:rPr lang="el-GR" b="1" dirty="0" smtClean="0">
                  <a:solidFill>
                    <a:schemeClr val="bg1"/>
                  </a:solidFill>
                </a:rPr>
                <a:t>με δείκτη διάθλασης η</a:t>
              </a:r>
              <a:r>
                <a:rPr lang="el-GR" b="1" baseline="-25000" dirty="0" smtClean="0">
                  <a:solidFill>
                    <a:schemeClr val="bg1"/>
                  </a:solidFill>
                </a:rPr>
                <a:t>1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4639512" y="1917702"/>
            <a:ext cx="4654354" cy="1735424"/>
            <a:chOff x="4639512" y="1917702"/>
            <a:chExt cx="4654354" cy="1735424"/>
          </a:xfrm>
        </p:grpSpPr>
        <p:cxnSp>
          <p:nvCxnSpPr>
            <p:cNvPr id="10" name="Ευθύγραμμο βέλος σύνδεσης 9"/>
            <p:cNvCxnSpPr/>
            <p:nvPr/>
          </p:nvCxnSpPr>
          <p:spPr>
            <a:xfrm flipH="1">
              <a:off x="4639512" y="2240868"/>
              <a:ext cx="2236424" cy="141225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773624" y="1917702"/>
              <a:ext cx="25202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</a:rPr>
                <a:t>Μανδύας</a:t>
              </a:r>
            </a:p>
            <a:p>
              <a:r>
                <a:rPr lang="el-GR" b="1" dirty="0" smtClean="0">
                  <a:solidFill>
                    <a:schemeClr val="bg1"/>
                  </a:solidFill>
                </a:rPr>
                <a:t>με δείκτη διάθλασης η</a:t>
              </a:r>
              <a:r>
                <a:rPr lang="el-GR" b="1" baseline="-25000" dirty="0" smtClean="0">
                  <a:solidFill>
                    <a:schemeClr val="bg1"/>
                  </a:solidFill>
                </a:rPr>
                <a:t>2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Ομάδα 19"/>
          <p:cNvGrpSpPr/>
          <p:nvPr/>
        </p:nvGrpSpPr>
        <p:grpSpPr>
          <a:xfrm>
            <a:off x="5545420" y="4837186"/>
            <a:ext cx="2590849" cy="901517"/>
            <a:chOff x="5545420" y="4837186"/>
            <a:chExt cx="2590849" cy="901517"/>
          </a:xfrm>
        </p:grpSpPr>
        <p:sp>
          <p:nvSpPr>
            <p:cNvPr id="14" name="TextBox 13"/>
            <p:cNvSpPr txBox="1"/>
            <p:nvPr/>
          </p:nvSpPr>
          <p:spPr>
            <a:xfrm>
              <a:off x="6498064" y="5092372"/>
              <a:ext cx="163820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</a:rPr>
                <a:t>Προστατευτικό</a:t>
              </a:r>
            </a:p>
            <a:p>
              <a:r>
                <a:rPr lang="el-GR" b="1" dirty="0" smtClean="0">
                  <a:solidFill>
                    <a:schemeClr val="bg1"/>
                  </a:solidFill>
                </a:rPr>
                <a:t>περίβλημα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cxnSp>
          <p:nvCxnSpPr>
            <p:cNvPr id="15" name="Ευθύγραμμο βέλος σύνδεσης 14"/>
            <p:cNvCxnSpPr>
              <a:stCxn id="14" idx="1"/>
            </p:cNvCxnSpPr>
            <p:nvPr/>
          </p:nvCxnSpPr>
          <p:spPr>
            <a:xfrm flipH="1" flipV="1">
              <a:off x="5545420" y="4837186"/>
              <a:ext cx="952644" cy="57835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953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612504" y="2124243"/>
            <a:ext cx="8507902" cy="2240861"/>
            <a:chOff x="612504" y="4428499"/>
            <a:chExt cx="8507902" cy="2240861"/>
          </a:xfrm>
        </p:grpSpPr>
        <p:grpSp>
          <p:nvGrpSpPr>
            <p:cNvPr id="3" name="Ομάδα 2"/>
            <p:cNvGrpSpPr/>
            <p:nvPr/>
          </p:nvGrpSpPr>
          <p:grpSpPr>
            <a:xfrm>
              <a:off x="612504" y="4428499"/>
              <a:ext cx="8507902" cy="2240861"/>
              <a:chOff x="612504" y="4428499"/>
              <a:chExt cx="8507902" cy="2240861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708178" y="4428499"/>
                <a:ext cx="6412228" cy="2240861"/>
                <a:chOff x="2708178" y="4428499"/>
                <a:chExt cx="6412228" cy="2240861"/>
              </a:xfrm>
            </p:grpSpPr>
            <p:sp>
              <p:nvSpPr>
                <p:cNvPr id="7" name="Ορθογώνιο 6"/>
                <p:cNvSpPr/>
                <p:nvPr/>
              </p:nvSpPr>
              <p:spPr>
                <a:xfrm>
                  <a:off x="2708178" y="4428499"/>
                  <a:ext cx="6408712" cy="2232248"/>
                </a:xfrm>
                <a:prstGeom prst="rect">
                  <a:avLst/>
                </a:prstGeom>
                <a:solidFill>
                  <a:schemeClr val="tx1">
                    <a:lumMod val="75000"/>
                  </a:schemeClr>
                </a:solidFill>
                <a:ln>
                  <a:solidFill>
                    <a:schemeClr val="tx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" name="Ορθογώνιο 7"/>
                <p:cNvSpPr/>
                <p:nvPr/>
              </p:nvSpPr>
              <p:spPr>
                <a:xfrm>
                  <a:off x="2711694" y="5036375"/>
                  <a:ext cx="6408712" cy="1016496"/>
                </a:xfrm>
                <a:prstGeom prst="rect">
                  <a:avLst/>
                </a:prstGeom>
                <a:solidFill>
                  <a:schemeClr val="tx1">
                    <a:lumMod val="50000"/>
                  </a:schemeClr>
                </a:solidFill>
                <a:ln>
                  <a:solidFill>
                    <a:schemeClr val="tx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" name="Ορθογώνιο 8"/>
                <p:cNvSpPr/>
                <p:nvPr/>
              </p:nvSpPr>
              <p:spPr>
                <a:xfrm>
                  <a:off x="2740386" y="5693921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dirty="0"/>
                </a:p>
              </p:txBody>
            </p:sp>
            <p:sp>
              <p:nvSpPr>
                <p:cNvPr id="10" name="Ορθογώνιο 9"/>
                <p:cNvSpPr/>
                <p:nvPr/>
              </p:nvSpPr>
              <p:spPr>
                <a:xfrm>
                  <a:off x="2740386" y="6300028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dirty="0"/>
                </a:p>
              </p:txBody>
            </p:sp>
          </p:grpSp>
          <p:cxnSp>
            <p:nvCxnSpPr>
              <p:cNvPr id="6" name="Ευθεία γραμμή σύνδεσης 5"/>
              <p:cNvCxnSpPr/>
              <p:nvPr/>
            </p:nvCxnSpPr>
            <p:spPr>
              <a:xfrm>
                <a:off x="612504" y="5544623"/>
                <a:ext cx="8496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Ορθογώνιο 3"/>
            <p:cNvSpPr/>
            <p:nvPr/>
          </p:nvSpPr>
          <p:spPr>
            <a:xfrm>
              <a:off x="1907704" y="5878587"/>
              <a:ext cx="77179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=1</a:t>
              </a:r>
              <a:endParaRPr lang="el-GR" dirty="0"/>
            </a:p>
          </p:txBody>
        </p:sp>
      </p:grpSp>
      <p:sp>
        <p:nvSpPr>
          <p:cNvPr id="11" name="Ορθογώνιο 10"/>
          <p:cNvSpPr/>
          <p:nvPr/>
        </p:nvSpPr>
        <p:spPr>
          <a:xfrm>
            <a:off x="2816476" y="2176631"/>
            <a:ext cx="391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3707586" y="79139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ΟΠΤΙΚΗ ΙΝΑ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Ευθύγραμμο βέλος σύνδεσης 13"/>
          <p:cNvCxnSpPr/>
          <p:nvPr/>
        </p:nvCxnSpPr>
        <p:spPr>
          <a:xfrm>
            <a:off x="612504" y="3240367"/>
            <a:ext cx="8507902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Ομάδα 12"/>
          <p:cNvGrpSpPr/>
          <p:nvPr/>
        </p:nvGrpSpPr>
        <p:grpSpPr>
          <a:xfrm>
            <a:off x="702527" y="2720898"/>
            <a:ext cx="8385717" cy="880946"/>
            <a:chOff x="702527" y="2720898"/>
            <a:chExt cx="8385717" cy="880946"/>
          </a:xfrm>
        </p:grpSpPr>
        <p:sp>
          <p:nvSpPr>
            <p:cNvPr id="16" name="Ελεύθερη σχεδίαση 15"/>
            <p:cNvSpPr/>
            <p:nvPr/>
          </p:nvSpPr>
          <p:spPr>
            <a:xfrm>
              <a:off x="702527" y="2720898"/>
              <a:ext cx="8385717" cy="880946"/>
            </a:xfrm>
            <a:custGeom>
              <a:avLst/>
              <a:gdLst>
                <a:gd name="connsiteX0" fmla="*/ 0 w 8385717"/>
                <a:gd name="connsiteY0" fmla="*/ 880946 h 880946"/>
                <a:gd name="connsiteX1" fmla="*/ 2074127 w 8385717"/>
                <a:gd name="connsiteY1" fmla="*/ 512956 h 880946"/>
                <a:gd name="connsiteX2" fmla="*/ 7248293 w 8385717"/>
                <a:gd name="connsiteY2" fmla="*/ 0 h 880946"/>
                <a:gd name="connsiteX3" fmla="*/ 8385717 w 8385717"/>
                <a:gd name="connsiteY3" fmla="*/ 133814 h 880946"/>
                <a:gd name="connsiteX4" fmla="*/ 8385717 w 8385717"/>
                <a:gd name="connsiteY4" fmla="*/ 133814 h 88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85717" h="880946">
                  <a:moveTo>
                    <a:pt x="0" y="880946"/>
                  </a:moveTo>
                  <a:lnTo>
                    <a:pt x="2074127" y="512956"/>
                  </a:lnTo>
                  <a:lnTo>
                    <a:pt x="7248293" y="0"/>
                  </a:lnTo>
                  <a:lnTo>
                    <a:pt x="8385717" y="133814"/>
                  </a:lnTo>
                  <a:lnTo>
                    <a:pt x="8385717" y="133814"/>
                  </a:lnTo>
                </a:path>
              </a:pathLst>
            </a:custGeom>
            <a:noFill/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8" name="Ευθεία γραμμή σύνδεσης 17"/>
            <p:cNvCxnSpPr>
              <a:stCxn id="16" idx="2"/>
            </p:cNvCxnSpPr>
            <p:nvPr/>
          </p:nvCxnSpPr>
          <p:spPr>
            <a:xfrm>
              <a:off x="7950820" y="2720898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Ομάδα 14"/>
          <p:cNvGrpSpPr/>
          <p:nvPr/>
        </p:nvGrpSpPr>
        <p:grpSpPr>
          <a:xfrm>
            <a:off x="769434" y="2732049"/>
            <a:ext cx="8352264" cy="1059366"/>
            <a:chOff x="769434" y="2732049"/>
            <a:chExt cx="8352264" cy="1059366"/>
          </a:xfrm>
        </p:grpSpPr>
        <p:sp>
          <p:nvSpPr>
            <p:cNvPr id="19" name="Ελεύθερη σχεδίαση 18"/>
            <p:cNvSpPr/>
            <p:nvPr/>
          </p:nvSpPr>
          <p:spPr>
            <a:xfrm>
              <a:off x="769434" y="2732049"/>
              <a:ext cx="8352264" cy="1059366"/>
            </a:xfrm>
            <a:custGeom>
              <a:avLst/>
              <a:gdLst>
                <a:gd name="connsiteX0" fmla="*/ 0 w 8352264"/>
                <a:gd name="connsiteY0" fmla="*/ 1059366 h 1059366"/>
                <a:gd name="connsiteX1" fmla="*/ 1940312 w 8352264"/>
                <a:gd name="connsiteY1" fmla="*/ 524107 h 1059366"/>
                <a:gd name="connsiteX2" fmla="*/ 5854390 w 8352264"/>
                <a:gd name="connsiteY2" fmla="*/ 0 h 1059366"/>
                <a:gd name="connsiteX3" fmla="*/ 8352264 w 8352264"/>
                <a:gd name="connsiteY3" fmla="*/ 312234 h 1059366"/>
                <a:gd name="connsiteX4" fmla="*/ 8352264 w 8352264"/>
                <a:gd name="connsiteY4" fmla="*/ 312234 h 1059366"/>
                <a:gd name="connsiteX5" fmla="*/ 8352264 w 8352264"/>
                <a:gd name="connsiteY5" fmla="*/ 312234 h 1059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52264" h="1059366">
                  <a:moveTo>
                    <a:pt x="0" y="1059366"/>
                  </a:moveTo>
                  <a:lnTo>
                    <a:pt x="1940312" y="524107"/>
                  </a:lnTo>
                  <a:lnTo>
                    <a:pt x="5854390" y="0"/>
                  </a:lnTo>
                  <a:lnTo>
                    <a:pt x="8352264" y="312234"/>
                  </a:lnTo>
                  <a:lnTo>
                    <a:pt x="8352264" y="312234"/>
                  </a:lnTo>
                  <a:lnTo>
                    <a:pt x="8352264" y="312234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0" name="Ευθεία γραμμή σύνδεσης 19"/>
            <p:cNvCxnSpPr/>
            <p:nvPr/>
          </p:nvCxnSpPr>
          <p:spPr>
            <a:xfrm>
              <a:off x="6637930" y="2732049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Ομάδα 16"/>
          <p:cNvGrpSpPr/>
          <p:nvPr/>
        </p:nvGrpSpPr>
        <p:grpSpPr>
          <a:xfrm>
            <a:off x="825190" y="2732049"/>
            <a:ext cx="8240751" cy="1237785"/>
            <a:chOff x="825190" y="2732049"/>
            <a:chExt cx="8240751" cy="1237785"/>
          </a:xfrm>
        </p:grpSpPr>
        <p:sp>
          <p:nvSpPr>
            <p:cNvPr id="21" name="Ελεύθερη σχεδίαση 20"/>
            <p:cNvSpPr/>
            <p:nvPr/>
          </p:nvSpPr>
          <p:spPr>
            <a:xfrm>
              <a:off x="825190" y="2732049"/>
              <a:ext cx="8240751" cy="1237785"/>
            </a:xfrm>
            <a:custGeom>
              <a:avLst/>
              <a:gdLst>
                <a:gd name="connsiteX0" fmla="*/ 0 w 8240751"/>
                <a:gd name="connsiteY0" fmla="*/ 1237785 h 1237785"/>
                <a:gd name="connsiteX1" fmla="*/ 1895708 w 8240751"/>
                <a:gd name="connsiteY1" fmla="*/ 524107 h 1237785"/>
                <a:gd name="connsiteX2" fmla="*/ 4471639 w 8240751"/>
                <a:gd name="connsiteY2" fmla="*/ 0 h 1237785"/>
                <a:gd name="connsiteX3" fmla="*/ 7638586 w 8240751"/>
                <a:gd name="connsiteY3" fmla="*/ 1014761 h 1237785"/>
                <a:gd name="connsiteX4" fmla="*/ 8240751 w 8240751"/>
                <a:gd name="connsiteY4" fmla="*/ 814039 h 1237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40751" h="1237785">
                  <a:moveTo>
                    <a:pt x="0" y="1237785"/>
                  </a:moveTo>
                  <a:lnTo>
                    <a:pt x="1895708" y="524107"/>
                  </a:lnTo>
                  <a:lnTo>
                    <a:pt x="4471639" y="0"/>
                  </a:lnTo>
                  <a:lnTo>
                    <a:pt x="7638586" y="1014761"/>
                  </a:lnTo>
                  <a:lnTo>
                    <a:pt x="8240751" y="814039"/>
                  </a:lnTo>
                </a:path>
              </a:pathLst>
            </a:custGeom>
            <a:noFill/>
            <a:ln>
              <a:solidFill>
                <a:srgbClr val="92D05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2" name="Ευθεία γραμμή σύνδεσης 21"/>
            <p:cNvCxnSpPr/>
            <p:nvPr/>
          </p:nvCxnSpPr>
          <p:spPr>
            <a:xfrm>
              <a:off x="5292080" y="2732049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Ομάδα 23"/>
          <p:cNvGrpSpPr/>
          <p:nvPr/>
        </p:nvGrpSpPr>
        <p:grpSpPr>
          <a:xfrm>
            <a:off x="914400" y="2124243"/>
            <a:ext cx="8239506" cy="2090918"/>
            <a:chOff x="914400" y="2124243"/>
            <a:chExt cx="8239506" cy="2090918"/>
          </a:xfrm>
        </p:grpSpPr>
        <p:cxnSp>
          <p:nvCxnSpPr>
            <p:cNvPr id="25" name="Ευθεία γραμμή σύνδεσης 24"/>
            <p:cNvCxnSpPr/>
            <p:nvPr/>
          </p:nvCxnSpPr>
          <p:spPr>
            <a:xfrm>
              <a:off x="4499992" y="2732049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Ομάδα 29"/>
            <p:cNvGrpSpPr/>
            <p:nvPr/>
          </p:nvGrpSpPr>
          <p:grpSpPr>
            <a:xfrm>
              <a:off x="914400" y="2124243"/>
              <a:ext cx="8239506" cy="2090918"/>
              <a:chOff x="914400" y="2124243"/>
              <a:chExt cx="8239506" cy="2090918"/>
            </a:xfrm>
          </p:grpSpPr>
          <p:sp>
            <p:nvSpPr>
              <p:cNvPr id="23" name="Ελεύθερη σχεδίαση 22"/>
              <p:cNvSpPr/>
              <p:nvPr/>
            </p:nvSpPr>
            <p:spPr>
              <a:xfrm>
                <a:off x="914400" y="2732049"/>
                <a:ext cx="8162693" cy="1483112"/>
              </a:xfrm>
              <a:custGeom>
                <a:avLst/>
                <a:gdLst>
                  <a:gd name="connsiteX0" fmla="*/ 0 w 8162693"/>
                  <a:gd name="connsiteY0" fmla="*/ 1483112 h 1483112"/>
                  <a:gd name="connsiteX1" fmla="*/ 1784195 w 8162693"/>
                  <a:gd name="connsiteY1" fmla="*/ 512956 h 1483112"/>
                  <a:gd name="connsiteX2" fmla="*/ 3568390 w 8162693"/>
                  <a:gd name="connsiteY2" fmla="*/ 0 h 1483112"/>
                  <a:gd name="connsiteX3" fmla="*/ 6133171 w 8162693"/>
                  <a:gd name="connsiteY3" fmla="*/ 1025912 h 1483112"/>
                  <a:gd name="connsiteX4" fmla="*/ 8162693 w 8162693"/>
                  <a:gd name="connsiteY4" fmla="*/ 223024 h 1483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162693" h="1483112">
                    <a:moveTo>
                      <a:pt x="0" y="1483112"/>
                    </a:moveTo>
                    <a:lnTo>
                      <a:pt x="1784195" y="512956"/>
                    </a:lnTo>
                    <a:lnTo>
                      <a:pt x="3568390" y="0"/>
                    </a:lnTo>
                    <a:lnTo>
                      <a:pt x="6133171" y="1025912"/>
                    </a:lnTo>
                    <a:lnTo>
                      <a:pt x="8162693" y="223024"/>
                    </a:lnTo>
                  </a:path>
                </a:pathLst>
              </a:custGeom>
              <a:noFill/>
              <a:ln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27" name="Ευθύγραμμο βέλος σύνδεσης 26"/>
              <p:cNvCxnSpPr>
                <a:stCxn id="23" idx="2"/>
              </p:cNvCxnSpPr>
              <p:nvPr/>
            </p:nvCxnSpPr>
            <p:spPr>
              <a:xfrm flipV="1">
                <a:off x="4482790" y="2124243"/>
                <a:ext cx="3977642" cy="607806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Ευθύγραμμο βέλος σύνδεσης 27"/>
              <p:cNvCxnSpPr/>
              <p:nvPr/>
            </p:nvCxnSpPr>
            <p:spPr>
              <a:xfrm>
                <a:off x="7038157" y="3757298"/>
                <a:ext cx="2115749" cy="299597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Ομάδα 25"/>
          <p:cNvGrpSpPr/>
          <p:nvPr/>
        </p:nvGrpSpPr>
        <p:grpSpPr>
          <a:xfrm>
            <a:off x="1338146" y="2124173"/>
            <a:ext cx="7828157" cy="2559339"/>
            <a:chOff x="1338146" y="2124173"/>
            <a:chExt cx="7828157" cy="2559339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1338146" y="2124173"/>
              <a:ext cx="7828157" cy="2559339"/>
              <a:chOff x="1338146" y="2124173"/>
              <a:chExt cx="7828157" cy="2559339"/>
            </a:xfrm>
          </p:grpSpPr>
          <p:sp>
            <p:nvSpPr>
              <p:cNvPr id="32" name="Ελεύθερη σχεδίαση 31"/>
              <p:cNvSpPr/>
              <p:nvPr/>
            </p:nvSpPr>
            <p:spPr>
              <a:xfrm>
                <a:off x="1338146" y="2732049"/>
                <a:ext cx="7727795" cy="1951463"/>
              </a:xfrm>
              <a:custGeom>
                <a:avLst/>
                <a:gdLst>
                  <a:gd name="connsiteX0" fmla="*/ 0 w 7727795"/>
                  <a:gd name="connsiteY0" fmla="*/ 1951463 h 1951463"/>
                  <a:gd name="connsiteX1" fmla="*/ 1382752 w 7727795"/>
                  <a:gd name="connsiteY1" fmla="*/ 512956 h 1951463"/>
                  <a:gd name="connsiteX2" fmla="*/ 2564781 w 7727795"/>
                  <a:gd name="connsiteY2" fmla="*/ 0 h 1951463"/>
                  <a:gd name="connsiteX3" fmla="*/ 4337825 w 7727795"/>
                  <a:gd name="connsiteY3" fmla="*/ 1037063 h 1951463"/>
                  <a:gd name="connsiteX4" fmla="*/ 6032810 w 7727795"/>
                  <a:gd name="connsiteY4" fmla="*/ 11151 h 1951463"/>
                  <a:gd name="connsiteX5" fmla="*/ 7415561 w 7727795"/>
                  <a:gd name="connsiteY5" fmla="*/ 1037063 h 1951463"/>
                  <a:gd name="connsiteX6" fmla="*/ 7727795 w 7727795"/>
                  <a:gd name="connsiteY6" fmla="*/ 691375 h 1951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27795" h="1951463">
                    <a:moveTo>
                      <a:pt x="0" y="1951463"/>
                    </a:moveTo>
                    <a:lnTo>
                      <a:pt x="1382752" y="512956"/>
                    </a:lnTo>
                    <a:lnTo>
                      <a:pt x="2564781" y="0"/>
                    </a:lnTo>
                    <a:lnTo>
                      <a:pt x="4337825" y="1037063"/>
                    </a:lnTo>
                    <a:lnTo>
                      <a:pt x="6032810" y="11151"/>
                    </a:lnTo>
                    <a:lnTo>
                      <a:pt x="7415561" y="1037063"/>
                    </a:lnTo>
                    <a:lnTo>
                      <a:pt x="7727795" y="691375"/>
                    </a:lnTo>
                  </a:path>
                </a:pathLst>
              </a:custGeom>
              <a:noFill/>
              <a:ln>
                <a:solidFill>
                  <a:srgbClr val="00206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6" name="Ευθύγραμμο βέλος σύνδεσης 35"/>
              <p:cNvCxnSpPr>
                <a:stCxn id="32" idx="2"/>
              </p:cNvCxnSpPr>
              <p:nvPr/>
            </p:nvCxnSpPr>
            <p:spPr>
              <a:xfrm flipV="1">
                <a:off x="3902927" y="2124173"/>
                <a:ext cx="3158750" cy="607876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Ευθύγραμμο βέλος σύνδεσης 36"/>
              <p:cNvCxnSpPr/>
              <p:nvPr/>
            </p:nvCxnSpPr>
            <p:spPr>
              <a:xfrm>
                <a:off x="5671222" y="3757228"/>
                <a:ext cx="3158750" cy="607876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Ευθύγραμμο βέλος σύνδεσης 37"/>
              <p:cNvCxnSpPr/>
              <p:nvPr/>
            </p:nvCxnSpPr>
            <p:spPr>
              <a:xfrm flipV="1">
                <a:off x="7367612" y="2340644"/>
                <a:ext cx="1738127" cy="379427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Ευθύγραμμο βέλος σύνδεσης 39"/>
              <p:cNvCxnSpPr/>
              <p:nvPr/>
            </p:nvCxnSpPr>
            <p:spPr>
              <a:xfrm>
                <a:off x="8756849" y="3758502"/>
                <a:ext cx="409454" cy="100752"/>
              </a:xfrm>
              <a:prstGeom prst="straightConnector1">
                <a:avLst/>
              </a:prstGeom>
              <a:ln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Ευθεία γραμμή σύνδεσης 34"/>
            <p:cNvCxnSpPr/>
            <p:nvPr/>
          </p:nvCxnSpPr>
          <p:spPr>
            <a:xfrm>
              <a:off x="3900192" y="2739451"/>
              <a:ext cx="0" cy="6687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87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612504" y="764704"/>
            <a:ext cx="8507902" cy="2240861"/>
            <a:chOff x="612504" y="4428499"/>
            <a:chExt cx="8507902" cy="2240861"/>
          </a:xfrm>
        </p:grpSpPr>
        <p:grpSp>
          <p:nvGrpSpPr>
            <p:cNvPr id="3" name="Ομάδα 2"/>
            <p:cNvGrpSpPr/>
            <p:nvPr/>
          </p:nvGrpSpPr>
          <p:grpSpPr>
            <a:xfrm>
              <a:off x="612504" y="4428499"/>
              <a:ext cx="8507902" cy="2240861"/>
              <a:chOff x="612504" y="4428499"/>
              <a:chExt cx="8507902" cy="2240861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2708178" y="4428499"/>
                <a:ext cx="6412228" cy="2240861"/>
                <a:chOff x="2708178" y="4428499"/>
                <a:chExt cx="6412228" cy="2240861"/>
              </a:xfrm>
            </p:grpSpPr>
            <p:sp>
              <p:nvSpPr>
                <p:cNvPr id="7" name="Ορθογώνιο 6"/>
                <p:cNvSpPr/>
                <p:nvPr/>
              </p:nvSpPr>
              <p:spPr>
                <a:xfrm>
                  <a:off x="2708178" y="4428499"/>
                  <a:ext cx="6408712" cy="2232248"/>
                </a:xfrm>
                <a:prstGeom prst="rect">
                  <a:avLst/>
                </a:prstGeom>
                <a:solidFill>
                  <a:schemeClr val="tx1">
                    <a:lumMod val="75000"/>
                  </a:schemeClr>
                </a:solidFill>
                <a:ln>
                  <a:solidFill>
                    <a:schemeClr val="tx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" name="Ορθογώνιο 7"/>
                <p:cNvSpPr/>
                <p:nvPr/>
              </p:nvSpPr>
              <p:spPr>
                <a:xfrm>
                  <a:off x="2711694" y="5036375"/>
                  <a:ext cx="6408712" cy="1016496"/>
                </a:xfrm>
                <a:prstGeom prst="rect">
                  <a:avLst/>
                </a:prstGeom>
                <a:solidFill>
                  <a:schemeClr val="tx1">
                    <a:lumMod val="50000"/>
                  </a:schemeClr>
                </a:solidFill>
                <a:ln>
                  <a:solidFill>
                    <a:schemeClr val="tx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" name="Ορθογώνιο 8"/>
                <p:cNvSpPr/>
                <p:nvPr/>
              </p:nvSpPr>
              <p:spPr>
                <a:xfrm>
                  <a:off x="2740386" y="5693921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dirty="0"/>
                </a:p>
              </p:txBody>
            </p:sp>
            <p:sp>
              <p:nvSpPr>
                <p:cNvPr id="10" name="Ορθογώνιο 9"/>
                <p:cNvSpPr/>
                <p:nvPr/>
              </p:nvSpPr>
              <p:spPr>
                <a:xfrm>
                  <a:off x="2740386" y="6300028"/>
                  <a:ext cx="39145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dirty="0"/>
                </a:p>
              </p:txBody>
            </p:sp>
          </p:grpSp>
          <p:cxnSp>
            <p:nvCxnSpPr>
              <p:cNvPr id="6" name="Ευθεία γραμμή σύνδεσης 5"/>
              <p:cNvCxnSpPr/>
              <p:nvPr/>
            </p:nvCxnSpPr>
            <p:spPr>
              <a:xfrm>
                <a:off x="612504" y="5544623"/>
                <a:ext cx="8496000" cy="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Ορθογώνιο 3"/>
            <p:cNvSpPr/>
            <p:nvPr/>
          </p:nvSpPr>
          <p:spPr>
            <a:xfrm>
              <a:off x="2051720" y="5878587"/>
              <a:ext cx="6864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=1</a:t>
              </a:r>
              <a:endParaRPr lang="el-GR" dirty="0"/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267613" y="3140968"/>
            <a:ext cx="8556067" cy="1034672"/>
            <a:chOff x="264405" y="3282791"/>
            <a:chExt cx="8556067" cy="1034672"/>
          </a:xfrm>
        </p:grpSpPr>
        <p:sp>
          <p:nvSpPr>
            <p:cNvPr id="25" name="Ορθογώνιο 24"/>
            <p:cNvSpPr/>
            <p:nvPr/>
          </p:nvSpPr>
          <p:spPr>
            <a:xfrm>
              <a:off x="264405" y="3282791"/>
              <a:ext cx="85560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Γωνία ολικής εσωτερικής ανάκλασης στη διαχωριστική επιφάνεια Πυρήνα – Μανδύα  </a:t>
              </a:r>
              <a:endPara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1951960" y="3792255"/>
                  <a:ext cx="1240596" cy="52520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𝐜</m:t>
                                </m:r>
                              </m:sub>
                            </m:sSub>
                          </m:e>
                        </m:fun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1960" y="3792255"/>
                  <a:ext cx="1240596" cy="525208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7" name="Ευθεία γραμμή σύνδεσης 26"/>
          <p:cNvCxnSpPr/>
          <p:nvPr/>
        </p:nvCxnSpPr>
        <p:spPr>
          <a:xfrm flipH="1">
            <a:off x="2704192" y="1372580"/>
            <a:ext cx="1797424" cy="497661"/>
          </a:xfrm>
          <a:prstGeom prst="line">
            <a:avLst/>
          </a:prstGeom>
          <a:ln w="19050">
            <a:solidFill>
              <a:srgbClr val="FF0000"/>
            </a:solidFill>
            <a:headEnd type="triangle" w="med" len="lg"/>
            <a:tailEnd type="non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8" name="Ομάδα 27"/>
          <p:cNvGrpSpPr/>
          <p:nvPr/>
        </p:nvGrpSpPr>
        <p:grpSpPr>
          <a:xfrm>
            <a:off x="4089978" y="1371514"/>
            <a:ext cx="470513" cy="1008000"/>
            <a:chOff x="4089978" y="5035309"/>
            <a:chExt cx="470513" cy="1008000"/>
          </a:xfrm>
        </p:grpSpPr>
        <p:cxnSp>
          <p:nvCxnSpPr>
            <p:cNvPr id="29" name="Ευθεία γραμμή σύνδεσης 28"/>
            <p:cNvCxnSpPr/>
            <p:nvPr/>
          </p:nvCxnSpPr>
          <p:spPr>
            <a:xfrm>
              <a:off x="4490599" y="5035309"/>
              <a:ext cx="0" cy="1008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4089978" y="5040234"/>
                  <a:ext cx="4705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71" name="Ορθογώνιο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89978" y="5040234"/>
                  <a:ext cx="470513" cy="338554"/>
                </a:xfrm>
                <a:prstGeom prst="rect">
                  <a:avLst/>
                </a:prstGeom>
                <a:blipFill>
                  <a:blip r:embed="rId5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4464024" y="1370867"/>
            <a:ext cx="3662574" cy="1006557"/>
            <a:chOff x="4464024" y="5034662"/>
            <a:chExt cx="3662574" cy="1006557"/>
          </a:xfrm>
        </p:grpSpPr>
        <p:cxnSp>
          <p:nvCxnSpPr>
            <p:cNvPr id="32" name="Ευθεία γραμμή σύνδεσης 31"/>
            <p:cNvCxnSpPr/>
            <p:nvPr/>
          </p:nvCxnSpPr>
          <p:spPr>
            <a:xfrm>
              <a:off x="4490598" y="5035310"/>
              <a:ext cx="3636000" cy="1005909"/>
            </a:xfrm>
            <a:prstGeom prst="line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Ορθογώνιο 32"/>
                <p:cNvSpPr/>
                <p:nvPr/>
              </p:nvSpPr>
              <p:spPr>
                <a:xfrm>
                  <a:off x="4464024" y="5034662"/>
                  <a:ext cx="4705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72" name="Ορθογώνιο 7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4024" y="5034662"/>
                  <a:ext cx="470513" cy="338554"/>
                </a:xfrm>
                <a:prstGeom prst="rect">
                  <a:avLst/>
                </a:prstGeom>
                <a:blipFill>
                  <a:blip r:embed="rId6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Ομάδα 33"/>
          <p:cNvGrpSpPr/>
          <p:nvPr/>
        </p:nvGrpSpPr>
        <p:grpSpPr>
          <a:xfrm>
            <a:off x="7759896" y="1362802"/>
            <a:ext cx="470513" cy="1044000"/>
            <a:chOff x="7759896" y="3811074"/>
            <a:chExt cx="470513" cy="1044000"/>
          </a:xfrm>
        </p:grpSpPr>
        <p:cxnSp>
          <p:nvCxnSpPr>
            <p:cNvPr id="35" name="Ευθεία γραμμή σύνδεσης 34"/>
            <p:cNvCxnSpPr/>
            <p:nvPr/>
          </p:nvCxnSpPr>
          <p:spPr>
            <a:xfrm>
              <a:off x="8146084" y="3811074"/>
              <a:ext cx="0" cy="1044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7759896" y="4430658"/>
                  <a:ext cx="4705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59896" y="4430658"/>
                  <a:ext cx="470513" cy="338554"/>
                </a:xfrm>
                <a:prstGeom prst="rect">
                  <a:avLst/>
                </a:prstGeom>
                <a:blipFill>
                  <a:blip r:embed="rId7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8119509" y="1974410"/>
            <a:ext cx="1033095" cy="416102"/>
            <a:chOff x="8119509" y="5638205"/>
            <a:chExt cx="1033095" cy="416102"/>
          </a:xfrm>
        </p:grpSpPr>
        <p:cxnSp>
          <p:nvCxnSpPr>
            <p:cNvPr id="38" name="Ευθεία γραμμή σύνδεσης 37"/>
            <p:cNvCxnSpPr/>
            <p:nvPr/>
          </p:nvCxnSpPr>
          <p:spPr>
            <a:xfrm flipH="1">
              <a:off x="8144604" y="5766307"/>
              <a:ext cx="1008000" cy="288000"/>
            </a:xfrm>
            <a:prstGeom prst="line">
              <a:avLst/>
            </a:prstGeom>
            <a:ln w="19050">
              <a:solidFill>
                <a:srgbClr val="FF0000"/>
              </a:solidFill>
              <a:headEnd type="triangle" w="med" len="lg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8119509" y="5638205"/>
                  <a:ext cx="4705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75" name="Ορθογώνιο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9509" y="5638205"/>
                  <a:ext cx="470513" cy="338554"/>
                </a:xfrm>
                <a:prstGeom prst="rect">
                  <a:avLst/>
                </a:prstGeom>
                <a:blipFill>
                  <a:blip r:embed="rId8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5" name="TextBox 44"/>
          <p:cNvSpPr txBox="1"/>
          <p:nvPr/>
        </p:nvSpPr>
        <p:spPr>
          <a:xfrm>
            <a:off x="3707586" y="79139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ΟΠΤΙΚΗ ΙΝΑ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" name="Ομάδα 46"/>
          <p:cNvGrpSpPr/>
          <p:nvPr/>
        </p:nvGrpSpPr>
        <p:grpSpPr>
          <a:xfrm>
            <a:off x="836921" y="1578278"/>
            <a:ext cx="3017811" cy="1237886"/>
            <a:chOff x="836921" y="1578278"/>
            <a:chExt cx="3017811" cy="1237886"/>
          </a:xfrm>
        </p:grpSpPr>
        <p:grpSp>
          <p:nvGrpSpPr>
            <p:cNvPr id="40" name="Ομάδα 39"/>
            <p:cNvGrpSpPr/>
            <p:nvPr/>
          </p:nvGrpSpPr>
          <p:grpSpPr>
            <a:xfrm>
              <a:off x="836921" y="1832271"/>
              <a:ext cx="1889704" cy="983893"/>
              <a:chOff x="836921" y="5496066"/>
              <a:chExt cx="1889704" cy="983893"/>
            </a:xfrm>
          </p:grpSpPr>
          <p:cxnSp>
            <p:nvCxnSpPr>
              <p:cNvPr id="41" name="Ευθεία γραμμή σύνδεσης 40"/>
              <p:cNvCxnSpPr/>
              <p:nvPr/>
            </p:nvCxnSpPr>
            <p:spPr>
              <a:xfrm flipV="1">
                <a:off x="836921" y="5533178"/>
                <a:ext cx="1889704" cy="946781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none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1847726" y="5496066"/>
                    <a:ext cx="457689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2" name="Ορθογώνιο 8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47726" y="5496066"/>
                    <a:ext cx="457689" cy="33855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3397043" y="1578278"/>
                  <a:ext cx="457689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7043" y="1578278"/>
                  <a:ext cx="457689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35496" y="5227619"/>
                <a:ext cx="1401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227619"/>
                <a:ext cx="1401216" cy="369332"/>
              </a:xfrm>
              <a:prstGeom prst="rect">
                <a:avLst/>
              </a:prstGeom>
              <a:blipFill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179512" y="4365104"/>
            <a:ext cx="8665258" cy="369332"/>
            <a:chOff x="179512" y="4797152"/>
            <a:chExt cx="8665258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6087517" y="4819186"/>
                  <a:ext cx="2757253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𝛈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e>
                        </m:func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𝛈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⇨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7517" y="4819186"/>
                  <a:ext cx="2757253" cy="276999"/>
                </a:xfrm>
                <a:prstGeom prst="rect">
                  <a:avLst/>
                </a:prstGeom>
                <a:blipFill>
                  <a:blip r:embed="rId13"/>
                  <a:stretch>
                    <a:fillRect b="-2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Ορθογώνιο 51"/>
            <p:cNvSpPr/>
            <p:nvPr/>
          </p:nvSpPr>
          <p:spPr>
            <a:xfrm>
              <a:off x="179512" y="4797152"/>
              <a:ext cx="596377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Υπολογισμός της οριακής γωνίας </a:t>
              </a:r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από το νόμο του </a:t>
              </a:r>
              <a:r>
                <a:rPr lang="en-US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6" name="Ομάδα 55"/>
          <p:cNvGrpSpPr/>
          <p:nvPr/>
        </p:nvGrpSpPr>
        <p:grpSpPr>
          <a:xfrm>
            <a:off x="833490" y="952115"/>
            <a:ext cx="8315683" cy="1446739"/>
            <a:chOff x="833490" y="3402670"/>
            <a:chExt cx="8315683" cy="1446739"/>
          </a:xfrm>
        </p:grpSpPr>
        <p:grpSp>
          <p:nvGrpSpPr>
            <p:cNvPr id="57" name="Ομάδα 56"/>
            <p:cNvGrpSpPr/>
            <p:nvPr/>
          </p:nvGrpSpPr>
          <p:grpSpPr>
            <a:xfrm flipV="1">
              <a:off x="833490" y="3402670"/>
              <a:ext cx="8315683" cy="1446739"/>
              <a:chOff x="989321" y="5185620"/>
              <a:chExt cx="8315683" cy="1446739"/>
            </a:xfrm>
          </p:grpSpPr>
          <p:cxnSp>
            <p:nvCxnSpPr>
              <p:cNvPr id="60" name="Ευθεία γραμμή σύνδεσης 59"/>
              <p:cNvCxnSpPr/>
              <p:nvPr/>
            </p:nvCxnSpPr>
            <p:spPr>
              <a:xfrm flipH="1">
                <a:off x="2856592" y="5188775"/>
                <a:ext cx="1797424" cy="49766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Ευθεία γραμμή σύνδεσης 60"/>
              <p:cNvCxnSpPr/>
              <p:nvPr/>
            </p:nvCxnSpPr>
            <p:spPr>
              <a:xfrm>
                <a:off x="4642998" y="5185620"/>
                <a:ext cx="3636000" cy="100800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Ευθεία γραμμή σύνδεσης 61"/>
              <p:cNvCxnSpPr/>
              <p:nvPr/>
            </p:nvCxnSpPr>
            <p:spPr>
              <a:xfrm flipH="1">
                <a:off x="8297004" y="5907690"/>
                <a:ext cx="1008000" cy="28800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Ευθεία γραμμή σύνδεσης 62"/>
              <p:cNvCxnSpPr/>
              <p:nvPr/>
            </p:nvCxnSpPr>
            <p:spPr>
              <a:xfrm flipV="1">
                <a:off x="989321" y="5685578"/>
                <a:ext cx="1889704" cy="946781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1825622" y="3994981"/>
                  <a:ext cx="457689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5622" y="3994981"/>
                  <a:ext cx="457689" cy="33855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Ορθογώνιο 58"/>
                <p:cNvSpPr/>
                <p:nvPr/>
              </p:nvSpPr>
              <p:spPr>
                <a:xfrm>
                  <a:off x="3383214" y="4286642"/>
                  <a:ext cx="50298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59" name="Ορθογώνιο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83214" y="4286642"/>
                  <a:ext cx="502986" cy="338554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Ομάδα 63"/>
          <p:cNvGrpSpPr/>
          <p:nvPr/>
        </p:nvGrpSpPr>
        <p:grpSpPr>
          <a:xfrm>
            <a:off x="-14478" y="930754"/>
            <a:ext cx="986046" cy="1902512"/>
            <a:chOff x="-14478" y="3381430"/>
            <a:chExt cx="986046" cy="1902512"/>
          </a:xfrm>
        </p:grpSpPr>
        <p:grpSp>
          <p:nvGrpSpPr>
            <p:cNvPr id="65" name="Ομάδα 64"/>
            <p:cNvGrpSpPr/>
            <p:nvPr/>
          </p:nvGrpSpPr>
          <p:grpSpPr>
            <a:xfrm>
              <a:off x="683568" y="3381430"/>
              <a:ext cx="288000" cy="1902512"/>
              <a:chOff x="445509" y="4074246"/>
              <a:chExt cx="211990" cy="1902512"/>
            </a:xfrm>
          </p:grpSpPr>
          <p:sp>
            <p:nvSpPr>
              <p:cNvPr id="79" name="Χορδή 78"/>
              <p:cNvSpPr/>
              <p:nvPr/>
            </p:nvSpPr>
            <p:spPr>
              <a:xfrm>
                <a:off x="456063" y="4074246"/>
                <a:ext cx="201436" cy="1902511"/>
              </a:xfrm>
              <a:prstGeom prst="chord">
                <a:avLst>
                  <a:gd name="adj1" fmla="val 5446580"/>
                  <a:gd name="adj2" fmla="val 16200000"/>
                </a:avLst>
              </a:prstGeom>
              <a:solidFill>
                <a:schemeClr val="tx1">
                  <a:lumMod val="65000"/>
                </a:schemeClr>
              </a:solidFill>
              <a:ln>
                <a:solidFill>
                  <a:schemeClr val="tx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0" name="Χορδή 79"/>
              <p:cNvSpPr/>
              <p:nvPr/>
            </p:nvSpPr>
            <p:spPr>
              <a:xfrm flipH="1">
                <a:off x="445509" y="4077071"/>
                <a:ext cx="200973" cy="1899687"/>
              </a:xfrm>
              <a:prstGeom prst="chord">
                <a:avLst>
                  <a:gd name="adj1" fmla="val 5446580"/>
                  <a:gd name="adj2" fmla="val 16200000"/>
                </a:avLst>
              </a:prstGeom>
              <a:solidFill>
                <a:schemeClr val="tx1">
                  <a:lumMod val="65000"/>
                </a:schemeClr>
              </a:solidFill>
              <a:ln>
                <a:solidFill>
                  <a:schemeClr val="tx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66" name="Ευθύγραμμο βέλος σύνδεσης 65"/>
            <p:cNvCxnSpPr/>
            <p:nvPr/>
          </p:nvCxnSpPr>
          <p:spPr>
            <a:xfrm>
              <a:off x="0" y="34114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ύγραμμο βέλος σύνδεσης 66"/>
            <p:cNvCxnSpPr/>
            <p:nvPr/>
          </p:nvCxnSpPr>
          <p:spPr>
            <a:xfrm>
              <a:off x="-3461" y="35638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Ευθύγραμμο βέλος σύνδεσης 67"/>
            <p:cNvCxnSpPr/>
            <p:nvPr/>
          </p:nvCxnSpPr>
          <p:spPr>
            <a:xfrm>
              <a:off x="-14478" y="37162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ύγραμμο βέλος σύνδεσης 68"/>
            <p:cNvCxnSpPr/>
            <p:nvPr/>
          </p:nvCxnSpPr>
          <p:spPr>
            <a:xfrm>
              <a:off x="-8572" y="38686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Ευθύγραμμο βέλος σύνδεσης 69"/>
            <p:cNvCxnSpPr/>
            <p:nvPr/>
          </p:nvCxnSpPr>
          <p:spPr>
            <a:xfrm>
              <a:off x="-3461" y="40210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Ευθύγραμμο βέλος σύνδεσης 70"/>
            <p:cNvCxnSpPr/>
            <p:nvPr/>
          </p:nvCxnSpPr>
          <p:spPr>
            <a:xfrm>
              <a:off x="-14478" y="41734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ύγραμμο βέλος σύνδεσης 71"/>
            <p:cNvCxnSpPr/>
            <p:nvPr/>
          </p:nvCxnSpPr>
          <p:spPr>
            <a:xfrm>
              <a:off x="-14478" y="43258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Ευθύγραμμο βέλος σύνδεσης 72"/>
            <p:cNvCxnSpPr/>
            <p:nvPr/>
          </p:nvCxnSpPr>
          <p:spPr>
            <a:xfrm>
              <a:off x="-14478" y="44782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Ευθύγραμμο βέλος σύνδεσης 73"/>
            <p:cNvCxnSpPr/>
            <p:nvPr/>
          </p:nvCxnSpPr>
          <p:spPr>
            <a:xfrm>
              <a:off x="-14478" y="46306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Ευθύγραμμο βέλος σύνδεσης 74"/>
            <p:cNvCxnSpPr/>
            <p:nvPr/>
          </p:nvCxnSpPr>
          <p:spPr>
            <a:xfrm>
              <a:off x="-14478" y="47830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Ευθύγραμμο βέλος σύνδεσης 75"/>
            <p:cNvCxnSpPr/>
            <p:nvPr/>
          </p:nvCxnSpPr>
          <p:spPr>
            <a:xfrm>
              <a:off x="-14478" y="49354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Ευθύγραμμο βέλος σύνδεσης 76"/>
            <p:cNvCxnSpPr/>
            <p:nvPr/>
          </p:nvCxnSpPr>
          <p:spPr>
            <a:xfrm>
              <a:off x="-6167" y="50878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Ευθύγραμμο βέλος σύνδεσης 77"/>
            <p:cNvCxnSpPr/>
            <p:nvPr/>
          </p:nvCxnSpPr>
          <p:spPr>
            <a:xfrm>
              <a:off x="-14478" y="5240217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Ορθογώνιο 80"/>
              <p:cNvSpPr/>
              <p:nvPr/>
            </p:nvSpPr>
            <p:spPr>
              <a:xfrm>
                <a:off x="35496" y="5830669"/>
                <a:ext cx="3148491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den>
                          </m:f>
                        </m:e>
                      </m:rad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b="1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1" name="Ορθογώνιο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830669"/>
                <a:ext cx="3148491" cy="9106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1259632" y="5205585"/>
                <a:ext cx="21041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𝟗𝟎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e>
                          </m:d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5205585"/>
                <a:ext cx="2104166" cy="369332"/>
              </a:xfrm>
              <a:prstGeom prst="rect">
                <a:avLst/>
              </a:prstGeom>
              <a:blipFill>
                <a:blip r:embed="rId1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3195764" y="5185952"/>
                <a:ext cx="14284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sub>
                          </m:sSub>
                        </m:e>
                      </m:fun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764" y="5185952"/>
                <a:ext cx="1428468" cy="369332"/>
              </a:xfrm>
              <a:prstGeom prst="rect">
                <a:avLst/>
              </a:prstGeom>
              <a:blipFill>
                <a:blip r:embed="rId1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4477958" y="5092895"/>
                <a:ext cx="2056717" cy="429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𝐬𝐢𝐧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e>
                          </m:func>
                        </m:e>
                      </m:rad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7958" y="5092895"/>
                <a:ext cx="2056717" cy="429220"/>
              </a:xfrm>
              <a:prstGeom prst="rect">
                <a:avLst/>
              </a:prstGeom>
              <a:blipFill>
                <a:blip r:embed="rId20"/>
                <a:stretch>
                  <a:fillRect b="-563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Ορθογώνιο 13"/>
              <p:cNvSpPr/>
              <p:nvPr/>
            </p:nvSpPr>
            <p:spPr>
              <a:xfrm>
                <a:off x="6300192" y="4822557"/>
                <a:ext cx="1895134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𝛈</m:t>
                          </m:r>
                        </m:e>
                        <m:sub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l-GR" b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𝛈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l-GR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den>
                          </m:f>
                        </m:e>
                      </m:rad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l-GR" b="1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4" name="Ορθογώνιο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4822557"/>
                <a:ext cx="1895134" cy="9106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Ομάδα 14"/>
          <p:cNvGrpSpPr/>
          <p:nvPr/>
        </p:nvGrpSpPr>
        <p:grpSpPr>
          <a:xfrm>
            <a:off x="3096995" y="5944710"/>
            <a:ext cx="5579461" cy="676306"/>
            <a:chOff x="3096995" y="5559265"/>
            <a:chExt cx="5579461" cy="6763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Ορθογώνιο 83"/>
                <p:cNvSpPr/>
                <p:nvPr/>
              </p:nvSpPr>
              <p:spPr>
                <a:xfrm>
                  <a:off x="3096995" y="5559265"/>
                  <a:ext cx="2411109" cy="656013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𝛈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e>
                        </m:fun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  <m:sup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e>
                        </m:rad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4" name="Ορθογώνιο 8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6995" y="5559265"/>
                  <a:ext cx="2411109" cy="656013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5" name="Ορθογώνιο 84"/>
            <p:cNvSpPr/>
            <p:nvPr/>
          </p:nvSpPr>
          <p:spPr>
            <a:xfrm>
              <a:off x="5676507" y="5589240"/>
              <a:ext cx="299994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Αριθμητικό Άνοιγμα (ΝΑ) Οπτικής Ίνας  (η</a:t>
              </a:r>
              <a:r>
                <a:rPr lang="el-GR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1 αέρα)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3" name="Ορθογώνιο 82"/>
          <p:cNvSpPr/>
          <p:nvPr/>
        </p:nvSpPr>
        <p:spPr>
          <a:xfrm>
            <a:off x="2793406" y="777451"/>
            <a:ext cx="391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332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81" grpId="0"/>
      <p:bldP spid="82" grpId="0"/>
      <p:bldP spid="12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Ομάδα 30"/>
          <p:cNvGrpSpPr/>
          <p:nvPr/>
        </p:nvGrpSpPr>
        <p:grpSpPr>
          <a:xfrm>
            <a:off x="0" y="1379725"/>
            <a:ext cx="9167082" cy="2240861"/>
            <a:chOff x="0" y="1379725"/>
            <a:chExt cx="9167082" cy="2240861"/>
          </a:xfrm>
        </p:grpSpPr>
        <p:grpSp>
          <p:nvGrpSpPr>
            <p:cNvPr id="2" name="Ομάδα 1"/>
            <p:cNvGrpSpPr/>
            <p:nvPr/>
          </p:nvGrpSpPr>
          <p:grpSpPr>
            <a:xfrm>
              <a:off x="0" y="1556792"/>
              <a:ext cx="986046" cy="1902512"/>
              <a:chOff x="-14478" y="3381430"/>
              <a:chExt cx="986046" cy="1902512"/>
            </a:xfrm>
          </p:grpSpPr>
          <p:grpSp>
            <p:nvGrpSpPr>
              <p:cNvPr id="3" name="Ομάδα 2"/>
              <p:cNvGrpSpPr/>
              <p:nvPr/>
            </p:nvGrpSpPr>
            <p:grpSpPr>
              <a:xfrm>
                <a:off x="683568" y="3381430"/>
                <a:ext cx="288000" cy="1902512"/>
                <a:chOff x="445509" y="4074246"/>
                <a:chExt cx="211990" cy="1902512"/>
              </a:xfrm>
            </p:grpSpPr>
            <p:sp>
              <p:nvSpPr>
                <p:cNvPr id="17" name="Χορδή 16"/>
                <p:cNvSpPr/>
                <p:nvPr/>
              </p:nvSpPr>
              <p:spPr>
                <a:xfrm>
                  <a:off x="456063" y="4074246"/>
                  <a:ext cx="201436" cy="1902511"/>
                </a:xfrm>
                <a:prstGeom prst="chord">
                  <a:avLst>
                    <a:gd name="adj1" fmla="val 5446580"/>
                    <a:gd name="adj2" fmla="val 16200000"/>
                  </a:avLst>
                </a:prstGeom>
                <a:solidFill>
                  <a:schemeClr val="tx1">
                    <a:lumMod val="65000"/>
                  </a:schemeClr>
                </a:solidFill>
                <a:ln>
                  <a:solidFill>
                    <a:schemeClr val="tx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" name="Χορδή 17"/>
                <p:cNvSpPr/>
                <p:nvPr/>
              </p:nvSpPr>
              <p:spPr>
                <a:xfrm flipH="1">
                  <a:off x="445509" y="4077071"/>
                  <a:ext cx="200973" cy="1899687"/>
                </a:xfrm>
                <a:prstGeom prst="chord">
                  <a:avLst>
                    <a:gd name="adj1" fmla="val 5446580"/>
                    <a:gd name="adj2" fmla="val 16200000"/>
                  </a:avLst>
                </a:prstGeom>
                <a:solidFill>
                  <a:schemeClr val="tx1">
                    <a:lumMod val="65000"/>
                  </a:schemeClr>
                </a:solidFill>
                <a:ln>
                  <a:solidFill>
                    <a:schemeClr val="tx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4" name="Ευθύγραμμο βέλος σύνδεσης 3"/>
              <p:cNvCxnSpPr/>
              <p:nvPr/>
            </p:nvCxnSpPr>
            <p:spPr>
              <a:xfrm>
                <a:off x="0" y="34114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Ευθύγραμμο βέλος σύνδεσης 4"/>
              <p:cNvCxnSpPr/>
              <p:nvPr/>
            </p:nvCxnSpPr>
            <p:spPr>
              <a:xfrm>
                <a:off x="-3461" y="35638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Ευθύγραμμο βέλος σύνδεσης 5"/>
              <p:cNvCxnSpPr/>
              <p:nvPr/>
            </p:nvCxnSpPr>
            <p:spPr>
              <a:xfrm>
                <a:off x="-14478" y="37162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Ευθύγραμμο βέλος σύνδεσης 6"/>
              <p:cNvCxnSpPr/>
              <p:nvPr/>
            </p:nvCxnSpPr>
            <p:spPr>
              <a:xfrm>
                <a:off x="-8572" y="38686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Ευθύγραμμο βέλος σύνδεσης 7"/>
              <p:cNvCxnSpPr/>
              <p:nvPr/>
            </p:nvCxnSpPr>
            <p:spPr>
              <a:xfrm>
                <a:off x="-3461" y="40210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Ευθύγραμμο βέλος σύνδεσης 8"/>
              <p:cNvCxnSpPr/>
              <p:nvPr/>
            </p:nvCxnSpPr>
            <p:spPr>
              <a:xfrm>
                <a:off x="-14478" y="41734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Ευθύγραμμο βέλος σύνδεσης 9"/>
              <p:cNvCxnSpPr/>
              <p:nvPr/>
            </p:nvCxnSpPr>
            <p:spPr>
              <a:xfrm>
                <a:off x="-14478" y="43258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Ευθύγραμμο βέλος σύνδεσης 10"/>
              <p:cNvCxnSpPr/>
              <p:nvPr/>
            </p:nvCxnSpPr>
            <p:spPr>
              <a:xfrm>
                <a:off x="-14478" y="44782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Ευθύγραμμο βέλος σύνδεσης 11"/>
              <p:cNvCxnSpPr/>
              <p:nvPr/>
            </p:nvCxnSpPr>
            <p:spPr>
              <a:xfrm>
                <a:off x="-14478" y="46306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Ευθύγραμμο βέλος σύνδεσης 12"/>
              <p:cNvCxnSpPr/>
              <p:nvPr/>
            </p:nvCxnSpPr>
            <p:spPr>
              <a:xfrm>
                <a:off x="-14478" y="47830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Ευθύγραμμο βέλος σύνδεσης 13"/>
              <p:cNvCxnSpPr/>
              <p:nvPr/>
            </p:nvCxnSpPr>
            <p:spPr>
              <a:xfrm>
                <a:off x="-14478" y="49354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Ευθύγραμμο βέλος σύνδεσης 14"/>
              <p:cNvCxnSpPr/>
              <p:nvPr/>
            </p:nvCxnSpPr>
            <p:spPr>
              <a:xfrm>
                <a:off x="-6167" y="50878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Ευθύγραμμο βέλος σύνδεσης 15"/>
              <p:cNvCxnSpPr/>
              <p:nvPr/>
            </p:nvCxnSpPr>
            <p:spPr>
              <a:xfrm>
                <a:off x="-14478" y="5240217"/>
                <a:ext cx="8280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Ομάδα 34"/>
            <p:cNvGrpSpPr/>
            <p:nvPr/>
          </p:nvGrpSpPr>
          <p:grpSpPr>
            <a:xfrm>
              <a:off x="626982" y="1379725"/>
              <a:ext cx="8540100" cy="2240861"/>
              <a:chOff x="612504" y="4428499"/>
              <a:chExt cx="8540100" cy="2240861"/>
            </a:xfrm>
          </p:grpSpPr>
          <p:grpSp>
            <p:nvGrpSpPr>
              <p:cNvPr id="36" name="Ομάδα 35"/>
              <p:cNvGrpSpPr/>
              <p:nvPr/>
            </p:nvGrpSpPr>
            <p:grpSpPr>
              <a:xfrm>
                <a:off x="612504" y="4428499"/>
                <a:ext cx="8540100" cy="2240861"/>
                <a:chOff x="612504" y="4428499"/>
                <a:chExt cx="8540100" cy="2240861"/>
              </a:xfrm>
            </p:grpSpPr>
            <p:grpSp>
              <p:nvGrpSpPr>
                <p:cNvPr id="38" name="Ομάδα 37"/>
                <p:cNvGrpSpPr/>
                <p:nvPr/>
              </p:nvGrpSpPr>
              <p:grpSpPr>
                <a:xfrm>
                  <a:off x="612504" y="4428499"/>
                  <a:ext cx="8507902" cy="2240861"/>
                  <a:chOff x="612504" y="4428499"/>
                  <a:chExt cx="8507902" cy="2240861"/>
                </a:xfrm>
              </p:grpSpPr>
              <p:grpSp>
                <p:nvGrpSpPr>
                  <p:cNvPr id="53" name="Ομάδα 52"/>
                  <p:cNvGrpSpPr/>
                  <p:nvPr/>
                </p:nvGrpSpPr>
                <p:grpSpPr>
                  <a:xfrm>
                    <a:off x="2708178" y="4428499"/>
                    <a:ext cx="6412228" cy="2240861"/>
                    <a:chOff x="2708178" y="4428499"/>
                    <a:chExt cx="6412228" cy="2240861"/>
                  </a:xfrm>
                </p:grpSpPr>
                <p:sp>
                  <p:nvSpPr>
                    <p:cNvPr id="55" name="Ορθογώνιο 54"/>
                    <p:cNvSpPr/>
                    <p:nvPr/>
                  </p:nvSpPr>
                  <p:spPr>
                    <a:xfrm>
                      <a:off x="2708178" y="4428499"/>
                      <a:ext cx="6408712" cy="2232248"/>
                    </a:xfrm>
                    <a:prstGeom prst="rect">
                      <a:avLst/>
                    </a:prstGeom>
                    <a:solidFill>
                      <a:schemeClr val="tx1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56" name="Ορθογώνιο 55"/>
                    <p:cNvSpPr/>
                    <p:nvPr/>
                  </p:nvSpPr>
                  <p:spPr>
                    <a:xfrm>
                      <a:off x="2711694" y="5036375"/>
                      <a:ext cx="6408712" cy="1016496"/>
                    </a:xfrm>
                    <a:prstGeom prst="rect">
                      <a:avLst/>
                    </a:prstGeom>
                    <a:solidFill>
                      <a:schemeClr val="tx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57" name="Ορθογώνιο 56"/>
                    <p:cNvSpPr/>
                    <p:nvPr/>
                  </p:nvSpPr>
                  <p:spPr>
                    <a:xfrm>
                      <a:off x="2740386" y="5693921"/>
                      <a:ext cx="391454" cy="369332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b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b="1" baseline="-2500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dirty="0"/>
                    </a:p>
                  </p:txBody>
                </p:sp>
                <p:sp>
                  <p:nvSpPr>
                    <p:cNvPr id="58" name="Ορθογώνιο 57"/>
                    <p:cNvSpPr/>
                    <p:nvPr/>
                  </p:nvSpPr>
                  <p:spPr>
                    <a:xfrm>
                      <a:off x="2740386" y="6300028"/>
                      <a:ext cx="391454" cy="369332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l-GR" b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lang="el-GR" b="1" baseline="-2500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l-GR" dirty="0"/>
                    </a:p>
                  </p:txBody>
                </p:sp>
              </p:grpSp>
              <p:cxnSp>
                <p:nvCxnSpPr>
                  <p:cNvPr id="54" name="Ευθεία γραμμή σύνδεσης 53"/>
                  <p:cNvCxnSpPr/>
                  <p:nvPr/>
                </p:nvCxnSpPr>
                <p:spPr>
                  <a:xfrm>
                    <a:off x="612504" y="5544623"/>
                    <a:ext cx="8496000" cy="0"/>
                  </a:xfrm>
                  <a:prstGeom prst="line">
                    <a:avLst/>
                  </a:prstGeom>
                  <a:ln w="19050">
                    <a:solidFill>
                      <a:schemeClr val="bg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" name="Ευθεία γραμμή σύνδεσης 38"/>
                <p:cNvCxnSpPr/>
                <p:nvPr/>
              </p:nvCxnSpPr>
              <p:spPr>
                <a:xfrm flipH="1">
                  <a:off x="2704192" y="5036375"/>
                  <a:ext cx="1797424" cy="497661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headEnd type="triangle" w="med" len="lg"/>
                  <a:tailEnd type="non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Ευθεία γραμμή σύνδεσης 39"/>
                <p:cNvCxnSpPr/>
                <p:nvPr/>
              </p:nvCxnSpPr>
              <p:spPr>
                <a:xfrm>
                  <a:off x="4490598" y="5035309"/>
                  <a:ext cx="3636000" cy="1026000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41" name="Ομάδα 40"/>
                <p:cNvGrpSpPr/>
                <p:nvPr/>
              </p:nvGrpSpPr>
              <p:grpSpPr>
                <a:xfrm>
                  <a:off x="4093394" y="5035309"/>
                  <a:ext cx="467307" cy="1008000"/>
                  <a:chOff x="4093394" y="5035309"/>
                  <a:chExt cx="467307" cy="1008000"/>
                </a:xfrm>
              </p:grpSpPr>
              <p:cxnSp>
                <p:nvCxnSpPr>
                  <p:cNvPr id="51" name="Ευθεία γραμμή σύνδεσης 50"/>
                  <p:cNvCxnSpPr/>
                  <p:nvPr/>
                </p:nvCxnSpPr>
                <p:spPr>
                  <a:xfrm>
                    <a:off x="4490599" y="5035309"/>
                    <a:ext cx="0" cy="1008000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2" name="Ορθογώνιο 51"/>
                      <p:cNvSpPr/>
                      <p:nvPr/>
                    </p:nvSpPr>
                    <p:spPr>
                      <a:xfrm>
                        <a:off x="4093394" y="5040234"/>
                        <a:ext cx="467307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16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52" name="Ορθογώνιο 51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093394" y="5040234"/>
                        <a:ext cx="467307" cy="338554"/>
                      </a:xfrm>
                      <a:prstGeom prst="rect">
                        <a:avLst/>
                      </a:prstGeom>
                      <a:blipFill>
                        <a:blip r:embed="rId2"/>
                        <a:stretch>
                          <a:fillRect b="-3636"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2" name="Ορθογώνιο 41"/>
                    <p:cNvSpPr/>
                    <p:nvPr/>
                  </p:nvSpPr>
                  <p:spPr>
                    <a:xfrm>
                      <a:off x="4464024" y="5034662"/>
                      <a:ext cx="467307" cy="338554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n-US" sz="1600" b="1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𝐜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/>
                    </a:p>
                  </p:txBody>
                </p:sp>
              </mc:Choice>
              <mc:Fallback xmlns="">
                <p:sp>
                  <p:nvSpPr>
                    <p:cNvPr id="42" name="Ορθογώνιο 4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464024" y="5034662"/>
                      <a:ext cx="467307" cy="338554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b="-3636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43" name="Ευθεία γραμμή σύνδεσης 42"/>
                <p:cNvCxnSpPr/>
                <p:nvPr/>
              </p:nvCxnSpPr>
              <p:spPr>
                <a:xfrm>
                  <a:off x="8146084" y="5024193"/>
                  <a:ext cx="0" cy="1044000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Ορθογώνιο 43"/>
                    <p:cNvSpPr/>
                    <p:nvPr/>
                  </p:nvSpPr>
                  <p:spPr>
                    <a:xfrm>
                      <a:off x="7748879" y="5643777"/>
                      <a:ext cx="467307" cy="338554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n-US" sz="1600" b="1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𝐜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/>
                    </a:p>
                  </p:txBody>
                </p:sp>
              </mc:Choice>
              <mc:Fallback xmlns="">
                <p:sp>
                  <p:nvSpPr>
                    <p:cNvPr id="44" name="Ορθογώνιο 4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48879" y="5643777"/>
                      <a:ext cx="467307" cy="338554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b="-3636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5" name="Ομάδα 44"/>
                <p:cNvGrpSpPr/>
                <p:nvPr/>
              </p:nvGrpSpPr>
              <p:grpSpPr>
                <a:xfrm>
                  <a:off x="8097475" y="5649222"/>
                  <a:ext cx="1055129" cy="405085"/>
                  <a:chOff x="8097475" y="5649222"/>
                  <a:chExt cx="1055129" cy="405085"/>
                </a:xfrm>
              </p:grpSpPr>
              <p:cxnSp>
                <p:nvCxnSpPr>
                  <p:cNvPr id="49" name="Ευθεία γραμμή σύνδεσης 48"/>
                  <p:cNvCxnSpPr/>
                  <p:nvPr/>
                </p:nvCxnSpPr>
                <p:spPr>
                  <a:xfrm flipH="1">
                    <a:off x="8144604" y="5766307"/>
                    <a:ext cx="1008000" cy="288000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headEnd type="triangle" w="med" len="lg"/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0" name="Ορθογώνιο 49"/>
                      <p:cNvSpPr/>
                      <p:nvPr/>
                    </p:nvSpPr>
                    <p:spPr>
                      <a:xfrm>
                        <a:off x="8097475" y="5649222"/>
                        <a:ext cx="467307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16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50" name="Ορθογώνιο 4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097475" y="5649222"/>
                        <a:ext cx="467307" cy="338554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 b="-3636"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46" name="Ομάδα 45"/>
                <p:cNvGrpSpPr/>
                <p:nvPr/>
              </p:nvGrpSpPr>
              <p:grpSpPr>
                <a:xfrm>
                  <a:off x="836921" y="5496066"/>
                  <a:ext cx="1889704" cy="983893"/>
                  <a:chOff x="836921" y="5496066"/>
                  <a:chExt cx="1889704" cy="983893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7" name="Ορθογώνιο 46"/>
                      <p:cNvSpPr/>
                      <p:nvPr/>
                    </p:nvSpPr>
                    <p:spPr>
                      <a:xfrm>
                        <a:off x="1847726" y="5496066"/>
                        <a:ext cx="457689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𝜽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47" name="Ορθογώνιο 4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847726" y="5496066"/>
                        <a:ext cx="457689" cy="338554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48" name="Ευθεία γραμμή σύνδεσης 47"/>
                  <p:cNvCxnSpPr/>
                  <p:nvPr/>
                </p:nvCxnSpPr>
                <p:spPr>
                  <a:xfrm flipV="1">
                    <a:off x="836921" y="5533178"/>
                    <a:ext cx="1889704" cy="946781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headEnd type="none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37" name="Ορθογώνιο 36"/>
              <p:cNvSpPr/>
              <p:nvPr/>
            </p:nvSpPr>
            <p:spPr>
              <a:xfrm>
                <a:off x="2288042" y="5867980"/>
                <a:ext cx="391454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η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0</a:t>
                </a:r>
                <a:endParaRPr lang="el-GR" dirty="0"/>
              </a:p>
            </p:txBody>
          </p:sp>
        </p:grpSp>
        <p:grpSp>
          <p:nvGrpSpPr>
            <p:cNvPr id="64" name="Ομάδα 63"/>
            <p:cNvGrpSpPr/>
            <p:nvPr/>
          </p:nvGrpSpPr>
          <p:grpSpPr>
            <a:xfrm flipV="1">
              <a:off x="847968" y="1578032"/>
              <a:ext cx="8315683" cy="1449688"/>
              <a:chOff x="989321" y="5182671"/>
              <a:chExt cx="8315683" cy="1449688"/>
            </a:xfrm>
          </p:grpSpPr>
          <p:cxnSp>
            <p:nvCxnSpPr>
              <p:cNvPr id="67" name="Ευθεία γραμμή σύνδεσης 66"/>
              <p:cNvCxnSpPr/>
              <p:nvPr/>
            </p:nvCxnSpPr>
            <p:spPr>
              <a:xfrm flipH="1">
                <a:off x="2856592" y="5188775"/>
                <a:ext cx="1797424" cy="497661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Ευθεία γραμμή σύνδεσης 67"/>
              <p:cNvCxnSpPr/>
              <p:nvPr/>
            </p:nvCxnSpPr>
            <p:spPr>
              <a:xfrm>
                <a:off x="4642998" y="5182671"/>
                <a:ext cx="3636000" cy="1044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Ευθεία γραμμή σύνδεσης 68"/>
              <p:cNvCxnSpPr/>
              <p:nvPr/>
            </p:nvCxnSpPr>
            <p:spPr>
              <a:xfrm flipH="1">
                <a:off x="8297004" y="5940741"/>
                <a:ext cx="1008000" cy="288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Ευθεία γραμμή σύνδεσης 69"/>
              <p:cNvCxnSpPr/>
              <p:nvPr/>
            </p:nvCxnSpPr>
            <p:spPr>
              <a:xfrm flipV="1">
                <a:off x="989321" y="5685578"/>
                <a:ext cx="1889704" cy="946781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9" name="TextBox 128"/>
          <p:cNvSpPr txBox="1"/>
          <p:nvPr/>
        </p:nvSpPr>
        <p:spPr>
          <a:xfrm>
            <a:off x="3707904" y="79139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ΟΠΤΙΚΗ ΙΝΑ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Ορθογώνιο 145"/>
              <p:cNvSpPr/>
              <p:nvPr/>
            </p:nvSpPr>
            <p:spPr>
              <a:xfrm>
                <a:off x="3482005" y="2174287"/>
                <a:ext cx="45768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6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1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  <m:sub>
                          <m:r>
                            <a:rPr lang="el-GR" sz="16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46" name="Ορθογώνιο 1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2005" y="2174287"/>
                <a:ext cx="457689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Ομάδα 24"/>
          <p:cNvGrpSpPr/>
          <p:nvPr/>
        </p:nvGrpSpPr>
        <p:grpSpPr>
          <a:xfrm>
            <a:off x="-3461" y="786093"/>
            <a:ext cx="2757099" cy="1757325"/>
            <a:chOff x="-3461" y="786093"/>
            <a:chExt cx="2757099" cy="1757325"/>
          </a:xfrm>
        </p:grpSpPr>
        <p:grpSp>
          <p:nvGrpSpPr>
            <p:cNvPr id="24" name="Ομάδα 23"/>
            <p:cNvGrpSpPr/>
            <p:nvPr/>
          </p:nvGrpSpPr>
          <p:grpSpPr>
            <a:xfrm>
              <a:off x="799644" y="786093"/>
              <a:ext cx="1953994" cy="1757325"/>
              <a:chOff x="799644" y="786093"/>
              <a:chExt cx="1953994" cy="17573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1472967" y="786093"/>
                    <a:ext cx="1280671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⇨</m:t>
                          </m:r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72967" y="786093"/>
                    <a:ext cx="1280671" cy="27699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r="-2381" b="-20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Ευθεία γραμμή σύνδεσης 146"/>
              <p:cNvCxnSpPr/>
              <p:nvPr/>
            </p:nvCxnSpPr>
            <p:spPr>
              <a:xfrm>
                <a:off x="799644" y="1888892"/>
                <a:ext cx="1908000" cy="612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none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1" name="Ορθογώνιο 150"/>
                  <p:cNvSpPr/>
                  <p:nvPr/>
                </p:nvSpPr>
                <p:spPr>
                  <a:xfrm>
                    <a:off x="1691680" y="2204864"/>
                    <a:ext cx="457689" cy="338554"/>
                  </a:xfrm>
                  <a:prstGeom prst="rect">
                    <a:avLst/>
                  </a:prstGeom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l-GR" sz="16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151" name="Ορθογώνιο 15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91680" y="2204864"/>
                    <a:ext cx="457689" cy="338554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52" name="Ευθύγραμμο βέλος σύνδεσης 151"/>
            <p:cNvCxnSpPr/>
            <p:nvPr/>
          </p:nvCxnSpPr>
          <p:spPr>
            <a:xfrm>
              <a:off x="-3461" y="1894798"/>
              <a:ext cx="828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Ομάδα 26"/>
          <p:cNvGrpSpPr/>
          <p:nvPr/>
        </p:nvGrpSpPr>
        <p:grpSpPr>
          <a:xfrm>
            <a:off x="2730508" y="743547"/>
            <a:ext cx="2461897" cy="2265911"/>
            <a:chOff x="2730508" y="743547"/>
            <a:chExt cx="2461897" cy="22659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Ορθογώνιο 137"/>
                <p:cNvSpPr/>
                <p:nvPr/>
              </p:nvSpPr>
              <p:spPr>
                <a:xfrm>
                  <a:off x="3761412" y="2457206"/>
                  <a:ext cx="457689" cy="338554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38" name="Ορθογώνιο 1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61412" y="2457206"/>
                  <a:ext cx="457689" cy="33855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8" name="Ευθεία γραμμή σύνδεσης 147"/>
            <p:cNvCxnSpPr/>
            <p:nvPr/>
          </p:nvCxnSpPr>
          <p:spPr>
            <a:xfrm flipH="1" flipV="1">
              <a:off x="2730508" y="2505458"/>
              <a:ext cx="2461897" cy="504000"/>
            </a:xfrm>
            <a:prstGeom prst="line">
              <a:avLst/>
            </a:prstGeom>
            <a:ln w="19050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2825743" y="743547"/>
                  <a:ext cx="161922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 ⇨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25743" y="743547"/>
                  <a:ext cx="161922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0" name="Ομάδα 59"/>
          <p:cNvGrpSpPr/>
          <p:nvPr/>
        </p:nvGrpSpPr>
        <p:grpSpPr>
          <a:xfrm>
            <a:off x="5150517" y="620688"/>
            <a:ext cx="3972466" cy="2387281"/>
            <a:chOff x="5150517" y="620688"/>
            <a:chExt cx="3972466" cy="2387281"/>
          </a:xfrm>
        </p:grpSpPr>
        <p:cxnSp>
          <p:nvCxnSpPr>
            <p:cNvPr id="142" name="Ευθεία γραμμή σύνδεσης 141"/>
            <p:cNvCxnSpPr/>
            <p:nvPr/>
          </p:nvCxnSpPr>
          <p:spPr>
            <a:xfrm>
              <a:off x="9058286" y="1980738"/>
              <a:ext cx="0" cy="540000"/>
            </a:xfrm>
            <a:prstGeom prst="line">
              <a:avLst/>
            </a:prstGeom>
            <a:ln w="1905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Ορθογώνιο 142"/>
            <p:cNvSpPr/>
            <p:nvPr/>
          </p:nvSpPr>
          <p:spPr>
            <a:xfrm>
              <a:off x="8781515" y="1916832"/>
              <a:ext cx="327334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φ</a:t>
              </a:r>
              <a:endParaRPr lang="el-GR" sz="1600" dirty="0"/>
            </a:p>
          </p:txBody>
        </p:sp>
        <p:grpSp>
          <p:nvGrpSpPr>
            <p:cNvPr id="30" name="Ομάδα 29"/>
            <p:cNvGrpSpPr/>
            <p:nvPr/>
          </p:nvGrpSpPr>
          <p:grpSpPr>
            <a:xfrm>
              <a:off x="5150517" y="620688"/>
              <a:ext cx="3972466" cy="2387281"/>
              <a:chOff x="5150517" y="620688"/>
              <a:chExt cx="3972466" cy="2387281"/>
            </a:xfrm>
          </p:grpSpPr>
          <p:sp>
            <p:nvSpPr>
              <p:cNvPr id="141" name="Ορθογώνιο 140"/>
              <p:cNvSpPr/>
              <p:nvPr/>
            </p:nvSpPr>
            <p:spPr>
              <a:xfrm>
                <a:off x="5150517" y="2658398"/>
                <a:ext cx="327334" cy="33855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φ</a:t>
                </a:r>
                <a:endParaRPr lang="el-GR" sz="16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580113" y="620688"/>
                <a:ext cx="354287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Ολική εσωτερική ανάκλαση στον πυρήνα χωρίς εξασθένιση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49" name="Ευθεία γραμμή σύνδεσης 148"/>
              <p:cNvCxnSpPr/>
              <p:nvPr/>
            </p:nvCxnSpPr>
            <p:spPr>
              <a:xfrm flipV="1">
                <a:off x="5184472" y="1987198"/>
                <a:ext cx="3852000" cy="1020771"/>
              </a:xfrm>
              <a:prstGeom prst="line">
                <a:avLst/>
              </a:prstGeom>
              <a:ln w="190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Ομάδα 58"/>
          <p:cNvGrpSpPr/>
          <p:nvPr/>
        </p:nvGrpSpPr>
        <p:grpSpPr>
          <a:xfrm>
            <a:off x="4455963" y="741861"/>
            <a:ext cx="979691" cy="2255091"/>
            <a:chOff x="4455963" y="741861"/>
            <a:chExt cx="979691" cy="2255091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4921267" y="2456952"/>
              <a:ext cx="327334" cy="540000"/>
              <a:chOff x="4921267" y="2456952"/>
              <a:chExt cx="327334" cy="540000"/>
            </a:xfrm>
          </p:grpSpPr>
          <p:sp>
            <p:nvSpPr>
              <p:cNvPr id="140" name="Ορθογώνιο 139"/>
              <p:cNvSpPr/>
              <p:nvPr/>
            </p:nvSpPr>
            <p:spPr>
              <a:xfrm>
                <a:off x="4921267" y="2642734"/>
                <a:ext cx="327334" cy="33855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φ</a:t>
                </a:r>
                <a:endParaRPr lang="el-GR" sz="1600" dirty="0"/>
              </a:p>
            </p:txBody>
          </p:sp>
          <p:cxnSp>
            <p:nvCxnSpPr>
              <p:cNvPr id="139" name="Ευθεία γραμμή σύνδεσης 138"/>
              <p:cNvCxnSpPr/>
              <p:nvPr/>
            </p:nvCxnSpPr>
            <p:spPr>
              <a:xfrm>
                <a:off x="5198038" y="2456952"/>
                <a:ext cx="0" cy="540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Ορθογώνιο 28"/>
                <p:cNvSpPr/>
                <p:nvPr/>
              </p:nvSpPr>
              <p:spPr>
                <a:xfrm>
                  <a:off x="4455963" y="741861"/>
                  <a:ext cx="97969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𝝋</m:t>
                        </m:r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9" name="Ορθογώνιο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5963" y="741861"/>
                  <a:ext cx="979691" cy="369332"/>
                </a:xfrm>
                <a:prstGeom prst="rect">
                  <a:avLst/>
                </a:prstGeom>
                <a:blipFill>
                  <a:blip r:embed="rId12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0" y="4513562"/>
            <a:ext cx="9167082" cy="2240861"/>
            <a:chOff x="0" y="4513562"/>
            <a:chExt cx="9167082" cy="2240861"/>
          </a:xfrm>
        </p:grpSpPr>
        <p:grpSp>
          <p:nvGrpSpPr>
            <p:cNvPr id="153" name="Ομάδα 152"/>
            <p:cNvGrpSpPr/>
            <p:nvPr/>
          </p:nvGrpSpPr>
          <p:grpSpPr>
            <a:xfrm>
              <a:off x="0" y="4513562"/>
              <a:ext cx="9167082" cy="2240861"/>
              <a:chOff x="0" y="1379725"/>
              <a:chExt cx="9167082" cy="2240861"/>
            </a:xfrm>
          </p:grpSpPr>
          <p:grpSp>
            <p:nvGrpSpPr>
              <p:cNvPr id="154" name="Ομάδα 153"/>
              <p:cNvGrpSpPr/>
              <p:nvPr/>
            </p:nvGrpSpPr>
            <p:grpSpPr>
              <a:xfrm>
                <a:off x="0" y="1556792"/>
                <a:ext cx="986046" cy="1902512"/>
                <a:chOff x="-14478" y="3381430"/>
                <a:chExt cx="986046" cy="1902512"/>
              </a:xfrm>
            </p:grpSpPr>
            <p:grpSp>
              <p:nvGrpSpPr>
                <p:cNvPr id="184" name="Ομάδα 183"/>
                <p:cNvGrpSpPr/>
                <p:nvPr/>
              </p:nvGrpSpPr>
              <p:grpSpPr>
                <a:xfrm>
                  <a:off x="683568" y="3381430"/>
                  <a:ext cx="288000" cy="1902512"/>
                  <a:chOff x="445509" y="4074246"/>
                  <a:chExt cx="211990" cy="1902512"/>
                </a:xfrm>
              </p:grpSpPr>
              <p:sp>
                <p:nvSpPr>
                  <p:cNvPr id="198" name="Χορδή 197"/>
                  <p:cNvSpPr/>
                  <p:nvPr/>
                </p:nvSpPr>
                <p:spPr>
                  <a:xfrm>
                    <a:off x="456063" y="4074246"/>
                    <a:ext cx="201436" cy="1902511"/>
                  </a:xfrm>
                  <a:prstGeom prst="chord">
                    <a:avLst>
                      <a:gd name="adj1" fmla="val 5446580"/>
                      <a:gd name="adj2" fmla="val 16200000"/>
                    </a:avLst>
                  </a:prstGeom>
                  <a:solidFill>
                    <a:schemeClr val="tx1">
                      <a:lumMod val="65000"/>
                    </a:schemeClr>
                  </a:solidFill>
                  <a:ln>
                    <a:solidFill>
                      <a:schemeClr val="tx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99" name="Χορδή 198"/>
                  <p:cNvSpPr/>
                  <p:nvPr/>
                </p:nvSpPr>
                <p:spPr>
                  <a:xfrm flipH="1">
                    <a:off x="445509" y="4077071"/>
                    <a:ext cx="200973" cy="1899687"/>
                  </a:xfrm>
                  <a:prstGeom prst="chord">
                    <a:avLst>
                      <a:gd name="adj1" fmla="val 5446580"/>
                      <a:gd name="adj2" fmla="val 16200000"/>
                    </a:avLst>
                  </a:prstGeom>
                  <a:solidFill>
                    <a:schemeClr val="tx1">
                      <a:lumMod val="65000"/>
                    </a:schemeClr>
                  </a:solidFill>
                  <a:ln>
                    <a:solidFill>
                      <a:schemeClr val="tx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185" name="Ευθύγραμμο βέλος σύνδεσης 184"/>
                <p:cNvCxnSpPr/>
                <p:nvPr/>
              </p:nvCxnSpPr>
              <p:spPr>
                <a:xfrm>
                  <a:off x="0" y="34114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Ευθύγραμμο βέλος σύνδεσης 185"/>
                <p:cNvCxnSpPr/>
                <p:nvPr/>
              </p:nvCxnSpPr>
              <p:spPr>
                <a:xfrm>
                  <a:off x="-3461" y="35638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Ευθύγραμμο βέλος σύνδεσης 186"/>
                <p:cNvCxnSpPr/>
                <p:nvPr/>
              </p:nvCxnSpPr>
              <p:spPr>
                <a:xfrm>
                  <a:off x="-14478" y="37162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Ευθύγραμμο βέλος σύνδεσης 187"/>
                <p:cNvCxnSpPr/>
                <p:nvPr/>
              </p:nvCxnSpPr>
              <p:spPr>
                <a:xfrm>
                  <a:off x="-8572" y="38686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Ευθύγραμμο βέλος σύνδεσης 188"/>
                <p:cNvCxnSpPr/>
                <p:nvPr/>
              </p:nvCxnSpPr>
              <p:spPr>
                <a:xfrm>
                  <a:off x="-3461" y="40210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Ευθύγραμμο βέλος σύνδεσης 189"/>
                <p:cNvCxnSpPr/>
                <p:nvPr/>
              </p:nvCxnSpPr>
              <p:spPr>
                <a:xfrm>
                  <a:off x="-14478" y="41734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Ευθύγραμμο βέλος σύνδεσης 190"/>
                <p:cNvCxnSpPr/>
                <p:nvPr/>
              </p:nvCxnSpPr>
              <p:spPr>
                <a:xfrm>
                  <a:off x="-14478" y="43258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Ευθύγραμμο βέλος σύνδεσης 191"/>
                <p:cNvCxnSpPr/>
                <p:nvPr/>
              </p:nvCxnSpPr>
              <p:spPr>
                <a:xfrm>
                  <a:off x="-14478" y="44782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Ευθύγραμμο βέλος σύνδεσης 192"/>
                <p:cNvCxnSpPr/>
                <p:nvPr/>
              </p:nvCxnSpPr>
              <p:spPr>
                <a:xfrm>
                  <a:off x="-14478" y="46306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Ευθύγραμμο βέλος σύνδεσης 193"/>
                <p:cNvCxnSpPr/>
                <p:nvPr/>
              </p:nvCxnSpPr>
              <p:spPr>
                <a:xfrm>
                  <a:off x="-14478" y="47830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Ευθύγραμμο βέλος σύνδεσης 194"/>
                <p:cNvCxnSpPr/>
                <p:nvPr/>
              </p:nvCxnSpPr>
              <p:spPr>
                <a:xfrm>
                  <a:off x="-14478" y="49354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Ευθύγραμμο βέλος σύνδεσης 195"/>
                <p:cNvCxnSpPr/>
                <p:nvPr/>
              </p:nvCxnSpPr>
              <p:spPr>
                <a:xfrm>
                  <a:off x="-6167" y="50878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Ευθύγραμμο βέλος σύνδεσης 196"/>
                <p:cNvCxnSpPr/>
                <p:nvPr/>
              </p:nvCxnSpPr>
              <p:spPr>
                <a:xfrm>
                  <a:off x="-14478" y="5240217"/>
                  <a:ext cx="828000" cy="0"/>
                </a:xfrm>
                <a:prstGeom prst="straightConnector1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5" name="Ομάδα 154"/>
              <p:cNvGrpSpPr/>
              <p:nvPr/>
            </p:nvGrpSpPr>
            <p:grpSpPr>
              <a:xfrm>
                <a:off x="626982" y="1379725"/>
                <a:ext cx="8540100" cy="2240861"/>
                <a:chOff x="612504" y="4428499"/>
                <a:chExt cx="8540100" cy="2240861"/>
              </a:xfrm>
            </p:grpSpPr>
            <p:grpSp>
              <p:nvGrpSpPr>
                <p:cNvPr id="161" name="Ομάδα 160"/>
                <p:cNvGrpSpPr/>
                <p:nvPr/>
              </p:nvGrpSpPr>
              <p:grpSpPr>
                <a:xfrm>
                  <a:off x="612504" y="4428499"/>
                  <a:ext cx="8540100" cy="2240861"/>
                  <a:chOff x="612504" y="4428499"/>
                  <a:chExt cx="8540100" cy="2240861"/>
                </a:xfrm>
              </p:grpSpPr>
              <p:grpSp>
                <p:nvGrpSpPr>
                  <p:cNvPr id="163" name="Ομάδα 162"/>
                  <p:cNvGrpSpPr/>
                  <p:nvPr/>
                </p:nvGrpSpPr>
                <p:grpSpPr>
                  <a:xfrm>
                    <a:off x="612504" y="4428499"/>
                    <a:ext cx="8507902" cy="2240861"/>
                    <a:chOff x="612504" y="4428499"/>
                    <a:chExt cx="8507902" cy="2240861"/>
                  </a:xfrm>
                </p:grpSpPr>
                <p:grpSp>
                  <p:nvGrpSpPr>
                    <p:cNvPr id="178" name="Ομάδα 177"/>
                    <p:cNvGrpSpPr/>
                    <p:nvPr/>
                  </p:nvGrpSpPr>
                  <p:grpSpPr>
                    <a:xfrm>
                      <a:off x="2708178" y="4428499"/>
                      <a:ext cx="6412228" cy="2240861"/>
                      <a:chOff x="2708178" y="4428499"/>
                      <a:chExt cx="6412228" cy="2240861"/>
                    </a:xfrm>
                  </p:grpSpPr>
                  <p:sp>
                    <p:nvSpPr>
                      <p:cNvPr id="180" name="Ορθογώνιο 179"/>
                      <p:cNvSpPr/>
                      <p:nvPr/>
                    </p:nvSpPr>
                    <p:spPr>
                      <a:xfrm>
                        <a:off x="2708178" y="4428499"/>
                        <a:ext cx="6408712" cy="2232248"/>
                      </a:xfrm>
                      <a:prstGeom prst="rect">
                        <a:avLst/>
                      </a:prstGeom>
                      <a:solidFill>
                        <a:schemeClr val="tx1">
                          <a:lumMod val="75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81" name="Ορθογώνιο 180"/>
                      <p:cNvSpPr/>
                      <p:nvPr/>
                    </p:nvSpPr>
                    <p:spPr>
                      <a:xfrm>
                        <a:off x="2711694" y="5036375"/>
                        <a:ext cx="6408712" cy="1016496"/>
                      </a:xfrm>
                      <a:prstGeom prst="rect">
                        <a:avLst/>
                      </a:prstGeom>
                      <a:solidFill>
                        <a:schemeClr val="tx1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182" name="Ορθογώνιο 181"/>
                      <p:cNvSpPr/>
                      <p:nvPr/>
                    </p:nvSpPr>
                    <p:spPr>
                      <a:xfrm>
                        <a:off x="2740386" y="5693921"/>
                        <a:ext cx="391454" cy="36933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l-GR" b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l-GR" b="1" baseline="-2500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a:t>1</a:t>
                        </a:r>
                        <a:endParaRPr lang="el-GR" dirty="0"/>
                      </a:p>
                    </p:txBody>
                  </p:sp>
                  <p:sp>
                    <p:nvSpPr>
                      <p:cNvPr id="183" name="Ορθογώνιο 182"/>
                      <p:cNvSpPr/>
                      <p:nvPr/>
                    </p:nvSpPr>
                    <p:spPr>
                      <a:xfrm>
                        <a:off x="2740386" y="6300028"/>
                        <a:ext cx="391454" cy="36933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el-GR" b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a:t>η</a:t>
                        </a:r>
                        <a:r>
                          <a:rPr lang="el-GR" b="1" baseline="-2500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a:t>2</a:t>
                        </a:r>
                        <a:endParaRPr lang="el-GR" dirty="0"/>
                      </a:p>
                    </p:txBody>
                  </p:sp>
                </p:grpSp>
                <p:cxnSp>
                  <p:nvCxnSpPr>
                    <p:cNvPr id="179" name="Ευθεία γραμμή σύνδεσης 178"/>
                    <p:cNvCxnSpPr/>
                    <p:nvPr/>
                  </p:nvCxnSpPr>
                  <p:spPr>
                    <a:xfrm>
                      <a:off x="612504" y="5544623"/>
                      <a:ext cx="8496000" cy="0"/>
                    </a:xfrm>
                    <a:prstGeom prst="line">
                      <a:avLst/>
                    </a:prstGeom>
                    <a:ln w="19050">
                      <a:solidFill>
                        <a:schemeClr val="bg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4" name="Ευθεία γραμμή σύνδεσης 163"/>
                  <p:cNvCxnSpPr/>
                  <p:nvPr/>
                </p:nvCxnSpPr>
                <p:spPr>
                  <a:xfrm flipH="1">
                    <a:off x="2704192" y="5036375"/>
                    <a:ext cx="1797424" cy="497661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headEnd type="triangle" w="med" len="lg"/>
                    <a:tailEnd type="none" w="med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Ευθεία γραμμή σύνδεσης 164"/>
                  <p:cNvCxnSpPr/>
                  <p:nvPr/>
                </p:nvCxnSpPr>
                <p:spPr>
                  <a:xfrm>
                    <a:off x="4490598" y="5035310"/>
                    <a:ext cx="3636000" cy="1005909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tailEnd type="triangle" w="med" len="lg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66" name="Ομάδα 165"/>
                  <p:cNvGrpSpPr/>
                  <p:nvPr/>
                </p:nvGrpSpPr>
                <p:grpSpPr>
                  <a:xfrm>
                    <a:off x="4093394" y="5035309"/>
                    <a:ext cx="467307" cy="1008000"/>
                    <a:chOff x="4093394" y="5035309"/>
                    <a:chExt cx="467307" cy="1008000"/>
                  </a:xfrm>
                </p:grpSpPr>
                <p:cxnSp>
                  <p:nvCxnSpPr>
                    <p:cNvPr id="176" name="Ευθεία γραμμή σύνδεσης 175"/>
                    <p:cNvCxnSpPr/>
                    <p:nvPr/>
                  </p:nvCxnSpPr>
                  <p:spPr>
                    <a:xfrm>
                      <a:off x="4490599" y="5035309"/>
                      <a:ext cx="0" cy="1008000"/>
                    </a:xfrm>
                    <a:prstGeom prst="line">
                      <a:avLst/>
                    </a:prstGeom>
                    <a:ln w="19050">
                      <a:solidFill>
                        <a:schemeClr val="tx1">
                          <a:lumMod val="85000"/>
                        </a:schemeClr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7" name="Ορθογώνιο 176"/>
                        <p:cNvSpPr/>
                        <p:nvPr/>
                      </p:nvSpPr>
                      <p:spPr>
                        <a:xfrm>
                          <a:off x="4093394" y="5040234"/>
                          <a:ext cx="467307" cy="338554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n-US" sz="1600" b="1" i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𝐜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/>
                        </a:p>
                      </p:txBody>
                    </p:sp>
                  </mc:Choice>
                  <mc:Fallback xmlns="">
                    <p:sp>
                      <p:nvSpPr>
                        <p:cNvPr id="177" name="Ορθογώνιο 176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093394" y="5040234"/>
                          <a:ext cx="467307" cy="338554"/>
                        </a:xfrm>
                        <a:prstGeom prst="rect">
                          <a:avLst/>
                        </a:prstGeom>
                        <a:blipFill>
                          <a:blip r:embed="rId13"/>
                          <a:stretch>
                            <a:fillRect b="-3636"/>
                          </a:stretch>
                        </a:blipFill>
                        <a:ln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7" name="Ορθογώνιο 166"/>
                      <p:cNvSpPr/>
                      <p:nvPr/>
                    </p:nvSpPr>
                    <p:spPr>
                      <a:xfrm>
                        <a:off x="4464024" y="5034662"/>
                        <a:ext cx="467307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16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167" name="Ορθογώνιο 16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464024" y="5034662"/>
                        <a:ext cx="467307" cy="338554"/>
                      </a:xfrm>
                      <a:prstGeom prst="rect">
                        <a:avLst/>
                      </a:prstGeom>
                      <a:blipFill>
                        <a:blip r:embed="rId14"/>
                        <a:stretch>
                          <a:fillRect b="-3636"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68" name="Ευθεία γραμμή σύνδεσης 167"/>
                  <p:cNvCxnSpPr/>
                  <p:nvPr/>
                </p:nvCxnSpPr>
                <p:spPr>
                  <a:xfrm>
                    <a:off x="8146084" y="5024193"/>
                    <a:ext cx="0" cy="1044000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lumMod val="85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9" name="Ορθογώνιο 168"/>
                      <p:cNvSpPr/>
                      <p:nvPr/>
                    </p:nvSpPr>
                    <p:spPr>
                      <a:xfrm>
                        <a:off x="7748879" y="5643777"/>
                        <a:ext cx="467307" cy="338554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n-US" sz="1600" b="1" i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169" name="Ορθογώνιο 16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748879" y="5643777"/>
                        <a:ext cx="467307" cy="338554"/>
                      </a:xfrm>
                      <a:prstGeom prst="rect">
                        <a:avLst/>
                      </a:prstGeom>
                      <a:blipFill>
                        <a:blip r:embed="rId15"/>
                        <a:stretch>
                          <a:fillRect b="-3636"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70" name="Ομάδα 169"/>
                  <p:cNvGrpSpPr/>
                  <p:nvPr/>
                </p:nvGrpSpPr>
                <p:grpSpPr>
                  <a:xfrm>
                    <a:off x="8097475" y="5649222"/>
                    <a:ext cx="1055129" cy="405085"/>
                    <a:chOff x="8097475" y="5649222"/>
                    <a:chExt cx="1055129" cy="405085"/>
                  </a:xfrm>
                </p:grpSpPr>
                <p:cxnSp>
                  <p:nvCxnSpPr>
                    <p:cNvPr id="174" name="Ευθεία γραμμή σύνδεσης 173"/>
                    <p:cNvCxnSpPr/>
                    <p:nvPr/>
                  </p:nvCxnSpPr>
                  <p:spPr>
                    <a:xfrm flipH="1">
                      <a:off x="8144604" y="5766307"/>
                      <a:ext cx="1008000" cy="288000"/>
                    </a:xfrm>
                    <a:prstGeom prst="line">
                      <a:avLst/>
                    </a:prstGeom>
                    <a:ln w="19050">
                      <a:solidFill>
                        <a:schemeClr val="tx1">
                          <a:lumMod val="85000"/>
                        </a:schemeClr>
                      </a:solidFill>
                      <a:headEnd type="triangle" w="med" len="lg"/>
                      <a:tailEnd type="non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5" name="Ορθογώνιο 174"/>
                        <p:cNvSpPr/>
                        <p:nvPr/>
                      </p:nvSpPr>
                      <p:spPr>
                        <a:xfrm>
                          <a:off x="8097475" y="5649222"/>
                          <a:ext cx="467307" cy="338554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n-US" sz="1600" b="1" i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𝐜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/>
                        </a:p>
                      </p:txBody>
                    </p:sp>
                  </mc:Choice>
                  <mc:Fallback xmlns="">
                    <p:sp>
                      <p:nvSpPr>
                        <p:cNvPr id="175" name="Ορθογώνιο 174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8097475" y="5649222"/>
                          <a:ext cx="467307" cy="338554"/>
                        </a:xfrm>
                        <a:prstGeom prst="rect">
                          <a:avLst/>
                        </a:prstGeom>
                        <a:blipFill>
                          <a:blip r:embed="rId16"/>
                          <a:stretch>
                            <a:fillRect b="-3636"/>
                          </a:stretch>
                        </a:blipFill>
                        <a:ln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171" name="Ομάδα 170"/>
                  <p:cNvGrpSpPr/>
                  <p:nvPr/>
                </p:nvGrpSpPr>
                <p:grpSpPr>
                  <a:xfrm>
                    <a:off x="836921" y="5496066"/>
                    <a:ext cx="1889704" cy="983893"/>
                    <a:chOff x="836921" y="5496066"/>
                    <a:chExt cx="1889704" cy="983893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2" name="Ορθογώνιο 171"/>
                        <p:cNvSpPr/>
                        <p:nvPr/>
                      </p:nvSpPr>
                      <p:spPr>
                        <a:xfrm>
                          <a:off x="1847726" y="5496066"/>
                          <a:ext cx="457689" cy="338554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1600" b="1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sz="16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/>
                        </a:p>
                      </p:txBody>
                    </p:sp>
                  </mc:Choice>
                  <mc:Fallback xmlns="">
                    <p:sp>
                      <p:nvSpPr>
                        <p:cNvPr id="172" name="Ορθογώνιο 171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847726" y="5496066"/>
                          <a:ext cx="457689" cy="338554"/>
                        </a:xfrm>
                        <a:prstGeom prst="rect">
                          <a:avLst/>
                        </a:prstGeom>
                        <a:blipFill>
                          <a:blip r:embed="rId17"/>
                          <a:stretch>
                            <a:fillRect/>
                          </a:stretch>
                        </a:blipFill>
                        <a:ln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173" name="Ευθεία γραμμή σύνδεσης 172"/>
                    <p:cNvCxnSpPr/>
                    <p:nvPr/>
                  </p:nvCxnSpPr>
                  <p:spPr>
                    <a:xfrm flipV="1">
                      <a:off x="836921" y="5533178"/>
                      <a:ext cx="1889704" cy="946781"/>
                    </a:xfrm>
                    <a:prstGeom prst="line">
                      <a:avLst/>
                    </a:prstGeom>
                    <a:ln w="19050">
                      <a:solidFill>
                        <a:schemeClr val="tx1">
                          <a:lumMod val="85000"/>
                        </a:schemeClr>
                      </a:solidFill>
                      <a:headEnd type="none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62" name="Ορθογώνιο 161"/>
                <p:cNvSpPr/>
                <p:nvPr/>
              </p:nvSpPr>
              <p:spPr>
                <a:xfrm>
                  <a:off x="2288042" y="5867980"/>
                  <a:ext cx="391454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η</a:t>
                  </a:r>
                  <a:r>
                    <a:rPr lang="el-GR" b="1" baseline="-25000" dirty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0</a:t>
                  </a:r>
                  <a:endParaRPr lang="el-GR" dirty="0"/>
                </a:p>
              </p:txBody>
            </p:sp>
          </p:grpSp>
          <p:grpSp>
            <p:nvGrpSpPr>
              <p:cNvPr id="156" name="Ομάδα 155"/>
              <p:cNvGrpSpPr/>
              <p:nvPr/>
            </p:nvGrpSpPr>
            <p:grpSpPr>
              <a:xfrm flipV="1">
                <a:off x="847968" y="1578032"/>
                <a:ext cx="8315683" cy="1443584"/>
                <a:chOff x="989321" y="5188775"/>
                <a:chExt cx="8315683" cy="1443584"/>
              </a:xfrm>
            </p:grpSpPr>
            <p:cxnSp>
              <p:nvCxnSpPr>
                <p:cNvPr id="157" name="Ευθεία γραμμή σύνδεσης 156"/>
                <p:cNvCxnSpPr/>
                <p:nvPr/>
              </p:nvCxnSpPr>
              <p:spPr>
                <a:xfrm flipH="1">
                  <a:off x="2856592" y="5188775"/>
                  <a:ext cx="1797424" cy="497661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Ευθεία γραμμή σύνδεσης 157"/>
                <p:cNvCxnSpPr/>
                <p:nvPr/>
              </p:nvCxnSpPr>
              <p:spPr>
                <a:xfrm>
                  <a:off x="4642998" y="5196637"/>
                  <a:ext cx="3636000" cy="1008000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Ευθεία γραμμή σύνδεσης 158"/>
                <p:cNvCxnSpPr/>
                <p:nvPr/>
              </p:nvCxnSpPr>
              <p:spPr>
                <a:xfrm flipH="1">
                  <a:off x="8297004" y="5918707"/>
                  <a:ext cx="1008000" cy="288000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Ευθεία γραμμή σύνδεσης 159"/>
                <p:cNvCxnSpPr/>
                <p:nvPr/>
              </p:nvCxnSpPr>
              <p:spPr>
                <a:xfrm flipV="1">
                  <a:off x="989321" y="5685578"/>
                  <a:ext cx="1889704" cy="946781"/>
                </a:xfrm>
                <a:prstGeom prst="line">
                  <a:avLst/>
                </a:prstGeom>
                <a:ln w="19050">
                  <a:solidFill>
                    <a:schemeClr val="tx1">
                      <a:lumMod val="8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1" name="Ορθογώνιο 200"/>
                <p:cNvSpPr/>
                <p:nvPr/>
              </p:nvSpPr>
              <p:spPr>
                <a:xfrm>
                  <a:off x="3482005" y="5308124"/>
                  <a:ext cx="457689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01" name="Ορθογώνιο 2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2005" y="5308124"/>
                  <a:ext cx="457689" cy="338554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2" name="Ομάδα 201"/>
          <p:cNvGrpSpPr/>
          <p:nvPr/>
        </p:nvGrpSpPr>
        <p:grpSpPr>
          <a:xfrm>
            <a:off x="971600" y="3944089"/>
            <a:ext cx="1736044" cy="1690640"/>
            <a:chOff x="971600" y="810252"/>
            <a:chExt cx="1736044" cy="16906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3" name="TextBox 202"/>
                <p:cNvSpPr txBox="1"/>
                <p:nvPr/>
              </p:nvSpPr>
              <p:spPr>
                <a:xfrm>
                  <a:off x="971600" y="810252"/>
                  <a:ext cx="128067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bSup>
                          <m:sSubSup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⇨</m:t>
                        </m:r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03" name="TextBox 20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600" y="810252"/>
                  <a:ext cx="1280671" cy="276999"/>
                </a:xfrm>
                <a:prstGeom prst="rect">
                  <a:avLst/>
                </a:prstGeom>
                <a:blipFill>
                  <a:blip r:embed="rId19"/>
                  <a:stretch>
                    <a:fillRect r="-2857" b="-2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4" name="Ευθεία γραμμή σύνδεσης 203"/>
            <p:cNvCxnSpPr/>
            <p:nvPr/>
          </p:nvCxnSpPr>
          <p:spPr>
            <a:xfrm>
              <a:off x="1187624" y="1268760"/>
              <a:ext cx="1520020" cy="1232132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5" name="Ορθογώνιο 204"/>
                <p:cNvSpPr/>
                <p:nvPr/>
              </p:nvSpPr>
              <p:spPr>
                <a:xfrm>
                  <a:off x="1882063" y="2060848"/>
                  <a:ext cx="457689" cy="338554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05" name="Ορθογώνιο 20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2063" y="2060848"/>
                  <a:ext cx="457689" cy="338554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6" name="Ομάδα 205"/>
          <p:cNvGrpSpPr/>
          <p:nvPr/>
        </p:nvGrpSpPr>
        <p:grpSpPr>
          <a:xfrm>
            <a:off x="2267744" y="3923764"/>
            <a:ext cx="1619226" cy="2242706"/>
            <a:chOff x="2267744" y="789927"/>
            <a:chExt cx="1619226" cy="22427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Ορθογώνιο 206"/>
                <p:cNvSpPr/>
                <p:nvPr/>
              </p:nvSpPr>
              <p:spPr>
                <a:xfrm>
                  <a:off x="3059832" y="2457206"/>
                  <a:ext cx="457689" cy="338554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sz="16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07" name="Ορθογώνιο 20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9832" y="2457206"/>
                  <a:ext cx="457689" cy="338554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8" name="Ευθεία γραμμή σύνδεσης 207"/>
            <p:cNvCxnSpPr/>
            <p:nvPr/>
          </p:nvCxnSpPr>
          <p:spPr>
            <a:xfrm flipH="1" flipV="1">
              <a:off x="2730509" y="2516475"/>
              <a:ext cx="1030903" cy="516158"/>
            </a:xfrm>
            <a:prstGeom prst="line">
              <a:avLst/>
            </a:prstGeom>
            <a:ln w="28575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9" name="Ορθογώνιο 208"/>
                <p:cNvSpPr/>
                <p:nvPr/>
              </p:nvSpPr>
              <p:spPr>
                <a:xfrm>
                  <a:off x="2267744" y="789927"/>
                  <a:ext cx="161922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 ⇨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09" name="Ορθογώνιο 20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7744" y="789927"/>
                  <a:ext cx="1619226" cy="369332"/>
                </a:xfrm>
                <a:prstGeom prst="rect">
                  <a:avLst/>
                </a:prstGeom>
                <a:blipFill>
                  <a:blip r:embed="rId22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0" name="Ομάδα 209"/>
          <p:cNvGrpSpPr/>
          <p:nvPr/>
        </p:nvGrpSpPr>
        <p:grpSpPr>
          <a:xfrm>
            <a:off x="3430889" y="3923764"/>
            <a:ext cx="1429143" cy="2220935"/>
            <a:chOff x="3430889" y="789927"/>
            <a:chExt cx="1429143" cy="2220935"/>
          </a:xfrm>
        </p:grpSpPr>
        <p:grpSp>
          <p:nvGrpSpPr>
            <p:cNvPr id="211" name="Ομάδα 210"/>
            <p:cNvGrpSpPr/>
            <p:nvPr/>
          </p:nvGrpSpPr>
          <p:grpSpPr>
            <a:xfrm>
              <a:off x="3430889" y="2470862"/>
              <a:ext cx="327334" cy="540000"/>
              <a:chOff x="3430889" y="2470862"/>
              <a:chExt cx="327334" cy="540000"/>
            </a:xfrm>
          </p:grpSpPr>
          <p:sp>
            <p:nvSpPr>
              <p:cNvPr id="213" name="Ορθογώνιο 212"/>
              <p:cNvSpPr/>
              <p:nvPr/>
            </p:nvSpPr>
            <p:spPr>
              <a:xfrm>
                <a:off x="3430889" y="2623593"/>
                <a:ext cx="327334" cy="33855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φ</a:t>
                </a:r>
                <a:endParaRPr lang="el-GR" sz="1600" dirty="0"/>
              </a:p>
            </p:txBody>
          </p:sp>
          <p:cxnSp>
            <p:nvCxnSpPr>
              <p:cNvPr id="214" name="Ευθεία γραμμή σύνδεσης 213"/>
              <p:cNvCxnSpPr/>
              <p:nvPr/>
            </p:nvCxnSpPr>
            <p:spPr>
              <a:xfrm>
                <a:off x="3751728" y="2470862"/>
                <a:ext cx="0" cy="540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2" name="Ορθογώνιο 211"/>
                <p:cNvSpPr/>
                <p:nvPr/>
              </p:nvSpPr>
              <p:spPr>
                <a:xfrm>
                  <a:off x="3880341" y="789927"/>
                  <a:ext cx="97969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𝝋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𝝋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𝐜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12" name="Ορθογώνιο 2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0341" y="789927"/>
                  <a:ext cx="979691" cy="369332"/>
                </a:xfrm>
                <a:prstGeom prst="rect">
                  <a:avLst/>
                </a:prstGeom>
                <a:blipFill>
                  <a:blip r:embed="rId2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5" name="Ομάδα 214"/>
          <p:cNvGrpSpPr/>
          <p:nvPr/>
        </p:nvGrpSpPr>
        <p:grpSpPr>
          <a:xfrm>
            <a:off x="3690981" y="3862789"/>
            <a:ext cx="5417868" cy="2883021"/>
            <a:chOff x="3690981" y="728952"/>
            <a:chExt cx="5417868" cy="2883021"/>
          </a:xfrm>
        </p:grpSpPr>
        <p:grpSp>
          <p:nvGrpSpPr>
            <p:cNvPr id="216" name="Ομάδα 215"/>
            <p:cNvGrpSpPr/>
            <p:nvPr/>
          </p:nvGrpSpPr>
          <p:grpSpPr>
            <a:xfrm>
              <a:off x="3690981" y="728952"/>
              <a:ext cx="5417868" cy="2292665"/>
              <a:chOff x="3690981" y="728952"/>
              <a:chExt cx="5417868" cy="2292665"/>
            </a:xfrm>
          </p:grpSpPr>
          <p:cxnSp>
            <p:nvCxnSpPr>
              <p:cNvPr id="218" name="Ευθεία γραμμή σύνδεσης 217"/>
              <p:cNvCxnSpPr/>
              <p:nvPr/>
            </p:nvCxnSpPr>
            <p:spPr>
              <a:xfrm>
                <a:off x="9058286" y="1980738"/>
                <a:ext cx="0" cy="540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9" name="Ορθογώνιο 218"/>
              <p:cNvSpPr/>
              <p:nvPr/>
            </p:nvSpPr>
            <p:spPr>
              <a:xfrm>
                <a:off x="8781515" y="1916832"/>
                <a:ext cx="327334" cy="33855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1600" b="1" dirty="0" smtClean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φ</a:t>
                </a:r>
                <a:endParaRPr lang="el-GR" sz="1600" dirty="0"/>
              </a:p>
            </p:txBody>
          </p:sp>
          <p:grpSp>
            <p:nvGrpSpPr>
              <p:cNvPr id="220" name="Ομάδα 219"/>
              <p:cNvGrpSpPr/>
              <p:nvPr/>
            </p:nvGrpSpPr>
            <p:grpSpPr>
              <a:xfrm>
                <a:off x="3690981" y="728952"/>
                <a:ext cx="5090533" cy="2292665"/>
                <a:chOff x="3690981" y="728952"/>
                <a:chExt cx="5090533" cy="2292665"/>
              </a:xfrm>
            </p:grpSpPr>
            <p:sp>
              <p:nvSpPr>
                <p:cNvPr id="221" name="Ορθογώνιο 220"/>
                <p:cNvSpPr/>
                <p:nvPr/>
              </p:nvSpPr>
              <p:spPr>
                <a:xfrm>
                  <a:off x="3690981" y="2647381"/>
                  <a:ext cx="327334" cy="338554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sz="1600" b="1" dirty="0" smtClean="0">
                      <a:solidFill>
                        <a:schemeClr val="bg1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  <a:cs typeface="Times New Roman" panose="02020603050405020304" pitchFamily="18" charset="0"/>
                    </a:rPr>
                    <a:t>φ</a:t>
                  </a:r>
                  <a:endParaRPr lang="el-GR" sz="1600" dirty="0"/>
                </a:p>
              </p:txBody>
            </p:sp>
            <p:sp>
              <p:nvSpPr>
                <p:cNvPr id="222" name="TextBox 221"/>
                <p:cNvSpPr txBox="1"/>
                <p:nvPr/>
              </p:nvSpPr>
              <p:spPr>
                <a:xfrm>
                  <a:off x="5004047" y="728952"/>
                  <a:ext cx="3777467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Διάθλαση </a:t>
                  </a:r>
                  <a:r>
                    <a: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στο </a:t>
                  </a:r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μανδύα και ανάκλαση στον πυρήνα με εξασθένιση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23" name="Ευθεία γραμμή σύνδεσης 222"/>
                <p:cNvCxnSpPr/>
                <p:nvPr/>
              </p:nvCxnSpPr>
              <p:spPr>
                <a:xfrm flipV="1">
                  <a:off x="3751972" y="1975419"/>
                  <a:ext cx="2520280" cy="1046198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17" name="Ευθεία γραμμή σύνδεσης 216"/>
            <p:cNvCxnSpPr/>
            <p:nvPr/>
          </p:nvCxnSpPr>
          <p:spPr>
            <a:xfrm>
              <a:off x="3758223" y="3019419"/>
              <a:ext cx="2514029" cy="592554"/>
            </a:xfrm>
            <a:prstGeom prst="line">
              <a:avLst/>
            </a:prstGeom>
            <a:ln w="190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4" name="Ομάδα 223"/>
          <p:cNvGrpSpPr/>
          <p:nvPr/>
        </p:nvGrpSpPr>
        <p:grpSpPr>
          <a:xfrm>
            <a:off x="6272252" y="4502545"/>
            <a:ext cx="2692236" cy="1655313"/>
            <a:chOff x="6272252" y="1368708"/>
            <a:chExt cx="2692236" cy="1655313"/>
          </a:xfrm>
        </p:grpSpPr>
        <p:cxnSp>
          <p:nvCxnSpPr>
            <p:cNvPr id="225" name="Ευθεία γραμμή σύνδεσης 224"/>
            <p:cNvCxnSpPr/>
            <p:nvPr/>
          </p:nvCxnSpPr>
          <p:spPr>
            <a:xfrm flipH="1" flipV="1">
              <a:off x="6272252" y="1977823"/>
              <a:ext cx="2520280" cy="1046198"/>
            </a:xfrm>
            <a:prstGeom prst="line">
              <a:avLst/>
            </a:prstGeom>
            <a:ln w="12700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6" name="Ευθεία γραμμή σύνδεσης 225"/>
            <p:cNvCxnSpPr/>
            <p:nvPr/>
          </p:nvCxnSpPr>
          <p:spPr>
            <a:xfrm flipH="1">
              <a:off x="6272252" y="1368708"/>
              <a:ext cx="2692236" cy="606163"/>
            </a:xfrm>
            <a:prstGeom prst="line">
              <a:avLst/>
            </a:prstGeom>
            <a:ln w="12700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7" name="Ομάδα 226"/>
          <p:cNvGrpSpPr/>
          <p:nvPr/>
        </p:nvGrpSpPr>
        <p:grpSpPr>
          <a:xfrm>
            <a:off x="8752013" y="5950834"/>
            <a:ext cx="415069" cy="279903"/>
            <a:chOff x="8752013" y="2816997"/>
            <a:chExt cx="415069" cy="279903"/>
          </a:xfrm>
        </p:grpSpPr>
        <p:cxnSp>
          <p:nvCxnSpPr>
            <p:cNvPr id="228" name="Ευθεία γραμμή σύνδεσης 227"/>
            <p:cNvCxnSpPr/>
            <p:nvPr/>
          </p:nvCxnSpPr>
          <p:spPr>
            <a:xfrm flipV="1">
              <a:off x="8752013" y="2816997"/>
              <a:ext cx="415069" cy="193836"/>
            </a:xfrm>
            <a:prstGeom prst="line">
              <a:avLst/>
            </a:prstGeom>
            <a:ln w="95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9" name="Ευθεία γραμμή σύνδεσης 228"/>
            <p:cNvCxnSpPr/>
            <p:nvPr/>
          </p:nvCxnSpPr>
          <p:spPr>
            <a:xfrm flipH="1" flipV="1">
              <a:off x="8752948" y="3018394"/>
              <a:ext cx="398851" cy="78506"/>
            </a:xfrm>
            <a:prstGeom prst="line">
              <a:avLst/>
            </a:prstGeom>
            <a:ln w="9525">
              <a:solidFill>
                <a:srgbClr val="FF0000"/>
              </a:solidFill>
              <a:headEnd type="triangle" w="med" len="lg"/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563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214" y="1873137"/>
            <a:ext cx="1686466" cy="1658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1028700">
              <a:schemeClr val="tx1">
                <a:lumMod val="95000"/>
                <a:lumOff val="5000"/>
              </a:schemeClr>
            </a:glow>
            <a:outerShdw blurRad="50800" dist="50800" dir="5400000" sx="109000" sy="109000" algn="ctr" rotWithShape="0">
              <a:schemeClr val="tx1"/>
            </a:outerShdw>
          </a:effectLst>
          <a:scene3d>
            <a:camera prst="orthographicFront">
              <a:rot lat="896531" lon="6891823" rev="21572548"/>
            </a:camera>
            <a:lightRig rig="flat" dir="t"/>
          </a:scene3d>
          <a:sp3d extrusionH="3352800" contourW="12700" prstMaterial="translucentPowder">
            <a:extrusionClr>
              <a:srgbClr val="FFFF00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l-GR"/>
          </a:p>
        </p:txBody>
      </p:sp>
      <p:cxnSp>
        <p:nvCxnSpPr>
          <p:cNvPr id="3" name="Ευθεία γραμμή σύνδεσης 2"/>
          <p:cNvCxnSpPr/>
          <p:nvPr/>
        </p:nvCxnSpPr>
        <p:spPr>
          <a:xfrm>
            <a:off x="827920" y="1911772"/>
            <a:ext cx="3024000" cy="39600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Ευθεία γραμμή σύνδεσης 3"/>
          <p:cNvCxnSpPr/>
          <p:nvPr/>
        </p:nvCxnSpPr>
        <p:spPr>
          <a:xfrm>
            <a:off x="827584" y="3531908"/>
            <a:ext cx="3024000" cy="39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Τίτλος 1"/>
          <p:cNvSpPr txBox="1">
            <a:spLocks/>
          </p:cNvSpPr>
          <p:nvPr/>
        </p:nvSpPr>
        <p:spPr>
          <a:xfrm>
            <a:off x="827584" y="-27383"/>
            <a:ext cx="7772400" cy="5760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Νόμος 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Brewster</a:t>
            </a:r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Πόλωση από Ανάκλαση</a:t>
            </a:r>
            <a:endParaRPr lang="el-GR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81256" y="4221088"/>
            <a:ext cx="2906568" cy="661912"/>
            <a:chOff x="2838" y="4606638"/>
            <a:chExt cx="2906568" cy="661912"/>
          </a:xfrm>
        </p:grpSpPr>
        <p:sp>
          <p:nvSpPr>
            <p:cNvPr id="7" name="TextBox 6"/>
            <p:cNvSpPr txBox="1"/>
            <p:nvPr/>
          </p:nvSpPr>
          <p:spPr>
            <a:xfrm>
              <a:off x="2838" y="4725144"/>
              <a:ext cx="1433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Snell: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445672" y="4606638"/>
                  <a:ext cx="1463734" cy="66191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</m:sub>
                                </m:sSub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e>
                            </m:func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5672" y="4606638"/>
                  <a:ext cx="1463734" cy="66191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/>
          <p:cNvSpPr txBox="1"/>
          <p:nvPr/>
        </p:nvSpPr>
        <p:spPr>
          <a:xfrm>
            <a:off x="799376" y="1268760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220486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b="1" baseline="-25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4730967" y="1403484"/>
            <a:ext cx="3846706" cy="2513538"/>
            <a:chOff x="4730967" y="1403484"/>
            <a:chExt cx="3846706" cy="2513538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4730967" y="1862251"/>
              <a:ext cx="3846706" cy="2054771"/>
              <a:chOff x="4730967" y="1862251"/>
              <a:chExt cx="3846706" cy="2054771"/>
            </a:xfrm>
          </p:grpSpPr>
          <p:sp>
            <p:nvSpPr>
              <p:cNvPr id="15" name="Ορθογώνιο 14"/>
              <p:cNvSpPr/>
              <p:nvPr/>
            </p:nvSpPr>
            <p:spPr>
              <a:xfrm>
                <a:off x="4730967" y="1862251"/>
                <a:ext cx="1686466" cy="16587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>
                <a:glow rad="1028700">
                  <a:schemeClr val="tx1">
                    <a:lumMod val="95000"/>
                    <a:lumOff val="5000"/>
                  </a:schemeClr>
                </a:glow>
                <a:outerShdw blurRad="50800" dist="50800" dir="5400000" sx="109000" sy="109000" algn="ctr" rotWithShape="0">
                  <a:schemeClr val="tx1"/>
                </a:outerShdw>
              </a:effectLst>
              <a:scene3d>
                <a:camera prst="orthographicFront">
                  <a:rot lat="896531" lon="6891823" rev="21572548"/>
                </a:camera>
                <a:lightRig rig="flat" dir="t"/>
              </a:scene3d>
              <a:sp3d extrusionH="3352800" contourW="12700" prstMaterial="translucentPowder">
                <a:extrusionClr>
                  <a:srgbClr val="FFFF00"/>
                </a:extrusionClr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l-GR"/>
              </a:p>
            </p:txBody>
          </p:sp>
          <p:cxnSp>
            <p:nvCxnSpPr>
              <p:cNvPr id="16" name="Ευθεία γραμμή σύνδεσης 15"/>
              <p:cNvCxnSpPr/>
              <p:nvPr/>
            </p:nvCxnSpPr>
            <p:spPr>
              <a:xfrm>
                <a:off x="5553673" y="1900886"/>
                <a:ext cx="3024000" cy="396000"/>
              </a:xfrm>
              <a:prstGeom prst="line">
                <a:avLst/>
              </a:prstGeom>
              <a:ln w="19050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Ευθεία γραμμή σύνδεσης 16"/>
              <p:cNvCxnSpPr/>
              <p:nvPr/>
            </p:nvCxnSpPr>
            <p:spPr>
              <a:xfrm>
                <a:off x="5553337" y="3521022"/>
                <a:ext cx="3024000" cy="39600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5263872" y="1403484"/>
              <a:ext cx="3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220072" y="2204864"/>
              <a:ext cx="3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baseline="-25000" dirty="0" smtClean="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323528" y="260648"/>
            <a:ext cx="3816424" cy="3510458"/>
            <a:chOff x="323528" y="260648"/>
            <a:chExt cx="3816424" cy="3510458"/>
          </a:xfrm>
        </p:grpSpPr>
        <p:grpSp>
          <p:nvGrpSpPr>
            <p:cNvPr id="19" name="Ομάδα 18"/>
            <p:cNvGrpSpPr/>
            <p:nvPr/>
          </p:nvGrpSpPr>
          <p:grpSpPr>
            <a:xfrm>
              <a:off x="323528" y="260648"/>
              <a:ext cx="3816424" cy="3510458"/>
              <a:chOff x="323528" y="260648"/>
              <a:chExt cx="3816424" cy="3510458"/>
            </a:xfrm>
          </p:grpSpPr>
          <p:cxnSp>
            <p:nvCxnSpPr>
              <p:cNvPr id="21" name="Ευθεία γραμμή σύνδεσης 20"/>
              <p:cNvCxnSpPr/>
              <p:nvPr/>
            </p:nvCxnSpPr>
            <p:spPr>
              <a:xfrm>
                <a:off x="2155371" y="2097032"/>
                <a:ext cx="0" cy="162000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2700246" y="609524"/>
                <a:ext cx="143970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Μερικώς Πολωμένο</a:t>
                </a:r>
                <a:r>
                  <a:rPr lang="en-US" sz="1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φως</a:t>
                </a:r>
                <a:endParaRPr lang="el-GR" sz="1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3" name="Ομάδα 22"/>
              <p:cNvGrpSpPr/>
              <p:nvPr/>
            </p:nvGrpSpPr>
            <p:grpSpPr>
              <a:xfrm>
                <a:off x="323528" y="260648"/>
                <a:ext cx="3290596" cy="3510458"/>
                <a:chOff x="323528" y="260648"/>
                <a:chExt cx="3290596" cy="3510458"/>
              </a:xfrm>
            </p:grpSpPr>
            <p:grpSp>
              <p:nvGrpSpPr>
                <p:cNvPr id="24" name="Ομάδα 23"/>
                <p:cNvGrpSpPr/>
                <p:nvPr/>
              </p:nvGrpSpPr>
              <p:grpSpPr>
                <a:xfrm>
                  <a:off x="706726" y="567308"/>
                  <a:ext cx="2907398" cy="3203798"/>
                  <a:chOff x="706726" y="752432"/>
                  <a:chExt cx="2907398" cy="3203798"/>
                </a:xfrm>
              </p:grpSpPr>
              <p:cxnSp>
                <p:nvCxnSpPr>
                  <p:cNvPr id="29" name="Ευθεία γραμμή σύνδεσης 28"/>
                  <p:cNvCxnSpPr/>
                  <p:nvPr/>
                </p:nvCxnSpPr>
                <p:spPr>
                  <a:xfrm>
                    <a:off x="2144484" y="2264230"/>
                    <a:ext cx="396000" cy="1692000"/>
                  </a:xfrm>
                  <a:prstGeom prst="line">
                    <a:avLst/>
                  </a:prstGeom>
                  <a:ln w="38100">
                    <a:solidFill>
                      <a:schemeClr val="accent6">
                        <a:lumMod val="75000"/>
                      </a:schemeClr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0" name="Ομάδα 29"/>
                  <p:cNvGrpSpPr/>
                  <p:nvPr/>
                </p:nvGrpSpPr>
                <p:grpSpPr>
                  <a:xfrm>
                    <a:off x="706726" y="752432"/>
                    <a:ext cx="2907398" cy="1522682"/>
                    <a:chOff x="706726" y="752432"/>
                    <a:chExt cx="2907398" cy="1522682"/>
                  </a:xfrm>
                </p:grpSpPr>
                <p:sp>
                  <p:nvSpPr>
                    <p:cNvPr id="31" name="Ελεύθερη σχεδίαση 30"/>
                    <p:cNvSpPr/>
                    <p:nvPr/>
                  </p:nvSpPr>
                  <p:spPr>
                    <a:xfrm>
                      <a:off x="1080998" y="1034142"/>
                      <a:ext cx="2533126" cy="1240972"/>
                    </a:xfrm>
                    <a:custGeom>
                      <a:avLst/>
                      <a:gdLst>
                        <a:gd name="connsiteX0" fmla="*/ 0 w 3712029"/>
                        <a:gd name="connsiteY0" fmla="*/ 0 h 1240972"/>
                        <a:gd name="connsiteX1" fmla="*/ 1556657 w 3712029"/>
                        <a:gd name="connsiteY1" fmla="*/ 1240972 h 1240972"/>
                        <a:gd name="connsiteX2" fmla="*/ 3712029 w 3712029"/>
                        <a:gd name="connsiteY2" fmla="*/ 272143 h 124097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3712029" h="1240972">
                          <a:moveTo>
                            <a:pt x="0" y="0"/>
                          </a:moveTo>
                          <a:lnTo>
                            <a:pt x="1556657" y="1240972"/>
                          </a:lnTo>
                          <a:lnTo>
                            <a:pt x="3712029" y="272143"/>
                          </a:lnTo>
                        </a:path>
                      </a:pathLst>
                    </a:custGeom>
                    <a:noFill/>
                    <a:ln w="38100">
                      <a:solidFill>
                        <a:schemeClr val="accent6">
                          <a:lumMod val="75000"/>
                        </a:schemeClr>
                      </a:solidFill>
                      <a:tailEnd type="triangle" w="med" len="lg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grpSp>
                  <p:nvGrpSpPr>
                    <p:cNvPr id="32" name="Ομάδα 31"/>
                    <p:cNvGrpSpPr/>
                    <p:nvPr/>
                  </p:nvGrpSpPr>
                  <p:grpSpPr>
                    <a:xfrm>
                      <a:off x="706726" y="752432"/>
                      <a:ext cx="792088" cy="585192"/>
                      <a:chOff x="923993" y="4786266"/>
                      <a:chExt cx="792088" cy="585192"/>
                    </a:xfrm>
                  </p:grpSpPr>
                  <p:cxnSp>
                    <p:nvCxnSpPr>
                      <p:cNvPr id="33" name="Ευθύγραμμο βέλος σύνδεσης 32"/>
                      <p:cNvCxnSpPr/>
                      <p:nvPr/>
                    </p:nvCxnSpPr>
                    <p:spPr>
                      <a:xfrm flipV="1">
                        <a:off x="923993" y="4881804"/>
                        <a:ext cx="792088" cy="430290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accent6">
                            <a:lumMod val="75000"/>
                          </a:schemeClr>
                        </a:solidFill>
                        <a:headEnd type="triangl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" name="Ευθύγραμμο βέλος σύνδεσης 33"/>
                      <p:cNvCxnSpPr/>
                      <p:nvPr/>
                    </p:nvCxnSpPr>
                    <p:spPr>
                      <a:xfrm flipV="1">
                        <a:off x="1096473" y="4786266"/>
                        <a:ext cx="453820" cy="585192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accent6">
                            <a:lumMod val="75000"/>
                          </a:schemeClr>
                        </a:solidFill>
                        <a:headEnd type="triangl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5" name="Ευθύγραμμο βέλος σύνδεσης 34"/>
                      <p:cNvCxnSpPr/>
                      <p:nvPr/>
                    </p:nvCxnSpPr>
                    <p:spPr>
                      <a:xfrm flipV="1">
                        <a:off x="963343" y="5045834"/>
                        <a:ext cx="720080" cy="82344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accent6">
                            <a:lumMod val="75000"/>
                          </a:schemeClr>
                        </a:solidFill>
                        <a:headEnd type="triangl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6" name="Ευθύγραμμο βέλος σύνδεσης 35"/>
                      <p:cNvCxnSpPr/>
                      <p:nvPr/>
                    </p:nvCxnSpPr>
                    <p:spPr>
                      <a:xfrm>
                        <a:off x="1284657" y="4797152"/>
                        <a:ext cx="38726" cy="574306"/>
                      </a:xfrm>
                      <a:prstGeom prst="straightConnector1">
                        <a:avLst/>
                      </a:prstGeom>
                      <a:ln w="28575">
                        <a:solidFill>
                          <a:schemeClr val="accent6">
                            <a:lumMod val="75000"/>
                          </a:schemeClr>
                        </a:solidFill>
                        <a:headEnd type="triangle" w="med" len="lg"/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sp>
              <p:nvSpPr>
                <p:cNvPr id="25" name="TextBox 24"/>
                <p:cNvSpPr txBox="1"/>
                <p:nvPr/>
              </p:nvSpPr>
              <p:spPr>
                <a:xfrm>
                  <a:off x="323528" y="260648"/>
                  <a:ext cx="782468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4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Φυσικό  φως</a:t>
                  </a:r>
                  <a:endParaRPr lang="el-GR" sz="1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1763688" y="1340768"/>
                  <a:ext cx="38183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2245948" y="1340768"/>
                  <a:ext cx="38183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b="1" baseline="-250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2084378" y="2874708"/>
                  <a:ext cx="381836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l-GR" b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20" name="Ευθεία γραμμή σύνδεσης 19"/>
            <p:cNvCxnSpPr/>
            <p:nvPr/>
          </p:nvCxnSpPr>
          <p:spPr>
            <a:xfrm>
              <a:off x="2156386" y="692696"/>
              <a:ext cx="0" cy="144000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Ομάδα 36"/>
          <p:cNvGrpSpPr/>
          <p:nvPr/>
        </p:nvGrpSpPr>
        <p:grpSpPr>
          <a:xfrm>
            <a:off x="3570642" y="385500"/>
            <a:ext cx="5635517" cy="4204919"/>
            <a:chOff x="3570642" y="385500"/>
            <a:chExt cx="5635517" cy="4204919"/>
          </a:xfrm>
        </p:grpSpPr>
        <p:sp>
          <p:nvSpPr>
            <p:cNvPr id="38" name="TextBox 37"/>
            <p:cNvSpPr txBox="1"/>
            <p:nvPr/>
          </p:nvSpPr>
          <p:spPr>
            <a:xfrm>
              <a:off x="6826020" y="2699628"/>
              <a:ext cx="38504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l-GR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9" name="Ομάδα 38"/>
            <p:cNvGrpSpPr/>
            <p:nvPr/>
          </p:nvGrpSpPr>
          <p:grpSpPr>
            <a:xfrm>
              <a:off x="3570642" y="385500"/>
              <a:ext cx="5635517" cy="4204919"/>
              <a:chOff x="3570642" y="385500"/>
              <a:chExt cx="5635517" cy="4204919"/>
            </a:xfrm>
          </p:grpSpPr>
          <p:grpSp>
            <p:nvGrpSpPr>
              <p:cNvPr id="40" name="Ομάδα 39"/>
              <p:cNvGrpSpPr/>
              <p:nvPr/>
            </p:nvGrpSpPr>
            <p:grpSpPr>
              <a:xfrm>
                <a:off x="4499992" y="385500"/>
                <a:ext cx="4608512" cy="3344408"/>
                <a:chOff x="4499992" y="385500"/>
                <a:chExt cx="4608512" cy="3344408"/>
              </a:xfrm>
            </p:grpSpPr>
            <p:sp>
              <p:nvSpPr>
                <p:cNvPr id="42" name="TextBox 41"/>
                <p:cNvSpPr txBox="1"/>
                <p:nvPr/>
              </p:nvSpPr>
              <p:spPr>
                <a:xfrm>
                  <a:off x="4499992" y="385500"/>
                  <a:ext cx="813295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4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Φυσικό  φως</a:t>
                  </a:r>
                  <a:endParaRPr lang="el-GR" sz="1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7737107" y="620688"/>
                  <a:ext cx="1371397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4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Πλήρως Πολωμένο</a:t>
                  </a:r>
                  <a:r>
                    <a:rPr lang="en-US" sz="14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14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φως</a:t>
                  </a:r>
                  <a:endParaRPr lang="el-GR" sz="1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6396764" y="1340768"/>
                  <a:ext cx="40748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n-US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6972828" y="1412776"/>
                  <a:ext cx="407484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</a:t>
                  </a:r>
                  <a:r>
                    <a:rPr lang="en-US" b="1" baseline="-25000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" name="Τόξο 45"/>
                <p:cNvSpPr/>
                <p:nvPr/>
              </p:nvSpPr>
              <p:spPr>
                <a:xfrm>
                  <a:off x="6293373" y="1309770"/>
                  <a:ext cx="870915" cy="823086"/>
                </a:xfrm>
                <a:prstGeom prst="arc">
                  <a:avLst>
                    <a:gd name="adj1" fmla="val 10485431"/>
                    <a:gd name="adj2" fmla="val 17378892"/>
                  </a:avLst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" name="Τόξο 46"/>
                <p:cNvSpPr/>
                <p:nvPr/>
              </p:nvSpPr>
              <p:spPr>
                <a:xfrm flipH="1">
                  <a:off x="6588224" y="1340768"/>
                  <a:ext cx="870915" cy="823086"/>
                </a:xfrm>
                <a:prstGeom prst="arc">
                  <a:avLst>
                    <a:gd name="adj1" fmla="val 9169816"/>
                    <a:gd name="adj2" fmla="val 17378892"/>
                  </a:avLst>
                </a:prstGeom>
                <a:ln w="28575">
                  <a:solidFill>
                    <a:schemeClr val="accent6">
                      <a:lumMod val="75000"/>
                    </a:schemeClr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48" name="Ομάδα 47"/>
                <p:cNvGrpSpPr/>
                <p:nvPr/>
              </p:nvGrpSpPr>
              <p:grpSpPr>
                <a:xfrm>
                  <a:off x="6876256" y="620688"/>
                  <a:ext cx="4868" cy="3060360"/>
                  <a:chOff x="6876256" y="620688"/>
                  <a:chExt cx="4868" cy="3060360"/>
                </a:xfrm>
              </p:grpSpPr>
              <p:cxnSp>
                <p:nvCxnSpPr>
                  <p:cNvPr id="57" name="Ευθεία γραμμή σύνδεσης 56"/>
                  <p:cNvCxnSpPr/>
                  <p:nvPr/>
                </p:nvCxnSpPr>
                <p:spPr>
                  <a:xfrm>
                    <a:off x="6881124" y="2061048"/>
                    <a:ext cx="0" cy="1620000"/>
                  </a:xfrm>
                  <a:prstGeom prst="line">
                    <a:avLst/>
                  </a:prstGeom>
                  <a:ln w="19050">
                    <a:solidFill>
                      <a:schemeClr val="accent6">
                        <a:lumMod val="75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Ευθεία γραμμή σύνδεσης 57"/>
                  <p:cNvCxnSpPr/>
                  <p:nvPr/>
                </p:nvCxnSpPr>
                <p:spPr>
                  <a:xfrm>
                    <a:off x="6876256" y="620688"/>
                    <a:ext cx="0" cy="1440000"/>
                  </a:xfrm>
                  <a:prstGeom prst="line">
                    <a:avLst/>
                  </a:prstGeom>
                  <a:ln w="19050">
                    <a:solidFill>
                      <a:schemeClr val="accent6">
                        <a:lumMod val="75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" name="Ομάδα 48"/>
                <p:cNvGrpSpPr/>
                <p:nvPr/>
              </p:nvGrpSpPr>
              <p:grpSpPr>
                <a:xfrm>
                  <a:off x="4690038" y="833685"/>
                  <a:ext cx="4379116" cy="2896223"/>
                  <a:chOff x="4690038" y="1018809"/>
                  <a:chExt cx="4379116" cy="2896223"/>
                </a:xfrm>
              </p:grpSpPr>
              <p:cxnSp>
                <p:nvCxnSpPr>
                  <p:cNvPr id="50" name="Ευθεία γραμμή σύνδεσης 49"/>
                  <p:cNvCxnSpPr/>
                  <p:nvPr/>
                </p:nvCxnSpPr>
                <p:spPr>
                  <a:xfrm>
                    <a:off x="6870237" y="2253344"/>
                    <a:ext cx="510075" cy="1661688"/>
                  </a:xfrm>
                  <a:prstGeom prst="line">
                    <a:avLst/>
                  </a:prstGeom>
                  <a:ln w="28575">
                    <a:solidFill>
                      <a:schemeClr val="accent6">
                        <a:lumMod val="75000"/>
                      </a:schemeClr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1" name="Ελεύθερη σχεδίαση 50"/>
                  <p:cNvSpPr/>
                  <p:nvPr/>
                </p:nvSpPr>
                <p:spPr>
                  <a:xfrm>
                    <a:off x="5095867" y="1328057"/>
                    <a:ext cx="3973287" cy="957944"/>
                  </a:xfrm>
                  <a:custGeom>
                    <a:avLst/>
                    <a:gdLst>
                      <a:gd name="connsiteX0" fmla="*/ 0 w 3712029"/>
                      <a:gd name="connsiteY0" fmla="*/ 0 h 1240972"/>
                      <a:gd name="connsiteX1" fmla="*/ 1556657 w 3712029"/>
                      <a:gd name="connsiteY1" fmla="*/ 1240972 h 1240972"/>
                      <a:gd name="connsiteX2" fmla="*/ 3712029 w 3712029"/>
                      <a:gd name="connsiteY2" fmla="*/ 272143 h 1240972"/>
                      <a:gd name="connsiteX0" fmla="*/ 0 w 3733801"/>
                      <a:gd name="connsiteY0" fmla="*/ 0 h 1240972"/>
                      <a:gd name="connsiteX1" fmla="*/ 1556657 w 3733801"/>
                      <a:gd name="connsiteY1" fmla="*/ 1240972 h 1240972"/>
                      <a:gd name="connsiteX2" fmla="*/ 3733801 w 3733801"/>
                      <a:gd name="connsiteY2" fmla="*/ 424543 h 1240972"/>
                      <a:gd name="connsiteX0" fmla="*/ 0 w 3733801"/>
                      <a:gd name="connsiteY0" fmla="*/ 0 h 1240972"/>
                      <a:gd name="connsiteX1" fmla="*/ 1556657 w 3733801"/>
                      <a:gd name="connsiteY1" fmla="*/ 1240972 h 1240972"/>
                      <a:gd name="connsiteX2" fmla="*/ 3733801 w 3733801"/>
                      <a:gd name="connsiteY2" fmla="*/ 620485 h 1240972"/>
                      <a:gd name="connsiteX0" fmla="*/ 0 w 3875315"/>
                      <a:gd name="connsiteY0" fmla="*/ 0 h 1066801"/>
                      <a:gd name="connsiteX1" fmla="*/ 1698171 w 3875315"/>
                      <a:gd name="connsiteY1" fmla="*/ 1066801 h 1066801"/>
                      <a:gd name="connsiteX2" fmla="*/ 3875315 w 3875315"/>
                      <a:gd name="connsiteY2" fmla="*/ 446314 h 1066801"/>
                      <a:gd name="connsiteX0" fmla="*/ 0 w 3886201"/>
                      <a:gd name="connsiteY0" fmla="*/ 0 h 1066801"/>
                      <a:gd name="connsiteX1" fmla="*/ 1698171 w 3886201"/>
                      <a:gd name="connsiteY1" fmla="*/ 1066801 h 1066801"/>
                      <a:gd name="connsiteX2" fmla="*/ 3886201 w 3886201"/>
                      <a:gd name="connsiteY2" fmla="*/ 566057 h 1066801"/>
                      <a:gd name="connsiteX0" fmla="*/ 0 w 3973287"/>
                      <a:gd name="connsiteY0" fmla="*/ 0 h 957944"/>
                      <a:gd name="connsiteX1" fmla="*/ 1785257 w 3973287"/>
                      <a:gd name="connsiteY1" fmla="*/ 957944 h 957944"/>
                      <a:gd name="connsiteX2" fmla="*/ 3973287 w 3973287"/>
                      <a:gd name="connsiteY2" fmla="*/ 457200 h 95794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973287" h="957944">
                        <a:moveTo>
                          <a:pt x="0" y="0"/>
                        </a:moveTo>
                        <a:lnTo>
                          <a:pt x="1785257" y="957944"/>
                        </a:lnTo>
                        <a:lnTo>
                          <a:pt x="3973287" y="457200"/>
                        </a:lnTo>
                      </a:path>
                    </a:pathLst>
                  </a:custGeom>
                  <a:noFill/>
                  <a:ln w="28575">
                    <a:solidFill>
                      <a:schemeClr val="accent6">
                        <a:lumMod val="75000"/>
                      </a:schemeClr>
                    </a:solidFill>
                    <a:tailEnd type="triangle" w="med" len="lg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52" name="Ομάδα 51"/>
                  <p:cNvGrpSpPr/>
                  <p:nvPr/>
                </p:nvGrpSpPr>
                <p:grpSpPr>
                  <a:xfrm rot="20136238">
                    <a:off x="4690038" y="1018809"/>
                    <a:ext cx="792088" cy="585194"/>
                    <a:chOff x="585877" y="4945868"/>
                    <a:chExt cx="792088" cy="585194"/>
                  </a:xfrm>
                </p:grpSpPr>
                <p:cxnSp>
                  <p:nvCxnSpPr>
                    <p:cNvPr id="53" name="Ευθύγραμμο βέλος σύνδεσης 52"/>
                    <p:cNvCxnSpPr/>
                    <p:nvPr/>
                  </p:nvCxnSpPr>
                  <p:spPr>
                    <a:xfrm flipV="1">
                      <a:off x="585877" y="5041408"/>
                      <a:ext cx="792088" cy="430290"/>
                    </a:xfrm>
                    <a:prstGeom prst="straightConnector1">
                      <a:avLst/>
                    </a:prstGeom>
                    <a:ln w="28575">
                      <a:solidFill>
                        <a:schemeClr val="accent6">
                          <a:lumMod val="75000"/>
                        </a:schemeClr>
                      </a:solidFill>
                      <a:headEnd type="triangl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4" name="Ευθύγραμμο βέλος σύνδεσης 53"/>
                    <p:cNvCxnSpPr/>
                    <p:nvPr/>
                  </p:nvCxnSpPr>
                  <p:spPr>
                    <a:xfrm flipV="1">
                      <a:off x="758357" y="4945868"/>
                      <a:ext cx="453820" cy="585192"/>
                    </a:xfrm>
                    <a:prstGeom prst="straightConnector1">
                      <a:avLst/>
                    </a:prstGeom>
                    <a:ln w="28575">
                      <a:solidFill>
                        <a:schemeClr val="accent6">
                          <a:lumMod val="75000"/>
                        </a:schemeClr>
                      </a:solidFill>
                      <a:headEnd type="triangl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" name="Ευθύγραμμο βέλος σύνδεσης 54"/>
                    <p:cNvCxnSpPr/>
                    <p:nvPr/>
                  </p:nvCxnSpPr>
                  <p:spPr>
                    <a:xfrm flipV="1">
                      <a:off x="625226" y="5205439"/>
                      <a:ext cx="720080" cy="82344"/>
                    </a:xfrm>
                    <a:prstGeom prst="straightConnector1">
                      <a:avLst/>
                    </a:prstGeom>
                    <a:ln w="28575">
                      <a:solidFill>
                        <a:schemeClr val="accent6">
                          <a:lumMod val="75000"/>
                        </a:schemeClr>
                      </a:solidFill>
                      <a:headEnd type="triangl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" name="Ευθύγραμμο βέλος σύνδεσης 55"/>
                    <p:cNvCxnSpPr/>
                    <p:nvPr/>
                  </p:nvCxnSpPr>
                  <p:spPr>
                    <a:xfrm>
                      <a:off x="946542" y="4956756"/>
                      <a:ext cx="38726" cy="574306"/>
                    </a:xfrm>
                    <a:prstGeom prst="straightConnector1">
                      <a:avLst/>
                    </a:prstGeom>
                    <a:ln w="28575">
                      <a:solidFill>
                        <a:schemeClr val="accent6">
                          <a:lumMod val="75000"/>
                        </a:schemeClr>
                      </a:solidFill>
                      <a:headEnd type="triangle" w="med" len="lg"/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41" name="TextBox 40"/>
              <p:cNvSpPr txBox="1"/>
              <p:nvPr/>
            </p:nvSpPr>
            <p:spPr>
              <a:xfrm>
                <a:off x="3570642" y="4221087"/>
                <a:ext cx="563551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Κρίσιμη γωνία πρόσπτωση</a:t>
                </a:r>
                <a:r>
                  <a:rPr lang="en-US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l-GR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l-GR" b="1" i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l-GR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γωνία</a:t>
                </a:r>
                <a:r>
                  <a:rPr lang="en-US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Brewster)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9" name="Ομάδα 58"/>
          <p:cNvGrpSpPr/>
          <p:nvPr/>
        </p:nvGrpSpPr>
        <p:grpSpPr>
          <a:xfrm>
            <a:off x="3563888" y="1495670"/>
            <a:ext cx="5328592" cy="3445497"/>
            <a:chOff x="3563888" y="1495670"/>
            <a:chExt cx="5328592" cy="3445497"/>
          </a:xfrm>
        </p:grpSpPr>
        <p:cxnSp>
          <p:nvCxnSpPr>
            <p:cNvPr id="60" name="Ευθύγραμμο βέλος σύνδεσης 59"/>
            <p:cNvCxnSpPr/>
            <p:nvPr/>
          </p:nvCxnSpPr>
          <p:spPr>
            <a:xfrm flipV="1">
              <a:off x="6516216" y="1846582"/>
              <a:ext cx="792088" cy="43029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Ευθύγραμμο βέλος σύνδεσης 60"/>
            <p:cNvCxnSpPr/>
            <p:nvPr/>
          </p:nvCxnSpPr>
          <p:spPr>
            <a:xfrm flipV="1">
              <a:off x="7020272" y="1741916"/>
              <a:ext cx="792088" cy="43029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Ευθύγραμμο βέλος σύνδεσης 61"/>
            <p:cNvCxnSpPr/>
            <p:nvPr/>
          </p:nvCxnSpPr>
          <p:spPr>
            <a:xfrm flipV="1">
              <a:off x="7524328" y="1635492"/>
              <a:ext cx="792088" cy="43029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Ευθύγραμμο βέλος σύνδεσης 62"/>
            <p:cNvCxnSpPr/>
            <p:nvPr/>
          </p:nvCxnSpPr>
          <p:spPr>
            <a:xfrm flipV="1">
              <a:off x="8100392" y="1495670"/>
              <a:ext cx="792088" cy="43029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3563888" y="4571835"/>
              <a:ext cx="40500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 Ανακλώμενο φως πλήρως πολωμένο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3563888" y="4931875"/>
            <a:ext cx="523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β)  Επίπεδο πόλωσης κάθετο σε επίπεδο ανάκλασης</a:t>
            </a:r>
            <a:endParaRPr lang="el-GR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" name="Ομάδα 65"/>
          <p:cNvGrpSpPr/>
          <p:nvPr/>
        </p:nvGrpSpPr>
        <p:grpSpPr>
          <a:xfrm>
            <a:off x="3563888" y="2036085"/>
            <a:ext cx="5265993" cy="3625162"/>
            <a:chOff x="3563888" y="2036085"/>
            <a:chExt cx="5265993" cy="3625162"/>
          </a:xfrm>
        </p:grpSpPr>
        <p:sp>
          <p:nvSpPr>
            <p:cNvPr id="67" name="Ελεύθερη σχεδίαση 66"/>
            <p:cNvSpPr/>
            <p:nvPr/>
          </p:nvSpPr>
          <p:spPr>
            <a:xfrm rot="11569839">
              <a:off x="7041993" y="2036085"/>
              <a:ext cx="329009" cy="488963"/>
            </a:xfrm>
            <a:custGeom>
              <a:avLst/>
              <a:gdLst>
                <a:gd name="connsiteX0" fmla="*/ 206829 w 206829"/>
                <a:gd name="connsiteY0" fmla="*/ 0 h 250371"/>
                <a:gd name="connsiteX1" fmla="*/ 0 w 206829"/>
                <a:gd name="connsiteY1" fmla="*/ 87086 h 250371"/>
                <a:gd name="connsiteX2" fmla="*/ 87086 w 206829"/>
                <a:gd name="connsiteY2" fmla="*/ 250371 h 250371"/>
                <a:gd name="connsiteX0" fmla="*/ 205342 w 205342"/>
                <a:gd name="connsiteY0" fmla="*/ 0 h 267775"/>
                <a:gd name="connsiteX1" fmla="*/ 0 w 205342"/>
                <a:gd name="connsiteY1" fmla="*/ 104490 h 267775"/>
                <a:gd name="connsiteX2" fmla="*/ 87086 w 205342"/>
                <a:gd name="connsiteY2" fmla="*/ 267775 h 267775"/>
                <a:gd name="connsiteX0" fmla="*/ 186368 w 186368"/>
                <a:gd name="connsiteY0" fmla="*/ 0 h 289458"/>
                <a:gd name="connsiteX1" fmla="*/ 0 w 186368"/>
                <a:gd name="connsiteY1" fmla="*/ 126173 h 289458"/>
                <a:gd name="connsiteX2" fmla="*/ 87086 w 186368"/>
                <a:gd name="connsiteY2" fmla="*/ 289458 h 289458"/>
                <a:gd name="connsiteX0" fmla="*/ 194015 w 194015"/>
                <a:gd name="connsiteY0" fmla="*/ 0 h 266759"/>
                <a:gd name="connsiteX1" fmla="*/ 0 w 194015"/>
                <a:gd name="connsiteY1" fmla="*/ 103474 h 266759"/>
                <a:gd name="connsiteX2" fmla="*/ 87086 w 194015"/>
                <a:gd name="connsiteY2" fmla="*/ 266759 h 266759"/>
                <a:gd name="connsiteX0" fmla="*/ 171840 w 171840"/>
                <a:gd name="connsiteY0" fmla="*/ 0 h 261586"/>
                <a:gd name="connsiteX1" fmla="*/ 0 w 171840"/>
                <a:gd name="connsiteY1" fmla="*/ 98301 h 261586"/>
                <a:gd name="connsiteX2" fmla="*/ 87086 w 171840"/>
                <a:gd name="connsiteY2" fmla="*/ 261586 h 261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1840" h="261586">
                  <a:moveTo>
                    <a:pt x="171840" y="0"/>
                  </a:moveTo>
                  <a:lnTo>
                    <a:pt x="0" y="98301"/>
                  </a:lnTo>
                  <a:lnTo>
                    <a:pt x="87086" y="261586"/>
                  </a:lnTo>
                </a:path>
              </a:pathLst>
            </a:cu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563888" y="5291915"/>
              <a:ext cx="52659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γ)  Ακτίνα διάθλαση κάθετη σε ακτίνα πρόσπτωσης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3853251" y="5661247"/>
            <a:ext cx="506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l-GR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b="1" baseline="-25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90</a:t>
            </a:r>
            <a:r>
              <a:rPr lang="el-GR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b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b="1" baseline="-25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90</a:t>
            </a:r>
            <a:r>
              <a:rPr lang="el-GR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l-GR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el-GR" b="1" i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b="1" baseline="-25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l-GR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l-GR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0" name="Ομάδα 69"/>
          <p:cNvGrpSpPr/>
          <p:nvPr/>
        </p:nvGrpSpPr>
        <p:grpSpPr>
          <a:xfrm>
            <a:off x="107504" y="6187548"/>
            <a:ext cx="3384263" cy="661912"/>
            <a:chOff x="107504" y="6187548"/>
            <a:chExt cx="3384263" cy="661912"/>
          </a:xfrm>
        </p:grpSpPr>
        <p:sp>
          <p:nvSpPr>
            <p:cNvPr id="71" name="TextBox 70"/>
            <p:cNvSpPr txBox="1"/>
            <p:nvPr/>
          </p:nvSpPr>
          <p:spPr>
            <a:xfrm>
              <a:off x="107504" y="6306054"/>
              <a:ext cx="1433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Snell: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1550338" y="6187548"/>
                  <a:ext cx="1941429" cy="66191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n-US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𝐁</m:t>
                                    </m:r>
                                  </m:sub>
                                </m:sSub>
                              </m:e>
                            </m:func>
                          </m:num>
                          <m:den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𝛅</m:t>
                                    </m:r>
                                  </m:sub>
                                </m:sSub>
                              </m:e>
                            </m:func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0338" y="6187548"/>
                  <a:ext cx="1941429" cy="66191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3491880" y="6187076"/>
                <a:ext cx="2021579" cy="6619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𝐬𝐢𝐧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𝜽</m:t>
                                  </m:r>
                                </m:e>
                                <m:sub>
                                  <m:r>
                                    <a:rPr lang="el-GR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𝚩</m:t>
                                  </m:r>
                                </m:sub>
                              </m:sSub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𝐜𝐨𝐬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𝜽</m:t>
                                  </m:r>
                                </m:e>
                                <m:sub>
                                  <m:r>
                                    <a:rPr lang="el-GR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𝚩</m:t>
                                  </m:r>
                                </m:sub>
                              </m:sSub>
                            </m:e>
                          </m:func>
                        </m:den>
                      </m:f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𝛈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6187076"/>
                <a:ext cx="2021579" cy="6619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Ομάδα 73"/>
          <p:cNvGrpSpPr/>
          <p:nvPr/>
        </p:nvGrpSpPr>
        <p:grpSpPr>
          <a:xfrm>
            <a:off x="5652120" y="6232687"/>
            <a:ext cx="3168352" cy="617541"/>
            <a:chOff x="5652120" y="6232687"/>
            <a:chExt cx="3168352" cy="6175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Ορθογώνιο 74"/>
                <p:cNvSpPr/>
                <p:nvPr/>
              </p:nvSpPr>
              <p:spPr>
                <a:xfrm>
                  <a:off x="5652120" y="6232687"/>
                  <a:ext cx="1450910" cy="617541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𝐭𝐚𝐧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𝚩</m:t>
                                </m:r>
                              </m:sub>
                            </m:sSub>
                          </m:e>
                        </m:func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b="1" i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𝛈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5" name="Ορθογώνιο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2120" y="6232687"/>
                  <a:ext cx="1450910" cy="61754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6" name="Τίτλος 1"/>
            <p:cNvSpPr txBox="1">
              <a:spLocks/>
            </p:cNvSpPr>
            <p:nvPr/>
          </p:nvSpPr>
          <p:spPr>
            <a:xfrm>
              <a:off x="7452320" y="6237313"/>
              <a:ext cx="1368152" cy="576063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l-GR" sz="18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</a:t>
              </a:r>
              <a:r>
                <a:rPr lang="en-US" sz="18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Brewster</a:t>
              </a:r>
              <a:endParaRPr lang="el-GR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473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9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ή Ακτινική Οπτική;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5" name="TextBox 1034"/>
          <p:cNvSpPr txBox="1"/>
          <p:nvPr/>
        </p:nvSpPr>
        <p:spPr>
          <a:xfrm>
            <a:off x="1259632" y="5949280"/>
            <a:ext cx="320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Διάμετρος οπής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  <a:p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Διάμετρος φωτεινής κηλίδας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866934" y="5561602"/>
            <a:ext cx="1134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 D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856041" y="5549890"/>
            <a:ext cx="1180665" cy="381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020199" y="5549886"/>
            <a:ext cx="1180665" cy="381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4297988" y="6079335"/>
            <a:ext cx="1786180" cy="535595"/>
            <a:chOff x="4730036" y="6079335"/>
            <a:chExt cx="1786180" cy="5355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7" name="Ορθογώνιο 1046"/>
                <p:cNvSpPr/>
                <p:nvPr/>
              </p:nvSpPr>
              <p:spPr>
                <a:xfrm>
                  <a:off x="4730036" y="6246544"/>
                  <a:ext cx="1425327" cy="29275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b="1" i="1">
                            <a:latin typeface="Cambria Math"/>
                            <a:cs typeface="Times New Roman" panose="02020603050405020304" pitchFamily="18" charset="0"/>
                          </a:rPr>
                          <m:t>𝟒𝟒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47" name="Ορθογώνιο 10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0036" y="6246544"/>
                  <a:ext cx="1425327" cy="29275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3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5983698" y="6079335"/>
                  <a:ext cx="532518" cy="5355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latin typeface="Cambria Math"/>
                              </a:rPr>
                              <m:t>𝝀</m:t>
                            </m:r>
                            <m:r>
                              <a:rPr lang="en-US" sz="2000" b="1" i="1" smtClean="0">
                                <a:latin typeface="Cambria Math"/>
                              </a:rPr>
                              <m:t>𝑳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/>
                              </a:rPr>
                              <m:t>𝑫</m:t>
                            </m:r>
                          </m:den>
                        </m:f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08" name="TextBox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3698" y="6079335"/>
                  <a:ext cx="532518" cy="5355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704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35496" y="1268704"/>
            <a:ext cx="2843808" cy="4104512"/>
            <a:chOff x="35496" y="1268704"/>
            <a:chExt cx="2843808" cy="4104512"/>
          </a:xfrm>
        </p:grpSpPr>
        <p:cxnSp>
          <p:nvCxnSpPr>
            <p:cNvPr id="15" name="Ευθεία γραμμή σύνδεσης 14"/>
            <p:cNvCxnSpPr/>
            <p:nvPr/>
          </p:nvCxnSpPr>
          <p:spPr>
            <a:xfrm>
              <a:off x="1439143" y="1412776"/>
              <a:ext cx="0" cy="2916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" name="Γράφημα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99747832"/>
                </p:ext>
              </p:extLst>
            </p:nvPr>
          </p:nvGraphicFramePr>
          <p:xfrm>
            <a:off x="35496" y="1268704"/>
            <a:ext cx="2843808" cy="11679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3" name="Τόξο 12"/>
            <p:cNvSpPr/>
            <p:nvPr/>
          </p:nvSpPr>
          <p:spPr>
            <a:xfrm>
              <a:off x="186543" y="2298588"/>
              <a:ext cx="2520000" cy="126014"/>
            </a:xfrm>
            <a:prstGeom prst="arc">
              <a:avLst>
                <a:gd name="adj1" fmla="val 21596028"/>
                <a:gd name="adj2" fmla="val 10793524"/>
              </a:avLst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8" name="Ευθεία γραμμή σύνδεσης 17"/>
            <p:cNvCxnSpPr/>
            <p:nvPr/>
          </p:nvCxnSpPr>
          <p:spPr>
            <a:xfrm>
              <a:off x="230272" y="2396625"/>
              <a:ext cx="1187099" cy="1957961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Ευθεία γραμμή σύνδεσης 23"/>
            <p:cNvCxnSpPr/>
            <p:nvPr/>
          </p:nvCxnSpPr>
          <p:spPr>
            <a:xfrm flipV="1">
              <a:off x="1476180" y="2385315"/>
              <a:ext cx="1187099" cy="1957961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Ομάδα 15"/>
            <p:cNvGrpSpPr/>
            <p:nvPr/>
          </p:nvGrpSpPr>
          <p:grpSpPr>
            <a:xfrm>
              <a:off x="1054494" y="4437112"/>
              <a:ext cx="763624" cy="936104"/>
              <a:chOff x="1054494" y="4437112"/>
              <a:chExt cx="763624" cy="936104"/>
            </a:xfrm>
          </p:grpSpPr>
          <p:cxnSp>
            <p:nvCxnSpPr>
              <p:cNvPr id="1031" name="Ευθύγραμμο βέλος σύνδεσης 1030"/>
              <p:cNvCxnSpPr/>
              <p:nvPr/>
            </p:nvCxnSpPr>
            <p:spPr>
              <a:xfrm flipV="1">
                <a:off x="10544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Ευθύγραμμο βέλος σύνδεσης 71"/>
              <p:cNvCxnSpPr/>
              <p:nvPr/>
            </p:nvCxnSpPr>
            <p:spPr>
              <a:xfrm flipV="1">
                <a:off x="12068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Ευθύγραμμο βέλος σύνδεσης 72"/>
              <p:cNvCxnSpPr/>
              <p:nvPr/>
            </p:nvCxnSpPr>
            <p:spPr>
              <a:xfrm flipV="1">
                <a:off x="13592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Ευθύγραμμο βέλος σύνδεσης 73"/>
              <p:cNvCxnSpPr/>
              <p:nvPr/>
            </p:nvCxnSpPr>
            <p:spPr>
              <a:xfrm flipV="1">
                <a:off x="15116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Ευθύγραμμο βέλος σύνδεσης 74"/>
              <p:cNvCxnSpPr/>
              <p:nvPr/>
            </p:nvCxnSpPr>
            <p:spPr>
              <a:xfrm flipV="1">
                <a:off x="1664094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ύγραμμο βέλος σύνδεσης 75"/>
              <p:cNvCxnSpPr/>
              <p:nvPr/>
            </p:nvCxnSpPr>
            <p:spPr>
              <a:xfrm flipV="1">
                <a:off x="1818118" y="4437112"/>
                <a:ext cx="0" cy="93610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TextBox 70"/>
            <p:cNvSpPr txBox="1"/>
            <p:nvPr/>
          </p:nvSpPr>
          <p:spPr>
            <a:xfrm>
              <a:off x="1763687" y="1979500"/>
              <a:ext cx="3774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7" name="Ομάδα 56"/>
          <p:cNvGrpSpPr/>
          <p:nvPr/>
        </p:nvGrpSpPr>
        <p:grpSpPr>
          <a:xfrm>
            <a:off x="2169715" y="1273615"/>
            <a:ext cx="4590611" cy="4099601"/>
            <a:chOff x="2169715" y="1273615"/>
            <a:chExt cx="4590611" cy="4099601"/>
          </a:xfrm>
        </p:grpSpPr>
        <p:grpSp>
          <p:nvGrpSpPr>
            <p:cNvPr id="51" name="Ομάδα 50"/>
            <p:cNvGrpSpPr/>
            <p:nvPr/>
          </p:nvGrpSpPr>
          <p:grpSpPr>
            <a:xfrm>
              <a:off x="2169715" y="1273615"/>
              <a:ext cx="4590611" cy="4099601"/>
              <a:chOff x="2169715" y="1273615"/>
              <a:chExt cx="4590611" cy="4099601"/>
            </a:xfrm>
          </p:grpSpPr>
          <p:sp>
            <p:nvSpPr>
              <p:cNvPr id="31" name="Τόξο 30"/>
              <p:cNvSpPr/>
              <p:nvPr/>
            </p:nvSpPr>
            <p:spPr>
              <a:xfrm>
                <a:off x="3920738" y="2298588"/>
                <a:ext cx="1080000" cy="126014"/>
              </a:xfrm>
              <a:prstGeom prst="arc">
                <a:avLst>
                  <a:gd name="adj1" fmla="val 21596028"/>
                  <a:gd name="adj2" fmla="val 10793524"/>
                </a:avLst>
              </a:prstGeom>
              <a:solidFill>
                <a:srgbClr val="FFFF00"/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40" name="Ομάδα 39"/>
              <p:cNvGrpSpPr/>
              <p:nvPr/>
            </p:nvGrpSpPr>
            <p:grpSpPr>
              <a:xfrm>
                <a:off x="2169715" y="1273615"/>
                <a:ext cx="4590611" cy="4099601"/>
                <a:chOff x="2169715" y="1273615"/>
                <a:chExt cx="4590611" cy="4099601"/>
              </a:xfrm>
            </p:grpSpPr>
            <p:graphicFrame>
              <p:nvGraphicFramePr>
                <p:cNvPr id="34" name="Γράφημα 33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691366814"/>
                    </p:ext>
                  </p:extLst>
                </p:nvPr>
              </p:nvGraphicFramePr>
              <p:xfrm>
                <a:off x="2169715" y="1273615"/>
                <a:ext cx="4590611" cy="1152128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  <p:grpSp>
              <p:nvGrpSpPr>
                <p:cNvPr id="38" name="Ομάδα 37"/>
                <p:cNvGrpSpPr/>
                <p:nvPr/>
              </p:nvGrpSpPr>
              <p:grpSpPr>
                <a:xfrm>
                  <a:off x="3366269" y="1423662"/>
                  <a:ext cx="2167021" cy="3949554"/>
                  <a:chOff x="3366269" y="1423662"/>
                  <a:chExt cx="2167021" cy="3949554"/>
                </a:xfrm>
              </p:grpSpPr>
              <p:sp>
                <p:nvSpPr>
                  <p:cNvPr id="35" name="Τόξο 34"/>
                  <p:cNvSpPr/>
                  <p:nvPr/>
                </p:nvSpPr>
                <p:spPr>
                  <a:xfrm>
                    <a:off x="5065290" y="2348832"/>
                    <a:ext cx="468000" cy="72000"/>
                  </a:xfrm>
                  <a:prstGeom prst="arc">
                    <a:avLst>
                      <a:gd name="adj1" fmla="val 21596028"/>
                      <a:gd name="adj2" fmla="val 10793524"/>
                    </a:avLst>
                  </a:prstGeom>
                  <a:solidFill>
                    <a:srgbClr val="FFFF00"/>
                  </a:solidFill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37" name="Ομάδα 36"/>
                  <p:cNvGrpSpPr/>
                  <p:nvPr/>
                </p:nvGrpSpPr>
                <p:grpSpPr>
                  <a:xfrm>
                    <a:off x="3366269" y="1423662"/>
                    <a:ext cx="1634469" cy="3949554"/>
                    <a:chOff x="3366269" y="1423662"/>
                    <a:chExt cx="1634469" cy="3949554"/>
                  </a:xfrm>
                </p:grpSpPr>
                <p:sp>
                  <p:nvSpPr>
                    <p:cNvPr id="36" name="Τόξο 35"/>
                    <p:cNvSpPr/>
                    <p:nvPr/>
                  </p:nvSpPr>
                  <p:spPr>
                    <a:xfrm>
                      <a:off x="3366269" y="2339499"/>
                      <a:ext cx="468000" cy="72000"/>
                    </a:xfrm>
                    <a:prstGeom prst="arc">
                      <a:avLst>
                        <a:gd name="adj1" fmla="val 21596028"/>
                        <a:gd name="adj2" fmla="val 10793524"/>
                      </a:avLst>
                    </a:prstGeom>
                    <a:solidFill>
                      <a:srgbClr val="FFFF00"/>
                    </a:solidFill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27" name="Ευθεία γραμμή σύνδεσης 26"/>
                    <p:cNvCxnSpPr/>
                    <p:nvPr/>
                  </p:nvCxnSpPr>
                  <p:spPr>
                    <a:xfrm>
                      <a:off x="4449756" y="1423662"/>
                      <a:ext cx="0" cy="2952000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Ευθεία γραμμή σύνδεσης 28"/>
                    <p:cNvCxnSpPr/>
                    <p:nvPr/>
                  </p:nvCxnSpPr>
                  <p:spPr>
                    <a:xfrm>
                      <a:off x="3920738" y="2385315"/>
                      <a:ext cx="334638" cy="1979789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Ευθεία γραμμή σύνδεσης 29"/>
                    <p:cNvCxnSpPr/>
                    <p:nvPr/>
                  </p:nvCxnSpPr>
                  <p:spPr>
                    <a:xfrm flipV="1">
                      <a:off x="4633250" y="2385315"/>
                      <a:ext cx="367488" cy="1957961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2" name="Ομάδα 31"/>
                    <p:cNvGrpSpPr/>
                    <p:nvPr/>
                  </p:nvGrpSpPr>
                  <p:grpSpPr>
                    <a:xfrm>
                      <a:off x="4067944" y="4437112"/>
                      <a:ext cx="763624" cy="936104"/>
                      <a:chOff x="4067944" y="4437112"/>
                      <a:chExt cx="763624" cy="936104"/>
                    </a:xfrm>
                  </p:grpSpPr>
                  <p:cxnSp>
                    <p:nvCxnSpPr>
                      <p:cNvPr id="77" name="Ευθύγραμμο βέλος σύνδεσης 76"/>
                      <p:cNvCxnSpPr/>
                      <p:nvPr/>
                    </p:nvCxnSpPr>
                    <p:spPr>
                      <a:xfrm flipV="1">
                        <a:off x="40679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8" name="Ευθύγραμμο βέλος σύνδεσης 77"/>
                      <p:cNvCxnSpPr/>
                      <p:nvPr/>
                    </p:nvCxnSpPr>
                    <p:spPr>
                      <a:xfrm flipV="1">
                        <a:off x="42203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9" name="Ευθύγραμμο βέλος σύνδεσης 78"/>
                      <p:cNvCxnSpPr/>
                      <p:nvPr/>
                    </p:nvCxnSpPr>
                    <p:spPr>
                      <a:xfrm flipV="1">
                        <a:off x="43727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0" name="Ευθύγραμμο βέλος σύνδεσης 79"/>
                      <p:cNvCxnSpPr/>
                      <p:nvPr/>
                    </p:nvCxnSpPr>
                    <p:spPr>
                      <a:xfrm flipV="1">
                        <a:off x="45251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1" name="Ευθύγραμμο βέλος σύνδεσης 80"/>
                      <p:cNvCxnSpPr/>
                      <p:nvPr/>
                    </p:nvCxnSpPr>
                    <p:spPr>
                      <a:xfrm flipV="1">
                        <a:off x="4677544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2" name="Ευθύγραμμο βέλος σύνδεσης 81"/>
                      <p:cNvCxnSpPr/>
                      <p:nvPr/>
                    </p:nvCxnSpPr>
                    <p:spPr>
                      <a:xfrm flipV="1">
                        <a:off x="4831568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</p:grpSp>
        <p:sp>
          <p:nvSpPr>
            <p:cNvPr id="89" name="TextBox 88"/>
            <p:cNvSpPr txBox="1"/>
            <p:nvPr/>
          </p:nvSpPr>
          <p:spPr>
            <a:xfrm>
              <a:off x="4463988" y="1979548"/>
              <a:ext cx="3774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b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6681745" y="764648"/>
            <a:ext cx="1829182" cy="4608568"/>
            <a:chOff x="6681745" y="764648"/>
            <a:chExt cx="1829182" cy="4608568"/>
          </a:xfrm>
        </p:grpSpPr>
        <p:grpSp>
          <p:nvGrpSpPr>
            <p:cNvPr id="54" name="Ομάδα 53"/>
            <p:cNvGrpSpPr/>
            <p:nvPr/>
          </p:nvGrpSpPr>
          <p:grpSpPr>
            <a:xfrm>
              <a:off x="6681745" y="764648"/>
              <a:ext cx="1829182" cy="4608568"/>
              <a:chOff x="6681745" y="764648"/>
              <a:chExt cx="1829182" cy="4608568"/>
            </a:xfrm>
          </p:grpSpPr>
          <p:grpSp>
            <p:nvGrpSpPr>
              <p:cNvPr id="53" name="Ομάδα 52"/>
              <p:cNvGrpSpPr/>
              <p:nvPr/>
            </p:nvGrpSpPr>
            <p:grpSpPr>
              <a:xfrm>
                <a:off x="6681745" y="764648"/>
                <a:ext cx="1829182" cy="1764072"/>
                <a:chOff x="6681745" y="764648"/>
                <a:chExt cx="1829182" cy="1764072"/>
              </a:xfrm>
            </p:grpSpPr>
            <p:graphicFrame>
              <p:nvGraphicFramePr>
                <p:cNvPr id="49" name="Γράφημα 4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155457435"/>
                    </p:ext>
                  </p:extLst>
                </p:nvPr>
              </p:nvGraphicFramePr>
              <p:xfrm>
                <a:off x="6681745" y="764648"/>
                <a:ext cx="1829182" cy="169245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  <p:cxnSp>
              <p:nvCxnSpPr>
                <p:cNvPr id="3" name="Ευθεία γραμμή σύνδεσης 2"/>
                <p:cNvCxnSpPr/>
                <p:nvPr/>
              </p:nvCxnSpPr>
              <p:spPr>
                <a:xfrm flipV="1">
                  <a:off x="7595022" y="908720"/>
                  <a:ext cx="0" cy="1620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Ομάδα 51"/>
              <p:cNvGrpSpPr/>
              <p:nvPr/>
            </p:nvGrpSpPr>
            <p:grpSpPr>
              <a:xfrm>
                <a:off x="7232102" y="2004606"/>
                <a:ext cx="763624" cy="3368610"/>
                <a:chOff x="7232102" y="2004606"/>
                <a:chExt cx="763624" cy="3368610"/>
              </a:xfrm>
            </p:grpSpPr>
            <p:grpSp>
              <p:nvGrpSpPr>
                <p:cNvPr id="41" name="Ομάδα 40"/>
                <p:cNvGrpSpPr/>
                <p:nvPr/>
              </p:nvGrpSpPr>
              <p:grpSpPr>
                <a:xfrm>
                  <a:off x="7232102" y="4437112"/>
                  <a:ext cx="763624" cy="936104"/>
                  <a:chOff x="7232102" y="4437112"/>
                  <a:chExt cx="763624" cy="936104"/>
                </a:xfrm>
              </p:grpSpPr>
              <p:cxnSp>
                <p:nvCxnSpPr>
                  <p:cNvPr id="83" name="Ευθύγραμμο βέλος σύνδεσης 82"/>
                  <p:cNvCxnSpPr/>
                  <p:nvPr/>
                </p:nvCxnSpPr>
                <p:spPr>
                  <a:xfrm flipV="1">
                    <a:off x="72321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Ευθύγραμμο βέλος σύνδεσης 83"/>
                  <p:cNvCxnSpPr/>
                  <p:nvPr/>
                </p:nvCxnSpPr>
                <p:spPr>
                  <a:xfrm flipV="1">
                    <a:off x="73845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Ευθύγραμμο βέλος σύνδεσης 84"/>
                  <p:cNvCxnSpPr/>
                  <p:nvPr/>
                </p:nvCxnSpPr>
                <p:spPr>
                  <a:xfrm flipV="1">
                    <a:off x="75369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Ευθύγραμμο βέλος σύνδεσης 85"/>
                  <p:cNvCxnSpPr/>
                  <p:nvPr/>
                </p:nvCxnSpPr>
                <p:spPr>
                  <a:xfrm flipV="1">
                    <a:off x="76893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Ευθύγραμμο βέλος σύνδεσης 86"/>
                  <p:cNvCxnSpPr/>
                  <p:nvPr/>
                </p:nvCxnSpPr>
                <p:spPr>
                  <a:xfrm flipV="1">
                    <a:off x="7841702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Ευθύγραμμο βέλος σύνδεσης 87"/>
                  <p:cNvCxnSpPr/>
                  <p:nvPr/>
                </p:nvCxnSpPr>
                <p:spPr>
                  <a:xfrm flipV="1">
                    <a:off x="7995726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0" name="TextBox 89"/>
                <p:cNvSpPr txBox="1"/>
                <p:nvPr/>
              </p:nvSpPr>
              <p:spPr>
                <a:xfrm>
                  <a:off x="7595022" y="2004606"/>
                  <a:ext cx="37746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b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43" name="Ευθεία γραμμή σύνδεσης 42"/>
            <p:cNvCxnSpPr/>
            <p:nvPr/>
          </p:nvCxnSpPr>
          <p:spPr>
            <a:xfrm>
              <a:off x="7596336" y="2420776"/>
              <a:ext cx="0" cy="1944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Ευθεία γραμμή σύνδεσης 45"/>
            <p:cNvCxnSpPr/>
            <p:nvPr/>
          </p:nvCxnSpPr>
          <p:spPr>
            <a:xfrm>
              <a:off x="7225410" y="2385315"/>
              <a:ext cx="0" cy="1979789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Ευθεία γραμμή σύνδεσης 46"/>
            <p:cNvCxnSpPr/>
            <p:nvPr/>
          </p:nvCxnSpPr>
          <p:spPr>
            <a:xfrm flipV="1">
              <a:off x="7978148" y="2361596"/>
              <a:ext cx="0" cy="198168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Τόξο 57"/>
            <p:cNvSpPr/>
            <p:nvPr/>
          </p:nvSpPr>
          <p:spPr>
            <a:xfrm>
              <a:off x="7227908" y="2305280"/>
              <a:ext cx="756000" cy="144000"/>
            </a:xfrm>
            <a:prstGeom prst="arc">
              <a:avLst>
                <a:gd name="adj1" fmla="val 21596028"/>
                <a:gd name="adj2" fmla="val 10793524"/>
              </a:avLst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9" name="Τόξο 58"/>
            <p:cNvSpPr/>
            <p:nvPr/>
          </p:nvSpPr>
          <p:spPr>
            <a:xfrm>
              <a:off x="6882948" y="2337938"/>
              <a:ext cx="288000" cy="72000"/>
            </a:xfrm>
            <a:prstGeom prst="arc">
              <a:avLst>
                <a:gd name="adj1" fmla="val 21596028"/>
                <a:gd name="adj2" fmla="val 10793524"/>
              </a:avLst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0" name="Τόξο 59"/>
            <p:cNvSpPr/>
            <p:nvPr/>
          </p:nvSpPr>
          <p:spPr>
            <a:xfrm>
              <a:off x="8024222" y="2337938"/>
              <a:ext cx="288000" cy="72000"/>
            </a:xfrm>
            <a:prstGeom prst="arc">
              <a:avLst>
                <a:gd name="adj1" fmla="val 21596028"/>
                <a:gd name="adj2" fmla="val 10793524"/>
              </a:avLst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6293500" y="2348824"/>
            <a:ext cx="2670988" cy="2148584"/>
            <a:chOff x="6293500" y="2348824"/>
            <a:chExt cx="2670988" cy="2148584"/>
          </a:xfrm>
        </p:grpSpPr>
        <p:cxnSp>
          <p:nvCxnSpPr>
            <p:cNvPr id="42" name="Ευθεία γραμμή σύνδεσης 41"/>
            <p:cNvCxnSpPr/>
            <p:nvPr/>
          </p:nvCxnSpPr>
          <p:spPr>
            <a:xfrm>
              <a:off x="6293500" y="4365048"/>
              <a:ext cx="936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Ευθεία γραμμή σύνδεσης 43"/>
            <p:cNvCxnSpPr/>
            <p:nvPr/>
          </p:nvCxnSpPr>
          <p:spPr>
            <a:xfrm>
              <a:off x="6300192" y="2348824"/>
              <a:ext cx="266429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Ευθεία γραμμή σύνδεσης 44"/>
            <p:cNvCxnSpPr/>
            <p:nvPr/>
          </p:nvCxnSpPr>
          <p:spPr>
            <a:xfrm>
              <a:off x="7995830" y="4365048"/>
              <a:ext cx="936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7405850" y="4128076"/>
              <a:ext cx="5898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b="1" i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Ομάδα 32"/>
          <p:cNvGrpSpPr/>
          <p:nvPr/>
        </p:nvGrpSpPr>
        <p:grpSpPr>
          <a:xfrm>
            <a:off x="3103376" y="2337729"/>
            <a:ext cx="2692760" cy="2192395"/>
            <a:chOff x="3103376" y="2337729"/>
            <a:chExt cx="2692760" cy="2192395"/>
          </a:xfrm>
        </p:grpSpPr>
        <p:cxnSp>
          <p:nvCxnSpPr>
            <p:cNvPr id="25" name="Ευθεία γραμμή σύνδεσης 24"/>
            <p:cNvCxnSpPr/>
            <p:nvPr/>
          </p:nvCxnSpPr>
          <p:spPr>
            <a:xfrm>
              <a:off x="3131840" y="2337729"/>
              <a:ext cx="266429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εία γραμμή σύνδεσης 25"/>
            <p:cNvCxnSpPr/>
            <p:nvPr/>
          </p:nvCxnSpPr>
          <p:spPr>
            <a:xfrm>
              <a:off x="3103376" y="4365048"/>
              <a:ext cx="1152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Ευθεία γραμμή σύνδεσης 27"/>
            <p:cNvCxnSpPr/>
            <p:nvPr/>
          </p:nvCxnSpPr>
          <p:spPr>
            <a:xfrm>
              <a:off x="4633250" y="4365048"/>
              <a:ext cx="1152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4263038" y="4149080"/>
              <a:ext cx="380970" cy="38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107504" y="2348824"/>
            <a:ext cx="2664296" cy="2037284"/>
            <a:chOff x="107504" y="2348824"/>
            <a:chExt cx="2664296" cy="2037284"/>
          </a:xfrm>
        </p:grpSpPr>
        <p:cxnSp>
          <p:nvCxnSpPr>
            <p:cNvPr id="10" name="Ευθεία γραμμή σύνδεσης 9"/>
            <p:cNvCxnSpPr/>
            <p:nvPr/>
          </p:nvCxnSpPr>
          <p:spPr>
            <a:xfrm>
              <a:off x="107504" y="2348824"/>
              <a:ext cx="266429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Ευθεία γραμμή σύνδεσης 16"/>
            <p:cNvCxnSpPr/>
            <p:nvPr/>
          </p:nvCxnSpPr>
          <p:spPr>
            <a:xfrm>
              <a:off x="114535" y="4365048"/>
              <a:ext cx="1260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>
            <a:xfrm>
              <a:off x="1511151" y="4365048"/>
              <a:ext cx="1260000" cy="0"/>
            </a:xfrm>
            <a:prstGeom prst="line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971600" y="4005064"/>
              <a:ext cx="380970" cy="38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1" name="Ευθύγραμμο βέλος σύνδεσης 10"/>
          <p:cNvCxnSpPr/>
          <p:nvPr/>
        </p:nvCxnSpPr>
        <p:spPr>
          <a:xfrm>
            <a:off x="6465956" y="6470914"/>
            <a:ext cx="504000" cy="0"/>
          </a:xfrm>
          <a:prstGeom prst="straightConnector1">
            <a:avLst/>
          </a:prstGeom>
          <a:ln w="57150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Ευθύγραμμο βέλος σύνδεσης 96"/>
          <p:cNvCxnSpPr/>
          <p:nvPr/>
        </p:nvCxnSpPr>
        <p:spPr>
          <a:xfrm rot="5400000">
            <a:off x="7361022" y="6055190"/>
            <a:ext cx="468000" cy="0"/>
          </a:xfrm>
          <a:prstGeom prst="straightConnector1">
            <a:avLst/>
          </a:prstGeom>
          <a:ln w="57150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876256" y="6165304"/>
                <a:ext cx="2254463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𝝀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rad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256" y="6165304"/>
                <a:ext cx="2254463" cy="53957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Ευθύγραμμο βέλος σύνδεσης 7"/>
          <p:cNvCxnSpPr/>
          <p:nvPr/>
        </p:nvCxnSpPr>
        <p:spPr>
          <a:xfrm>
            <a:off x="2926967" y="2396625"/>
            <a:ext cx="0" cy="191611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860184" y="3212976"/>
            <a:ext cx="343663" cy="381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01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" grpId="0"/>
      <p:bldP spid="93" grpId="0"/>
      <p:bldP spid="94" grpId="0"/>
      <p:bldP spid="95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ή Ακτινική Οπτική;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6156176" y="1844824"/>
                <a:ext cx="2888676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𝝀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rad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844824"/>
                <a:ext cx="2888676" cy="5395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Ομάδα 87"/>
          <p:cNvGrpSpPr/>
          <p:nvPr/>
        </p:nvGrpSpPr>
        <p:grpSpPr>
          <a:xfrm>
            <a:off x="35496" y="1268704"/>
            <a:ext cx="6724830" cy="4662230"/>
            <a:chOff x="35496" y="1268704"/>
            <a:chExt cx="6724830" cy="4662230"/>
          </a:xfrm>
        </p:grpSpPr>
        <p:cxnSp>
          <p:nvCxnSpPr>
            <p:cNvPr id="84" name="Ευθύγραμμο βέλος σύνδεσης 83"/>
            <p:cNvCxnSpPr/>
            <p:nvPr/>
          </p:nvCxnSpPr>
          <p:spPr>
            <a:xfrm>
              <a:off x="2926967" y="2396625"/>
              <a:ext cx="0" cy="1916117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Ομάδα 86"/>
            <p:cNvGrpSpPr/>
            <p:nvPr/>
          </p:nvGrpSpPr>
          <p:grpSpPr>
            <a:xfrm>
              <a:off x="35496" y="1268704"/>
              <a:ext cx="6724830" cy="4662230"/>
              <a:chOff x="35496" y="1268704"/>
              <a:chExt cx="6724830" cy="4662230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866934" y="5561602"/>
                <a:ext cx="11346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&gt;&gt; D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856041" y="5549890"/>
                <a:ext cx="1180665" cy="381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&gt; 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" name="Ομάδα 11"/>
              <p:cNvGrpSpPr/>
              <p:nvPr/>
            </p:nvGrpSpPr>
            <p:grpSpPr>
              <a:xfrm>
                <a:off x="35496" y="1268704"/>
                <a:ext cx="2843808" cy="4104512"/>
                <a:chOff x="35496" y="1268704"/>
                <a:chExt cx="2843808" cy="4104512"/>
              </a:xfrm>
            </p:grpSpPr>
            <p:cxnSp>
              <p:nvCxnSpPr>
                <p:cNvPr id="13" name="Ευθεία γραμμή σύνδεσης 12"/>
                <p:cNvCxnSpPr/>
                <p:nvPr/>
              </p:nvCxnSpPr>
              <p:spPr>
                <a:xfrm>
                  <a:off x="1439143" y="1412776"/>
                  <a:ext cx="0" cy="2916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aphicFrame>
              <p:nvGraphicFramePr>
                <p:cNvPr id="14" name="Γράφημα 13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164772866"/>
                    </p:ext>
                  </p:extLst>
                </p:nvPr>
              </p:nvGraphicFramePr>
              <p:xfrm>
                <a:off x="35496" y="1268704"/>
                <a:ext cx="2843808" cy="1167953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15" name="Τόξο 14"/>
                <p:cNvSpPr/>
                <p:nvPr/>
              </p:nvSpPr>
              <p:spPr>
                <a:xfrm>
                  <a:off x="186543" y="2298588"/>
                  <a:ext cx="2520000" cy="126014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6" name="Ευθεία γραμμή σύνδεσης 15"/>
                <p:cNvCxnSpPr/>
                <p:nvPr/>
              </p:nvCxnSpPr>
              <p:spPr>
                <a:xfrm>
                  <a:off x="230272" y="2396625"/>
                  <a:ext cx="1187099" cy="1957961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εία γραμμή σύνδεσης 16"/>
                <p:cNvCxnSpPr/>
                <p:nvPr/>
              </p:nvCxnSpPr>
              <p:spPr>
                <a:xfrm flipV="1">
                  <a:off x="1476180" y="2385315"/>
                  <a:ext cx="1187099" cy="1957961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" name="Ομάδα 17"/>
                <p:cNvGrpSpPr/>
                <p:nvPr/>
              </p:nvGrpSpPr>
              <p:grpSpPr>
                <a:xfrm>
                  <a:off x="1054494" y="4437112"/>
                  <a:ext cx="763624" cy="936104"/>
                  <a:chOff x="1054494" y="4437112"/>
                  <a:chExt cx="763624" cy="936104"/>
                </a:xfrm>
              </p:grpSpPr>
              <p:cxnSp>
                <p:nvCxnSpPr>
                  <p:cNvPr id="20" name="Ευθύγραμμο βέλος σύνδεσης 19"/>
                  <p:cNvCxnSpPr/>
                  <p:nvPr/>
                </p:nvCxnSpPr>
                <p:spPr>
                  <a:xfrm flipV="1">
                    <a:off x="10544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Ευθύγραμμο βέλος σύνδεσης 20"/>
                  <p:cNvCxnSpPr/>
                  <p:nvPr/>
                </p:nvCxnSpPr>
                <p:spPr>
                  <a:xfrm flipV="1">
                    <a:off x="12068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Ευθύγραμμο βέλος σύνδεσης 21"/>
                  <p:cNvCxnSpPr/>
                  <p:nvPr/>
                </p:nvCxnSpPr>
                <p:spPr>
                  <a:xfrm flipV="1">
                    <a:off x="13592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Ευθύγραμμο βέλος σύνδεσης 22"/>
                  <p:cNvCxnSpPr/>
                  <p:nvPr/>
                </p:nvCxnSpPr>
                <p:spPr>
                  <a:xfrm flipV="1">
                    <a:off x="15116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Ευθύγραμμο βέλος σύνδεσης 23"/>
                  <p:cNvCxnSpPr/>
                  <p:nvPr/>
                </p:nvCxnSpPr>
                <p:spPr>
                  <a:xfrm flipV="1">
                    <a:off x="1664094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Ευθύγραμμο βέλος σύνδεσης 24"/>
                  <p:cNvCxnSpPr/>
                  <p:nvPr/>
                </p:nvCxnSpPr>
                <p:spPr>
                  <a:xfrm flipV="1">
                    <a:off x="1818118" y="4437112"/>
                    <a:ext cx="0" cy="936104"/>
                  </a:xfrm>
                  <a:prstGeom prst="straightConnector1">
                    <a:avLst/>
                  </a:prstGeom>
                  <a:ln w="19050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TextBox 18"/>
                <p:cNvSpPr txBox="1"/>
                <p:nvPr/>
              </p:nvSpPr>
              <p:spPr>
                <a:xfrm>
                  <a:off x="1763687" y="1979500"/>
                  <a:ext cx="37746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b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6" name="Ομάδα 25"/>
              <p:cNvGrpSpPr/>
              <p:nvPr/>
            </p:nvGrpSpPr>
            <p:grpSpPr>
              <a:xfrm>
                <a:off x="2169715" y="1273615"/>
                <a:ext cx="4590611" cy="4099601"/>
                <a:chOff x="2169715" y="1273615"/>
                <a:chExt cx="4590611" cy="4099601"/>
              </a:xfrm>
            </p:grpSpPr>
            <p:grpSp>
              <p:nvGrpSpPr>
                <p:cNvPr id="27" name="Ομάδα 26"/>
                <p:cNvGrpSpPr/>
                <p:nvPr/>
              </p:nvGrpSpPr>
              <p:grpSpPr>
                <a:xfrm>
                  <a:off x="2169715" y="1273615"/>
                  <a:ext cx="4590611" cy="4099601"/>
                  <a:chOff x="2169715" y="1273615"/>
                  <a:chExt cx="4590611" cy="4099601"/>
                </a:xfrm>
              </p:grpSpPr>
              <p:sp>
                <p:nvSpPr>
                  <p:cNvPr id="29" name="Τόξο 28"/>
                  <p:cNvSpPr/>
                  <p:nvPr/>
                </p:nvSpPr>
                <p:spPr>
                  <a:xfrm>
                    <a:off x="3920738" y="2298588"/>
                    <a:ext cx="1080000" cy="126014"/>
                  </a:xfrm>
                  <a:prstGeom prst="arc">
                    <a:avLst>
                      <a:gd name="adj1" fmla="val 21596028"/>
                      <a:gd name="adj2" fmla="val 10793524"/>
                    </a:avLst>
                  </a:prstGeom>
                  <a:solidFill>
                    <a:srgbClr val="FFFF00"/>
                  </a:solidFill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grpSp>
                <p:nvGrpSpPr>
                  <p:cNvPr id="30" name="Ομάδα 29"/>
                  <p:cNvGrpSpPr/>
                  <p:nvPr/>
                </p:nvGrpSpPr>
                <p:grpSpPr>
                  <a:xfrm>
                    <a:off x="2169715" y="1273615"/>
                    <a:ext cx="4590611" cy="4099601"/>
                    <a:chOff x="2169715" y="1273615"/>
                    <a:chExt cx="4590611" cy="4099601"/>
                  </a:xfrm>
                </p:grpSpPr>
                <p:graphicFrame>
                  <p:nvGraphicFramePr>
                    <p:cNvPr id="31" name="Γράφημα 30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2348794123"/>
                        </p:ext>
                      </p:extLst>
                    </p:nvPr>
                  </p:nvGraphicFramePr>
                  <p:xfrm>
                    <a:off x="2169715" y="1273615"/>
                    <a:ext cx="4590611" cy="1152128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4"/>
                    </a:graphicData>
                  </a:graphic>
                </p:graphicFrame>
                <p:grpSp>
                  <p:nvGrpSpPr>
                    <p:cNvPr id="32" name="Ομάδα 31"/>
                    <p:cNvGrpSpPr/>
                    <p:nvPr/>
                  </p:nvGrpSpPr>
                  <p:grpSpPr>
                    <a:xfrm>
                      <a:off x="3366269" y="1423662"/>
                      <a:ext cx="2167021" cy="3949554"/>
                      <a:chOff x="3366269" y="1423662"/>
                      <a:chExt cx="2167021" cy="3949554"/>
                    </a:xfrm>
                  </p:grpSpPr>
                  <p:sp>
                    <p:nvSpPr>
                      <p:cNvPr id="33" name="Τόξο 32"/>
                      <p:cNvSpPr/>
                      <p:nvPr/>
                    </p:nvSpPr>
                    <p:spPr>
                      <a:xfrm>
                        <a:off x="5065290" y="2348832"/>
                        <a:ext cx="468000" cy="72000"/>
                      </a:xfrm>
                      <a:prstGeom prst="arc">
                        <a:avLst>
                          <a:gd name="adj1" fmla="val 21596028"/>
                          <a:gd name="adj2" fmla="val 10793524"/>
                        </a:avLst>
                      </a:prstGeom>
                      <a:solidFill>
                        <a:srgbClr val="FFFF00"/>
                      </a:solidFill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grpSp>
                    <p:nvGrpSpPr>
                      <p:cNvPr id="34" name="Ομάδα 33"/>
                      <p:cNvGrpSpPr/>
                      <p:nvPr/>
                    </p:nvGrpSpPr>
                    <p:grpSpPr>
                      <a:xfrm>
                        <a:off x="3366269" y="1423662"/>
                        <a:ext cx="1634469" cy="3949554"/>
                        <a:chOff x="3366269" y="1423662"/>
                        <a:chExt cx="1634469" cy="3949554"/>
                      </a:xfrm>
                    </p:grpSpPr>
                    <p:sp>
                      <p:nvSpPr>
                        <p:cNvPr id="35" name="Τόξο 34"/>
                        <p:cNvSpPr/>
                        <p:nvPr/>
                      </p:nvSpPr>
                      <p:spPr>
                        <a:xfrm>
                          <a:off x="3366269" y="2339499"/>
                          <a:ext cx="468000" cy="72000"/>
                        </a:xfrm>
                        <a:prstGeom prst="arc">
                          <a:avLst>
                            <a:gd name="adj1" fmla="val 21596028"/>
                            <a:gd name="adj2" fmla="val 10793524"/>
                          </a:avLst>
                        </a:prstGeom>
                        <a:solidFill>
                          <a:srgbClr val="FFFF00"/>
                        </a:solidFill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36" name="Ευθεία γραμμή σύνδεσης 35"/>
                        <p:cNvCxnSpPr/>
                        <p:nvPr/>
                      </p:nvCxnSpPr>
                      <p:spPr>
                        <a:xfrm>
                          <a:off x="4449756" y="1423662"/>
                          <a:ext cx="0" cy="2952000"/>
                        </a:xfrm>
                        <a:prstGeom prst="line">
                          <a:avLst/>
                        </a:prstGeom>
                        <a:ln>
                          <a:solidFill>
                            <a:srgbClr val="FFFF00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7" name="Ευθεία γραμμή σύνδεσης 36"/>
                        <p:cNvCxnSpPr/>
                        <p:nvPr/>
                      </p:nvCxnSpPr>
                      <p:spPr>
                        <a:xfrm>
                          <a:off x="3920738" y="2385315"/>
                          <a:ext cx="334638" cy="1979789"/>
                        </a:xfrm>
                        <a:prstGeom prst="line">
                          <a:avLst/>
                        </a:prstGeom>
                        <a:ln>
                          <a:solidFill>
                            <a:srgbClr val="FFFF00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8" name="Ευθεία γραμμή σύνδεσης 37"/>
                        <p:cNvCxnSpPr/>
                        <p:nvPr/>
                      </p:nvCxnSpPr>
                      <p:spPr>
                        <a:xfrm flipV="1">
                          <a:off x="4633250" y="2385315"/>
                          <a:ext cx="367488" cy="1957961"/>
                        </a:xfrm>
                        <a:prstGeom prst="line">
                          <a:avLst/>
                        </a:prstGeom>
                        <a:ln>
                          <a:solidFill>
                            <a:srgbClr val="FFFF00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9" name="Ομάδα 38"/>
                        <p:cNvGrpSpPr/>
                        <p:nvPr/>
                      </p:nvGrpSpPr>
                      <p:grpSpPr>
                        <a:xfrm>
                          <a:off x="4067944" y="4437112"/>
                          <a:ext cx="763624" cy="936104"/>
                          <a:chOff x="4067944" y="4437112"/>
                          <a:chExt cx="763624" cy="936104"/>
                        </a:xfrm>
                      </p:grpSpPr>
                      <p:cxnSp>
                        <p:nvCxnSpPr>
                          <p:cNvPr id="40" name="Ευθύγραμμο βέλος σύνδεσης 39"/>
                          <p:cNvCxnSpPr/>
                          <p:nvPr/>
                        </p:nvCxnSpPr>
                        <p:spPr>
                          <a:xfrm flipV="1">
                            <a:off x="40679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1" name="Ευθύγραμμο βέλος σύνδεσης 40"/>
                          <p:cNvCxnSpPr/>
                          <p:nvPr/>
                        </p:nvCxnSpPr>
                        <p:spPr>
                          <a:xfrm flipV="1">
                            <a:off x="42203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2" name="Ευθύγραμμο βέλος σύνδεσης 41"/>
                          <p:cNvCxnSpPr/>
                          <p:nvPr/>
                        </p:nvCxnSpPr>
                        <p:spPr>
                          <a:xfrm flipV="1">
                            <a:off x="43727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3" name="Ευθύγραμμο βέλος σύνδεσης 42"/>
                          <p:cNvCxnSpPr/>
                          <p:nvPr/>
                        </p:nvCxnSpPr>
                        <p:spPr>
                          <a:xfrm flipV="1">
                            <a:off x="45251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4" name="Ευθύγραμμο βέλος σύνδεσης 43"/>
                          <p:cNvCxnSpPr/>
                          <p:nvPr/>
                        </p:nvCxnSpPr>
                        <p:spPr>
                          <a:xfrm flipV="1">
                            <a:off x="4677544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5" name="Ευθύγραμμο βέλος σύνδεσης 44"/>
                          <p:cNvCxnSpPr/>
                          <p:nvPr/>
                        </p:nvCxnSpPr>
                        <p:spPr>
                          <a:xfrm flipV="1">
                            <a:off x="4831568" y="4437112"/>
                            <a:ext cx="0" cy="936104"/>
                          </a:xfrm>
                          <a:prstGeom prst="straightConnector1">
                            <a:avLst/>
                          </a:prstGeom>
                          <a:ln w="19050">
                            <a:solidFill>
                              <a:srgbClr val="FFFF00"/>
                            </a:solidFill>
                            <a:tailEnd type="triangle" w="med" len="lg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</p:grpSp>
              </p:grpSp>
            </p:grpSp>
            <p:sp>
              <p:nvSpPr>
                <p:cNvPr id="28" name="TextBox 27"/>
                <p:cNvSpPr txBox="1"/>
                <p:nvPr/>
              </p:nvSpPr>
              <p:spPr>
                <a:xfrm>
                  <a:off x="4463988" y="1979548"/>
                  <a:ext cx="37746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b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71" name="Ομάδα 70"/>
              <p:cNvGrpSpPr/>
              <p:nvPr/>
            </p:nvGrpSpPr>
            <p:grpSpPr>
              <a:xfrm>
                <a:off x="3103376" y="2337729"/>
                <a:ext cx="2692760" cy="2192395"/>
                <a:chOff x="3103376" y="2337729"/>
                <a:chExt cx="2692760" cy="2192395"/>
              </a:xfrm>
            </p:grpSpPr>
            <p:cxnSp>
              <p:nvCxnSpPr>
                <p:cNvPr id="72" name="Ευθεία γραμμή σύνδεσης 71"/>
                <p:cNvCxnSpPr/>
                <p:nvPr/>
              </p:nvCxnSpPr>
              <p:spPr>
                <a:xfrm>
                  <a:off x="3131840" y="2337729"/>
                  <a:ext cx="266429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Ευθεία γραμμή σύνδεσης 72"/>
                <p:cNvCxnSpPr/>
                <p:nvPr/>
              </p:nvCxnSpPr>
              <p:spPr>
                <a:xfrm>
                  <a:off x="3103376" y="4365048"/>
                  <a:ext cx="1152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Ευθεία γραμμή σύνδεσης 73"/>
                <p:cNvCxnSpPr/>
                <p:nvPr/>
              </p:nvCxnSpPr>
              <p:spPr>
                <a:xfrm>
                  <a:off x="4633250" y="4365048"/>
                  <a:ext cx="1152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74"/>
                <p:cNvSpPr txBox="1"/>
                <p:nvPr/>
              </p:nvSpPr>
              <p:spPr>
                <a:xfrm>
                  <a:off x="4263038" y="4149080"/>
                  <a:ext cx="380970" cy="3810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76" name="Ομάδα 75"/>
              <p:cNvGrpSpPr/>
              <p:nvPr/>
            </p:nvGrpSpPr>
            <p:grpSpPr>
              <a:xfrm>
                <a:off x="107504" y="2348824"/>
                <a:ext cx="2664296" cy="2037284"/>
                <a:chOff x="107504" y="2348824"/>
                <a:chExt cx="2664296" cy="2037284"/>
              </a:xfrm>
            </p:grpSpPr>
            <p:cxnSp>
              <p:nvCxnSpPr>
                <p:cNvPr id="77" name="Ευθεία γραμμή σύνδεσης 76"/>
                <p:cNvCxnSpPr/>
                <p:nvPr/>
              </p:nvCxnSpPr>
              <p:spPr>
                <a:xfrm>
                  <a:off x="107504" y="2348824"/>
                  <a:ext cx="266429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Ευθεία γραμμή σύνδεσης 77"/>
                <p:cNvCxnSpPr/>
                <p:nvPr/>
              </p:nvCxnSpPr>
              <p:spPr>
                <a:xfrm>
                  <a:off x="114535" y="4365048"/>
                  <a:ext cx="1260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Ευθεία γραμμή σύνδεσης 78"/>
                <p:cNvCxnSpPr/>
                <p:nvPr/>
              </p:nvCxnSpPr>
              <p:spPr>
                <a:xfrm>
                  <a:off x="1511151" y="4365048"/>
                  <a:ext cx="1260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TextBox 79"/>
                <p:cNvSpPr txBox="1"/>
                <p:nvPr/>
              </p:nvSpPr>
              <p:spPr>
                <a:xfrm>
                  <a:off x="971600" y="4005064"/>
                  <a:ext cx="380970" cy="3810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5" name="TextBox 84"/>
              <p:cNvSpPr txBox="1"/>
              <p:nvPr/>
            </p:nvSpPr>
            <p:spPr>
              <a:xfrm>
                <a:off x="2860184" y="3212976"/>
                <a:ext cx="343663" cy="381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86" name="TextBox 85"/>
          <p:cNvSpPr txBox="1"/>
          <p:nvPr/>
        </p:nvSpPr>
        <p:spPr>
          <a:xfrm>
            <a:off x="6372200" y="2782669"/>
            <a:ext cx="266429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Οπτική:</a:t>
            </a:r>
          </a:p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συμπεριφέρεται ως κύμα. </a:t>
            </a:r>
          </a:p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Ερμηνεύει με σαφήνεια τα κυματικά φαινόμενα της συμβολής και της περίθλασης καθώς και την πόλωση του φωτός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13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Κυματική ή Ακτινική Οπτική;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79406" y="2511496"/>
            <a:ext cx="320110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Ακτινική ή Γεωμετρική Οπτική</a:t>
            </a:r>
          </a:p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διαδίδεται μέσα σε ισοτροπικό μέσο με ευθύγραμμες ακτίνες.</a:t>
            </a:r>
          </a:p>
          <a:p>
            <a:pPr algn="ctr"/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Ερμηνεύει με σαφήνεια την ανάκλαση, τη διάθλαση, τη λειτουργία των φακών και πολλών οπτικών συστημάτων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954172" y="1681797"/>
                <a:ext cx="2888676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𝝀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</m:rad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4172" y="1681797"/>
                <a:ext cx="2888676" cy="5395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9" name="Ομάδα 88"/>
          <p:cNvGrpSpPr/>
          <p:nvPr/>
        </p:nvGrpSpPr>
        <p:grpSpPr>
          <a:xfrm>
            <a:off x="107504" y="764648"/>
            <a:ext cx="2880319" cy="5166282"/>
            <a:chOff x="323528" y="764648"/>
            <a:chExt cx="2880319" cy="5166282"/>
          </a:xfrm>
        </p:grpSpPr>
        <p:grpSp>
          <p:nvGrpSpPr>
            <p:cNvPr id="88" name="Ομάδα 87"/>
            <p:cNvGrpSpPr/>
            <p:nvPr/>
          </p:nvGrpSpPr>
          <p:grpSpPr>
            <a:xfrm>
              <a:off x="323528" y="764648"/>
              <a:ext cx="2670988" cy="5166282"/>
              <a:chOff x="323528" y="764648"/>
              <a:chExt cx="2670988" cy="516628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050227" y="5549886"/>
                <a:ext cx="1180665" cy="381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28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6" name="Ομάδα 45"/>
              <p:cNvGrpSpPr/>
              <p:nvPr/>
            </p:nvGrpSpPr>
            <p:grpSpPr>
              <a:xfrm>
                <a:off x="711773" y="764648"/>
                <a:ext cx="1829182" cy="4608568"/>
                <a:chOff x="6681745" y="764648"/>
                <a:chExt cx="1829182" cy="4608568"/>
              </a:xfrm>
            </p:grpSpPr>
            <p:grpSp>
              <p:nvGrpSpPr>
                <p:cNvPr id="47" name="Ομάδα 46"/>
                <p:cNvGrpSpPr/>
                <p:nvPr/>
              </p:nvGrpSpPr>
              <p:grpSpPr>
                <a:xfrm>
                  <a:off x="6681745" y="764648"/>
                  <a:ext cx="1829182" cy="4608568"/>
                  <a:chOff x="6681745" y="764648"/>
                  <a:chExt cx="1829182" cy="4608568"/>
                </a:xfrm>
              </p:grpSpPr>
              <p:grpSp>
                <p:nvGrpSpPr>
                  <p:cNvPr id="54" name="Ομάδα 53"/>
                  <p:cNvGrpSpPr/>
                  <p:nvPr/>
                </p:nvGrpSpPr>
                <p:grpSpPr>
                  <a:xfrm>
                    <a:off x="6681745" y="764648"/>
                    <a:ext cx="1829182" cy="1764072"/>
                    <a:chOff x="6681745" y="764648"/>
                    <a:chExt cx="1829182" cy="1764072"/>
                  </a:xfrm>
                </p:grpSpPr>
                <p:graphicFrame>
                  <p:nvGraphicFramePr>
                    <p:cNvPr id="64" name="Γράφημα 63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1665225633"/>
                        </p:ext>
                      </p:extLst>
                    </p:nvPr>
                  </p:nvGraphicFramePr>
                  <p:xfrm>
                    <a:off x="6681745" y="764648"/>
                    <a:ext cx="1829182" cy="1692456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3"/>
                    </a:graphicData>
                  </a:graphic>
                </p:graphicFrame>
                <p:cxnSp>
                  <p:nvCxnSpPr>
                    <p:cNvPr id="65" name="Ευθεία γραμμή σύνδεσης 64"/>
                    <p:cNvCxnSpPr/>
                    <p:nvPr/>
                  </p:nvCxnSpPr>
                  <p:spPr>
                    <a:xfrm flipV="1">
                      <a:off x="7595022" y="908720"/>
                      <a:ext cx="0" cy="1620000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55" name="Ομάδα 54"/>
                  <p:cNvGrpSpPr/>
                  <p:nvPr/>
                </p:nvGrpSpPr>
                <p:grpSpPr>
                  <a:xfrm>
                    <a:off x="7232102" y="2004606"/>
                    <a:ext cx="763624" cy="3368610"/>
                    <a:chOff x="7232102" y="2004606"/>
                    <a:chExt cx="763624" cy="3368610"/>
                  </a:xfrm>
                </p:grpSpPr>
                <p:grpSp>
                  <p:nvGrpSpPr>
                    <p:cNvPr id="56" name="Ομάδα 55"/>
                    <p:cNvGrpSpPr/>
                    <p:nvPr/>
                  </p:nvGrpSpPr>
                  <p:grpSpPr>
                    <a:xfrm>
                      <a:off x="7232102" y="4437112"/>
                      <a:ext cx="763624" cy="936104"/>
                      <a:chOff x="7232102" y="4437112"/>
                      <a:chExt cx="763624" cy="936104"/>
                    </a:xfrm>
                  </p:grpSpPr>
                  <p:cxnSp>
                    <p:nvCxnSpPr>
                      <p:cNvPr id="58" name="Ευθύγραμμο βέλος σύνδεσης 57"/>
                      <p:cNvCxnSpPr/>
                      <p:nvPr/>
                    </p:nvCxnSpPr>
                    <p:spPr>
                      <a:xfrm flipV="1">
                        <a:off x="72321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9" name="Ευθύγραμμο βέλος σύνδεσης 58"/>
                      <p:cNvCxnSpPr/>
                      <p:nvPr/>
                    </p:nvCxnSpPr>
                    <p:spPr>
                      <a:xfrm flipV="1">
                        <a:off x="73845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Ευθύγραμμο βέλος σύνδεσης 59"/>
                      <p:cNvCxnSpPr/>
                      <p:nvPr/>
                    </p:nvCxnSpPr>
                    <p:spPr>
                      <a:xfrm flipV="1">
                        <a:off x="75369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1" name="Ευθύγραμμο βέλος σύνδεσης 60"/>
                      <p:cNvCxnSpPr/>
                      <p:nvPr/>
                    </p:nvCxnSpPr>
                    <p:spPr>
                      <a:xfrm flipV="1">
                        <a:off x="76893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2" name="Ευθύγραμμο βέλος σύνδεσης 61"/>
                      <p:cNvCxnSpPr/>
                      <p:nvPr/>
                    </p:nvCxnSpPr>
                    <p:spPr>
                      <a:xfrm flipV="1">
                        <a:off x="7841702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3" name="Ευθύγραμμο βέλος σύνδεσης 62"/>
                      <p:cNvCxnSpPr/>
                      <p:nvPr/>
                    </p:nvCxnSpPr>
                    <p:spPr>
                      <a:xfrm flipV="1">
                        <a:off x="7995726" y="4437112"/>
                        <a:ext cx="0" cy="936104"/>
                      </a:xfrm>
                      <a:prstGeom prst="straightConnector1">
                        <a:avLst/>
                      </a:prstGeom>
                      <a:ln w="19050">
                        <a:solidFill>
                          <a:srgbClr val="FFFF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57" name="TextBox 56"/>
                    <p:cNvSpPr txBox="1"/>
                    <p:nvPr/>
                  </p:nvSpPr>
                  <p:spPr>
                    <a:xfrm>
                      <a:off x="7595022" y="2004606"/>
                      <a:ext cx="37746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b="1" baseline="-25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  <p:cxnSp>
              <p:nvCxnSpPr>
                <p:cNvPr id="48" name="Ευθεία γραμμή σύνδεσης 47"/>
                <p:cNvCxnSpPr/>
                <p:nvPr/>
              </p:nvCxnSpPr>
              <p:spPr>
                <a:xfrm>
                  <a:off x="7596336" y="2420776"/>
                  <a:ext cx="0" cy="1944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Ευθεία γραμμή σύνδεσης 48"/>
                <p:cNvCxnSpPr/>
                <p:nvPr/>
              </p:nvCxnSpPr>
              <p:spPr>
                <a:xfrm>
                  <a:off x="7225410" y="2385315"/>
                  <a:ext cx="0" cy="1979789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Ευθεία γραμμή σύνδεσης 49"/>
                <p:cNvCxnSpPr/>
                <p:nvPr/>
              </p:nvCxnSpPr>
              <p:spPr>
                <a:xfrm flipV="1">
                  <a:off x="7978148" y="2361596"/>
                  <a:ext cx="0" cy="198168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Τόξο 50"/>
                <p:cNvSpPr/>
                <p:nvPr/>
              </p:nvSpPr>
              <p:spPr>
                <a:xfrm>
                  <a:off x="7227908" y="2305280"/>
                  <a:ext cx="756000" cy="144000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" name="Τόξο 51"/>
                <p:cNvSpPr/>
                <p:nvPr/>
              </p:nvSpPr>
              <p:spPr>
                <a:xfrm>
                  <a:off x="6882948" y="2337938"/>
                  <a:ext cx="288000" cy="72000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" name="Τόξο 52"/>
                <p:cNvSpPr/>
                <p:nvPr/>
              </p:nvSpPr>
              <p:spPr>
                <a:xfrm>
                  <a:off x="8024222" y="2337938"/>
                  <a:ext cx="288000" cy="72000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6" name="Ομάδα 65"/>
              <p:cNvGrpSpPr/>
              <p:nvPr/>
            </p:nvGrpSpPr>
            <p:grpSpPr>
              <a:xfrm>
                <a:off x="323528" y="2348824"/>
                <a:ext cx="2670988" cy="2148584"/>
                <a:chOff x="6293500" y="2348824"/>
                <a:chExt cx="2670988" cy="2148584"/>
              </a:xfrm>
            </p:grpSpPr>
            <p:cxnSp>
              <p:nvCxnSpPr>
                <p:cNvPr id="67" name="Ευθεία γραμμή σύνδεσης 66"/>
                <p:cNvCxnSpPr/>
                <p:nvPr/>
              </p:nvCxnSpPr>
              <p:spPr>
                <a:xfrm>
                  <a:off x="6293500" y="4365048"/>
                  <a:ext cx="936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Ευθεία γραμμή σύνδεσης 67"/>
                <p:cNvCxnSpPr/>
                <p:nvPr/>
              </p:nvCxnSpPr>
              <p:spPr>
                <a:xfrm>
                  <a:off x="6300192" y="2348824"/>
                  <a:ext cx="266429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Ευθεία γραμμή σύνδεσης 68"/>
                <p:cNvCxnSpPr/>
                <p:nvPr/>
              </p:nvCxnSpPr>
              <p:spPr>
                <a:xfrm>
                  <a:off x="7995830" y="4365048"/>
                  <a:ext cx="936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TextBox 69"/>
                <p:cNvSpPr txBox="1"/>
                <p:nvPr/>
              </p:nvSpPr>
              <p:spPr>
                <a:xfrm>
                  <a:off x="7405850" y="4128076"/>
                  <a:ext cx="5898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r>
                    <a:rPr lang="en-US" b="1" i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86" name="Ευθύγραμμο βέλος σύνδεσης 85"/>
            <p:cNvCxnSpPr/>
            <p:nvPr/>
          </p:nvCxnSpPr>
          <p:spPr>
            <a:xfrm>
              <a:off x="2926967" y="2396625"/>
              <a:ext cx="0" cy="1916117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2860184" y="3212976"/>
              <a:ext cx="343663" cy="38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0" name="Ομάδα 89"/>
          <p:cNvGrpSpPr/>
          <p:nvPr/>
        </p:nvGrpSpPr>
        <p:grpSpPr>
          <a:xfrm>
            <a:off x="3059833" y="1052735"/>
            <a:ext cx="2952327" cy="4320537"/>
            <a:chOff x="323528" y="1052679"/>
            <a:chExt cx="2952327" cy="4320537"/>
          </a:xfrm>
        </p:grpSpPr>
        <p:grpSp>
          <p:nvGrpSpPr>
            <p:cNvPr id="91" name="Ομάδα 90"/>
            <p:cNvGrpSpPr/>
            <p:nvPr/>
          </p:nvGrpSpPr>
          <p:grpSpPr>
            <a:xfrm>
              <a:off x="323528" y="1052679"/>
              <a:ext cx="2952327" cy="4320537"/>
              <a:chOff x="323528" y="1052679"/>
              <a:chExt cx="2952327" cy="4320537"/>
            </a:xfrm>
          </p:grpSpPr>
          <p:grpSp>
            <p:nvGrpSpPr>
              <p:cNvPr id="95" name="Ομάδα 94"/>
              <p:cNvGrpSpPr/>
              <p:nvPr/>
            </p:nvGrpSpPr>
            <p:grpSpPr>
              <a:xfrm>
                <a:off x="1255438" y="1052679"/>
                <a:ext cx="1084313" cy="4320537"/>
                <a:chOff x="7225410" y="1052679"/>
                <a:chExt cx="1084313" cy="4320537"/>
              </a:xfrm>
            </p:grpSpPr>
            <p:grpSp>
              <p:nvGrpSpPr>
                <p:cNvPr id="109" name="Ομάδα 108"/>
                <p:cNvGrpSpPr/>
                <p:nvPr/>
              </p:nvGrpSpPr>
              <p:grpSpPr>
                <a:xfrm>
                  <a:off x="7232102" y="2004606"/>
                  <a:ext cx="763624" cy="3368610"/>
                  <a:chOff x="7232102" y="2004606"/>
                  <a:chExt cx="763624" cy="3368610"/>
                </a:xfrm>
              </p:grpSpPr>
              <p:grpSp>
                <p:nvGrpSpPr>
                  <p:cNvPr id="110" name="Ομάδα 109"/>
                  <p:cNvGrpSpPr/>
                  <p:nvPr/>
                </p:nvGrpSpPr>
                <p:grpSpPr>
                  <a:xfrm>
                    <a:off x="7232102" y="4437112"/>
                    <a:ext cx="763624" cy="936104"/>
                    <a:chOff x="7232102" y="4437112"/>
                    <a:chExt cx="763624" cy="936104"/>
                  </a:xfrm>
                </p:grpSpPr>
                <p:cxnSp>
                  <p:nvCxnSpPr>
                    <p:cNvPr id="112" name="Ευθύγραμμο βέλος σύνδεσης 111"/>
                    <p:cNvCxnSpPr/>
                    <p:nvPr/>
                  </p:nvCxnSpPr>
                  <p:spPr>
                    <a:xfrm flipV="1">
                      <a:off x="72321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Ευθύγραμμο βέλος σύνδεσης 112"/>
                    <p:cNvCxnSpPr/>
                    <p:nvPr/>
                  </p:nvCxnSpPr>
                  <p:spPr>
                    <a:xfrm flipV="1">
                      <a:off x="73845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Ευθύγραμμο βέλος σύνδεσης 113"/>
                    <p:cNvCxnSpPr/>
                    <p:nvPr/>
                  </p:nvCxnSpPr>
                  <p:spPr>
                    <a:xfrm flipV="1">
                      <a:off x="75369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Ευθύγραμμο βέλος σύνδεσης 114"/>
                    <p:cNvCxnSpPr/>
                    <p:nvPr/>
                  </p:nvCxnSpPr>
                  <p:spPr>
                    <a:xfrm flipV="1">
                      <a:off x="76893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6" name="Ευθύγραμμο βέλος σύνδεσης 115"/>
                    <p:cNvCxnSpPr/>
                    <p:nvPr/>
                  </p:nvCxnSpPr>
                  <p:spPr>
                    <a:xfrm flipV="1">
                      <a:off x="7841702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Ευθύγραμμο βέλος σύνδεσης 116"/>
                    <p:cNvCxnSpPr/>
                    <p:nvPr/>
                  </p:nvCxnSpPr>
                  <p:spPr>
                    <a:xfrm flipV="1">
                      <a:off x="7995726" y="4437112"/>
                      <a:ext cx="0" cy="936104"/>
                    </a:xfrm>
                    <a:prstGeom prst="straightConnector1">
                      <a:avLst/>
                    </a:prstGeom>
                    <a:ln w="19050">
                      <a:solidFill>
                        <a:srgbClr val="FFFF00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7595022" y="2004606"/>
                    <a:ext cx="37746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D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103" name="Ευθεία γραμμή σύνδεσης 102"/>
                <p:cNvCxnSpPr/>
                <p:nvPr/>
              </p:nvCxnSpPr>
              <p:spPr>
                <a:xfrm>
                  <a:off x="7225410" y="1052679"/>
                  <a:ext cx="0" cy="3276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Ευθεία γραμμή σύνδεσης 103"/>
                <p:cNvCxnSpPr/>
                <p:nvPr/>
              </p:nvCxnSpPr>
              <p:spPr>
                <a:xfrm flipV="1">
                  <a:off x="8309723" y="1052680"/>
                  <a:ext cx="0" cy="3276000"/>
                </a:xfrm>
                <a:prstGeom prst="line">
                  <a:avLst/>
                </a:prstGeom>
                <a:ln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Τόξο 104"/>
                <p:cNvSpPr/>
                <p:nvPr/>
              </p:nvSpPr>
              <p:spPr>
                <a:xfrm>
                  <a:off x="7227908" y="2305280"/>
                  <a:ext cx="1072618" cy="151768"/>
                </a:xfrm>
                <a:prstGeom prst="arc">
                  <a:avLst>
                    <a:gd name="adj1" fmla="val 21596028"/>
                    <a:gd name="adj2" fmla="val 10793524"/>
                  </a:avLst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96" name="Ομάδα 95"/>
              <p:cNvGrpSpPr/>
              <p:nvPr/>
            </p:nvGrpSpPr>
            <p:grpSpPr>
              <a:xfrm>
                <a:off x="323528" y="2348824"/>
                <a:ext cx="2952327" cy="2148584"/>
                <a:chOff x="6293500" y="2348824"/>
                <a:chExt cx="2952327" cy="2148584"/>
              </a:xfrm>
            </p:grpSpPr>
            <p:cxnSp>
              <p:nvCxnSpPr>
                <p:cNvPr id="97" name="Ευθεία γραμμή σύνδεσης 96"/>
                <p:cNvCxnSpPr/>
                <p:nvPr/>
              </p:nvCxnSpPr>
              <p:spPr>
                <a:xfrm>
                  <a:off x="6293500" y="4365048"/>
                  <a:ext cx="936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Ευθεία γραμμή σύνδεσης 97"/>
                <p:cNvCxnSpPr/>
                <p:nvPr/>
              </p:nvCxnSpPr>
              <p:spPr>
                <a:xfrm>
                  <a:off x="6300192" y="2348824"/>
                  <a:ext cx="2664296" cy="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Ευθεία γραμμή σύνδεσης 98"/>
                <p:cNvCxnSpPr/>
                <p:nvPr/>
              </p:nvCxnSpPr>
              <p:spPr>
                <a:xfrm>
                  <a:off x="8309827" y="4365048"/>
                  <a:ext cx="936000" cy="0"/>
                </a:xfrm>
                <a:prstGeom prst="line">
                  <a:avLst/>
                </a:prstGeom>
                <a:ln w="571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TextBox 99"/>
                <p:cNvSpPr txBox="1"/>
                <p:nvPr/>
              </p:nvSpPr>
              <p:spPr>
                <a:xfrm>
                  <a:off x="7405850" y="4128076"/>
                  <a:ext cx="5898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92" name="Ευθύγραμμο βέλος σύνδεσης 91"/>
            <p:cNvCxnSpPr/>
            <p:nvPr/>
          </p:nvCxnSpPr>
          <p:spPr>
            <a:xfrm>
              <a:off x="2926967" y="2396625"/>
              <a:ext cx="0" cy="1916117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2860184" y="3212976"/>
              <a:ext cx="343663" cy="38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20" name="Ευθύγραμμο βέλος σύνδεσης 119"/>
          <p:cNvCxnSpPr/>
          <p:nvPr/>
        </p:nvCxnSpPr>
        <p:spPr>
          <a:xfrm flipV="1">
            <a:off x="4914459" y="4454035"/>
            <a:ext cx="0" cy="936104"/>
          </a:xfrm>
          <a:prstGeom prst="straightConnector1">
            <a:avLst/>
          </a:prstGeom>
          <a:ln w="19050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Ευθύγραμμο βέλος σύνδεσης 120"/>
          <p:cNvCxnSpPr/>
          <p:nvPr/>
        </p:nvCxnSpPr>
        <p:spPr>
          <a:xfrm flipV="1">
            <a:off x="5066859" y="4465049"/>
            <a:ext cx="0" cy="936104"/>
          </a:xfrm>
          <a:prstGeom prst="straightConnector1">
            <a:avLst/>
          </a:prstGeom>
          <a:ln w="19050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Ευθεία γραμμή σύνδεσης 122"/>
          <p:cNvCxnSpPr/>
          <p:nvPr/>
        </p:nvCxnSpPr>
        <p:spPr>
          <a:xfrm>
            <a:off x="3991743" y="1052735"/>
            <a:ext cx="1075116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64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Ακτινικό Μοντέλο Φωτός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048" y="764704"/>
            <a:ext cx="8919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φως που εκπέμπεται από μια φωτεινή πηγή διαδίδεται σε ευθείες γραμμές, τις φωτεινές ακτίνες, εφόσον το μέσο διάδοσης είναι ομογενές και ισοτροπικό.</a:t>
            </a:r>
            <a:endParaRPr lang="el-GR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655" y="1988840"/>
            <a:ext cx="8919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φωτεινές ακτίνες που διαδίδονται σε συγκεκριμένο μέσο υφίστανται:</a:t>
            </a:r>
          </a:p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4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Απορρόφηση (εξασθένιση).</a:t>
            </a:r>
          </a:p>
          <a:p>
            <a:r>
              <a:rPr lang="el-GR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4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Σκέδαση (απότομες αλλαγές της διεύθυνσης διάδοσης)</a:t>
            </a:r>
            <a:endParaRPr lang="el-GR" sz="24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504" y="3668831"/>
            <a:ext cx="8919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φωτεινές ακτίνες που συναντούν διαχωριστική επιφάνεια δυο διαφορετικών υλικών:</a:t>
            </a:r>
          </a:p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4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Ανακλώνται</a:t>
            </a:r>
          </a:p>
          <a:p>
            <a:r>
              <a:rPr lang="el-GR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4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Διαθλώνται</a:t>
            </a:r>
            <a:endParaRPr lang="el-GR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655" y="5301208"/>
            <a:ext cx="8919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αντικείμενο είναι μια πηγή φωτεινών </a:t>
            </a:r>
            <a:r>
              <a:rPr lang="el-GR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4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φωτεινές ακτίνες ξεκινούν από κάθε σημείο του 	αντικειμένου και κάθε σημείο εκπέμπει φωτεινές ακτίνες προς 	όλες τις κατευθύνσεις.</a:t>
            </a:r>
            <a:endParaRPr lang="el-GR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1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44624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Αρχή του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Fermat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79512" y="2117174"/>
            <a:ext cx="878497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φως κατά τη διαδρομή </a:t>
            </a:r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</a:t>
            </a:r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ένα σημείο Α σε ένα σημείο Β, </a:t>
            </a:r>
            <a:endParaRPr lang="en-US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ακολουθεί </a:t>
            </a:r>
            <a:r>
              <a:rPr lang="el-G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τον οπτικό δρόμο που θα του επιτρέψει να μεταβεί από το Α στο Β στο μικρότερο δυνατό χρόνο</a:t>
            </a:r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l-GR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(Αρχή του Ελάχιστου Χρόνου)</a:t>
            </a:r>
            <a:endParaRPr lang="el-GR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95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/>
          <p:cNvSpPr txBox="1">
            <a:spLocks/>
          </p:cNvSpPr>
          <p:nvPr/>
        </p:nvSpPr>
        <p:spPr>
          <a:xfrm>
            <a:off x="467544" y="-99392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Ανάκλαση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476672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 φωτεινή ακτίνα διέρχεται από το σημείο Α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ενός μέσου, ανακλάται σε μια επιφάνεια και στη συνέχεια διέρχεται από το σημείο Β του ίδιου μέσου. Να προσδιοριστεί η ακριβής διαδρομή της φωτεινής ακτίνας.</a:t>
            </a:r>
            <a:endParaRPr lang="el-GR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Ομάδα 4"/>
          <p:cNvGrpSpPr/>
          <p:nvPr/>
        </p:nvGrpSpPr>
        <p:grpSpPr>
          <a:xfrm>
            <a:off x="3164498" y="1700808"/>
            <a:ext cx="2305206" cy="1764000"/>
            <a:chOff x="3164498" y="2276872"/>
            <a:chExt cx="2305206" cy="1764000"/>
          </a:xfrm>
        </p:grpSpPr>
        <p:cxnSp>
          <p:nvCxnSpPr>
            <p:cNvPr id="15" name="Ευθεία γραμμή σύνδεσης 14"/>
            <p:cNvCxnSpPr/>
            <p:nvPr/>
          </p:nvCxnSpPr>
          <p:spPr>
            <a:xfrm flipH="1">
              <a:off x="4129066" y="2276872"/>
              <a:ext cx="0" cy="1764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164498" y="309067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800338" y="34290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85128" y="344872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79854" y="284069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2" name="Ομάδα 51"/>
          <p:cNvGrpSpPr/>
          <p:nvPr/>
        </p:nvGrpSpPr>
        <p:grpSpPr>
          <a:xfrm>
            <a:off x="2843808" y="2143734"/>
            <a:ext cx="2982138" cy="1933338"/>
            <a:chOff x="2843808" y="2719798"/>
            <a:chExt cx="2982138" cy="1933338"/>
          </a:xfrm>
        </p:grpSpPr>
        <p:grpSp>
          <p:nvGrpSpPr>
            <p:cNvPr id="51" name="Ομάδα 50"/>
            <p:cNvGrpSpPr/>
            <p:nvPr/>
          </p:nvGrpSpPr>
          <p:grpSpPr>
            <a:xfrm>
              <a:off x="2843808" y="2719798"/>
              <a:ext cx="2982138" cy="1933338"/>
              <a:chOff x="2843808" y="2719798"/>
              <a:chExt cx="2982138" cy="1933338"/>
            </a:xfrm>
          </p:grpSpPr>
          <p:cxnSp>
            <p:nvCxnSpPr>
              <p:cNvPr id="13" name="Ευθεία γραμμή σύνδεσης 12"/>
              <p:cNvCxnSpPr/>
              <p:nvPr/>
            </p:nvCxnSpPr>
            <p:spPr>
              <a:xfrm flipH="1">
                <a:off x="3225620" y="2957260"/>
                <a:ext cx="0" cy="1116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Ευθεία γραμμή σύνδεσης 13"/>
              <p:cNvCxnSpPr/>
              <p:nvPr/>
            </p:nvCxnSpPr>
            <p:spPr>
              <a:xfrm flipH="1">
                <a:off x="5422130" y="2719798"/>
                <a:ext cx="0" cy="1368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2843808" y="3330594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436096" y="3188297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9" name="Ευθύγραμμο βέλος σύνδεσης 18"/>
              <p:cNvCxnSpPr/>
              <p:nvPr/>
            </p:nvCxnSpPr>
            <p:spPr>
              <a:xfrm>
                <a:off x="3225620" y="4355812"/>
                <a:ext cx="2174476" cy="0"/>
              </a:xfrm>
              <a:prstGeom prst="straightConnector1">
                <a:avLst/>
              </a:prstGeom>
              <a:ln>
                <a:solidFill>
                  <a:srgbClr val="FFFF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4053039" y="4283804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5" name="Ευθύγραμμο βέλος σύνδεσης 24"/>
            <p:cNvCxnSpPr/>
            <p:nvPr/>
          </p:nvCxnSpPr>
          <p:spPr>
            <a:xfrm>
              <a:off x="3214587" y="4005064"/>
              <a:ext cx="900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91880" y="37077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4" name="Ευθύγραμμο βέλος σύνδεσης 33"/>
            <p:cNvCxnSpPr/>
            <p:nvPr/>
          </p:nvCxnSpPr>
          <p:spPr>
            <a:xfrm>
              <a:off x="4139952" y="4004185"/>
              <a:ext cx="129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541020" y="3707740"/>
              <a:ext cx="692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x</a:t>
              </a:r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2915816" y="1839997"/>
            <a:ext cx="2664296" cy="1661011"/>
            <a:chOff x="2915816" y="2416061"/>
            <a:chExt cx="2664296" cy="1661011"/>
          </a:xfrm>
        </p:grpSpPr>
        <p:cxnSp>
          <p:nvCxnSpPr>
            <p:cNvPr id="6" name="Ευθεία γραμμή σύνδεσης 5"/>
            <p:cNvCxnSpPr/>
            <p:nvPr/>
          </p:nvCxnSpPr>
          <p:spPr>
            <a:xfrm>
              <a:off x="2915816" y="4077072"/>
              <a:ext cx="26642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Έλλειψη 6"/>
            <p:cNvSpPr/>
            <p:nvPr/>
          </p:nvSpPr>
          <p:spPr>
            <a:xfrm>
              <a:off x="3203848" y="2924944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" name="Έλλειψη 7"/>
            <p:cNvSpPr/>
            <p:nvPr/>
          </p:nvSpPr>
          <p:spPr>
            <a:xfrm>
              <a:off x="5364096" y="2636912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217521" y="2656026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86656" y="2416061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0" name="Ομάδα 49"/>
          <p:cNvGrpSpPr/>
          <p:nvPr/>
        </p:nvGrpSpPr>
        <p:grpSpPr>
          <a:xfrm>
            <a:off x="2667030" y="1700808"/>
            <a:ext cx="3373867" cy="2129312"/>
            <a:chOff x="2667030" y="2276872"/>
            <a:chExt cx="3373867" cy="2129312"/>
          </a:xfrm>
        </p:grpSpPr>
        <p:grpSp>
          <p:nvGrpSpPr>
            <p:cNvPr id="49" name="Ομάδα 48"/>
            <p:cNvGrpSpPr/>
            <p:nvPr/>
          </p:nvGrpSpPr>
          <p:grpSpPr>
            <a:xfrm>
              <a:off x="2667030" y="2276872"/>
              <a:ext cx="3373867" cy="1783499"/>
              <a:chOff x="2667030" y="2276872"/>
              <a:chExt cx="3373867" cy="1783499"/>
            </a:xfrm>
          </p:grpSpPr>
          <p:sp>
            <p:nvSpPr>
              <p:cNvPr id="9" name="Ελεύθερη σχεδίαση 8"/>
              <p:cNvSpPr/>
              <p:nvPr/>
            </p:nvSpPr>
            <p:spPr>
              <a:xfrm>
                <a:off x="2982686" y="2296886"/>
                <a:ext cx="2764971" cy="1763485"/>
              </a:xfrm>
              <a:custGeom>
                <a:avLst/>
                <a:gdLst>
                  <a:gd name="connsiteX0" fmla="*/ 0 w 2764971"/>
                  <a:gd name="connsiteY0" fmla="*/ 348343 h 1763485"/>
                  <a:gd name="connsiteX1" fmla="*/ 1153885 w 2764971"/>
                  <a:gd name="connsiteY1" fmla="*/ 1763485 h 1763485"/>
                  <a:gd name="connsiteX2" fmla="*/ 2764971 w 2764971"/>
                  <a:gd name="connsiteY2" fmla="*/ 0 h 17634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4971" h="1763485">
                    <a:moveTo>
                      <a:pt x="0" y="348343"/>
                    </a:moveTo>
                    <a:lnTo>
                      <a:pt x="1153885" y="1763485"/>
                    </a:lnTo>
                    <a:lnTo>
                      <a:pt x="2764971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28" name="Ευθύγραμμο βέλος σύνδεσης 27"/>
              <p:cNvCxnSpPr/>
              <p:nvPr/>
            </p:nvCxnSpPr>
            <p:spPr>
              <a:xfrm>
                <a:off x="2843808" y="2636912"/>
                <a:ext cx="216000" cy="2880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2667030" y="2570681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0" name="Ευθύγραμμο βέλος σύνδεσης 29"/>
              <p:cNvCxnSpPr/>
              <p:nvPr/>
            </p:nvCxnSpPr>
            <p:spPr>
              <a:xfrm flipV="1">
                <a:off x="5639657" y="2276872"/>
                <a:ext cx="252000" cy="29891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5742417" y="2289373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3970405" y="403685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59910" y="3933056"/>
                <a:ext cx="19958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𝐎𝐁</m:t>
                          </m:r>
                        </m:sub>
                      </m:sSub>
                    </m:oMath>
                  </m:oMathPara>
                </a14:m>
                <a:endParaRPr lang="el-G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910" y="3933056"/>
                <a:ext cx="1995866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35497" y="4674627"/>
                <a:ext cx="2520279" cy="6985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AO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AO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l-G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r>
                            <a:rPr lang="el-G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7" y="4674627"/>
                <a:ext cx="2520279" cy="6985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35497" y="5538723"/>
                <a:ext cx="3168351" cy="6985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OB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l-GR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ΟΒ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l-G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r>
                            <a:rPr lang="el-GR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7" y="5538723"/>
                <a:ext cx="3168351" cy="6985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Δεξιό άγκιστρο 43"/>
          <p:cNvSpPr/>
          <p:nvPr/>
        </p:nvSpPr>
        <p:spPr>
          <a:xfrm>
            <a:off x="3105116" y="4077072"/>
            <a:ext cx="530780" cy="2025459"/>
          </a:xfrm>
          <a:prstGeom prst="rightBrace">
            <a:avLst>
              <a:gd name="adj1" fmla="val 20391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3707904" y="4602619"/>
                <a:ext cx="3717492" cy="6985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b>
                          <m:r>
                            <a:rPr lang="en-US" b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𝐀𝐎𝐁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r>
                            <a:rPr lang="el-GR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num>
                        <m:den>
                          <m:r>
                            <a:rPr lang="el-GR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𝜐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4602619"/>
                <a:ext cx="3717492" cy="6985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3707904" y="5517232"/>
                <a:ext cx="5275867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𝐀𝐎𝐁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rad>
                            </m:num>
                            <m:den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l-GR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rad>
                            </m:num>
                            <m:den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    ⇒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5517232"/>
                <a:ext cx="5275867" cy="7087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/>
          <p:cNvSpPr txBox="1"/>
          <p:nvPr/>
        </p:nvSpPr>
        <p:spPr>
          <a:xfrm>
            <a:off x="-21261" y="2197757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ΑΟΒ σε χρονικό διάστημα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4" name="Ομάδα 53"/>
          <p:cNvGrpSpPr/>
          <p:nvPr/>
        </p:nvGrpSpPr>
        <p:grpSpPr>
          <a:xfrm>
            <a:off x="5868145" y="2197757"/>
            <a:ext cx="3180358" cy="1303251"/>
            <a:chOff x="5868145" y="3068960"/>
            <a:chExt cx="3180358" cy="1303251"/>
          </a:xfrm>
        </p:grpSpPr>
        <p:sp>
          <p:nvSpPr>
            <p:cNvPr id="55" name="TextBox 54"/>
            <p:cNvSpPr txBox="1"/>
            <p:nvPr/>
          </p:nvSpPr>
          <p:spPr>
            <a:xfrm>
              <a:off x="5868145" y="3068960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χρονικό διάστημα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baseline="-25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AOB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ελάχιστο όταν: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Ορθογώνιο 55"/>
                <p:cNvSpPr/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𝜿𝜶𝜾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2303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9" grpId="0"/>
      <p:bldP spid="40" grpId="0"/>
      <p:bldP spid="43" grpId="0"/>
      <p:bldP spid="44" grpId="0" animBg="1"/>
      <p:bldP spid="45" grpId="0"/>
      <p:bldP spid="46" grpId="0"/>
      <p:bldP spid="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67544" y="-99392"/>
            <a:ext cx="8229600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Ανάκλαση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476672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 φωτεινή ακτίνα διέρχεται από το σημείο Α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ενός μέσου, ανακλάται σε μια επιφάνεια και στη συνέχεια διέρχεται από το σημείο Β του ίδιου μέσου. Να προσδιοριστεί η ακριβής διαδρομή της φωτεινής ακτίνας.</a:t>
            </a:r>
            <a:endParaRPr lang="el-GR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3164498" y="1700808"/>
            <a:ext cx="2305206" cy="1764000"/>
            <a:chOff x="3164498" y="2276872"/>
            <a:chExt cx="2305206" cy="1764000"/>
          </a:xfrm>
        </p:grpSpPr>
        <p:cxnSp>
          <p:nvCxnSpPr>
            <p:cNvPr id="5" name="Ευθεία γραμμή σύνδεσης 4"/>
            <p:cNvCxnSpPr/>
            <p:nvPr/>
          </p:nvCxnSpPr>
          <p:spPr>
            <a:xfrm flipH="1">
              <a:off x="4129066" y="2276872"/>
              <a:ext cx="0" cy="176400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3164498" y="3090674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800338" y="34290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n-US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85128" y="3448729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79854" y="2840692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2843808" y="2143734"/>
            <a:ext cx="2982138" cy="1933338"/>
            <a:chOff x="2843808" y="2719798"/>
            <a:chExt cx="2982138" cy="1933338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2843808" y="2719798"/>
              <a:ext cx="2982138" cy="1933338"/>
              <a:chOff x="2843808" y="2719798"/>
              <a:chExt cx="2982138" cy="1933338"/>
            </a:xfrm>
          </p:grpSpPr>
          <p:cxnSp>
            <p:nvCxnSpPr>
              <p:cNvPr id="16" name="Ευθεία γραμμή σύνδεσης 15"/>
              <p:cNvCxnSpPr/>
              <p:nvPr/>
            </p:nvCxnSpPr>
            <p:spPr>
              <a:xfrm flipH="1">
                <a:off x="3225620" y="2957260"/>
                <a:ext cx="0" cy="1116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Ευθεία γραμμή σύνδεσης 16"/>
              <p:cNvCxnSpPr/>
              <p:nvPr/>
            </p:nvCxnSpPr>
            <p:spPr>
              <a:xfrm flipH="1">
                <a:off x="5400096" y="2719798"/>
                <a:ext cx="0" cy="136800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2843808" y="3330594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436096" y="3188297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="1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Ευθύγραμμο βέλος σύνδεσης 19"/>
              <p:cNvCxnSpPr/>
              <p:nvPr/>
            </p:nvCxnSpPr>
            <p:spPr>
              <a:xfrm>
                <a:off x="3225620" y="4355812"/>
                <a:ext cx="2174476" cy="0"/>
              </a:xfrm>
              <a:prstGeom prst="straightConnector1">
                <a:avLst/>
              </a:prstGeom>
              <a:ln>
                <a:solidFill>
                  <a:srgbClr val="FFFF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4053039" y="4283804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2" name="Ευθύγραμμο βέλος σύνδεσης 11"/>
            <p:cNvCxnSpPr/>
            <p:nvPr/>
          </p:nvCxnSpPr>
          <p:spPr>
            <a:xfrm>
              <a:off x="3214587" y="4005064"/>
              <a:ext cx="900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491880" y="37077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Ευθύγραμμο βέλος σύνδεσης 13"/>
            <p:cNvCxnSpPr/>
            <p:nvPr/>
          </p:nvCxnSpPr>
          <p:spPr>
            <a:xfrm>
              <a:off x="4114587" y="4004185"/>
              <a:ext cx="129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541020" y="3707740"/>
              <a:ext cx="692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– x</a:t>
              </a:r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2915816" y="1839997"/>
            <a:ext cx="2664296" cy="1661011"/>
            <a:chOff x="2915816" y="2416061"/>
            <a:chExt cx="2664296" cy="1661011"/>
          </a:xfrm>
        </p:grpSpPr>
        <p:cxnSp>
          <p:nvCxnSpPr>
            <p:cNvPr id="23" name="Ευθεία γραμμή σύνδεσης 22"/>
            <p:cNvCxnSpPr/>
            <p:nvPr/>
          </p:nvCxnSpPr>
          <p:spPr>
            <a:xfrm>
              <a:off x="2915816" y="4077072"/>
              <a:ext cx="26642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Έλλειψη 6"/>
            <p:cNvSpPr/>
            <p:nvPr/>
          </p:nvSpPr>
          <p:spPr>
            <a:xfrm>
              <a:off x="3203848" y="2924944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Έλλειψη 7"/>
            <p:cNvSpPr/>
            <p:nvPr/>
          </p:nvSpPr>
          <p:spPr>
            <a:xfrm>
              <a:off x="5364096" y="2636912"/>
              <a:ext cx="72000" cy="72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17521" y="2656026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86656" y="2416061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Ομάδα 27"/>
          <p:cNvGrpSpPr/>
          <p:nvPr/>
        </p:nvGrpSpPr>
        <p:grpSpPr>
          <a:xfrm>
            <a:off x="2667030" y="1700808"/>
            <a:ext cx="3373867" cy="2129312"/>
            <a:chOff x="2667030" y="2276872"/>
            <a:chExt cx="3373867" cy="2129312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2667030" y="2276872"/>
              <a:ext cx="3373867" cy="1783499"/>
              <a:chOff x="2667030" y="2276872"/>
              <a:chExt cx="3373867" cy="1783499"/>
            </a:xfrm>
          </p:grpSpPr>
          <p:sp>
            <p:nvSpPr>
              <p:cNvPr id="31" name="Ελεύθερη σχεδίαση 30"/>
              <p:cNvSpPr/>
              <p:nvPr/>
            </p:nvSpPr>
            <p:spPr>
              <a:xfrm>
                <a:off x="2982686" y="2296886"/>
                <a:ext cx="2764971" cy="1763485"/>
              </a:xfrm>
              <a:custGeom>
                <a:avLst/>
                <a:gdLst>
                  <a:gd name="connsiteX0" fmla="*/ 0 w 2764971"/>
                  <a:gd name="connsiteY0" fmla="*/ 348343 h 1763485"/>
                  <a:gd name="connsiteX1" fmla="*/ 1153885 w 2764971"/>
                  <a:gd name="connsiteY1" fmla="*/ 1763485 h 1763485"/>
                  <a:gd name="connsiteX2" fmla="*/ 2764971 w 2764971"/>
                  <a:gd name="connsiteY2" fmla="*/ 0 h 17634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4971" h="1763485">
                    <a:moveTo>
                      <a:pt x="0" y="348343"/>
                    </a:moveTo>
                    <a:lnTo>
                      <a:pt x="1153885" y="1763485"/>
                    </a:lnTo>
                    <a:lnTo>
                      <a:pt x="2764971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2" name="Ευθύγραμμο βέλος σύνδεσης 31"/>
              <p:cNvCxnSpPr/>
              <p:nvPr/>
            </p:nvCxnSpPr>
            <p:spPr>
              <a:xfrm>
                <a:off x="2843808" y="2636912"/>
                <a:ext cx="216000" cy="28803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2667030" y="2570681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4" name="Ευθύγραμμο βέλος σύνδεσης 33"/>
              <p:cNvCxnSpPr/>
              <p:nvPr/>
            </p:nvCxnSpPr>
            <p:spPr>
              <a:xfrm flipV="1">
                <a:off x="5639657" y="2276872"/>
                <a:ext cx="252000" cy="29891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5742417" y="2289373"/>
                <a:ext cx="2984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970405" y="403685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Ορθογώνιο 40"/>
              <p:cNvSpPr/>
              <p:nvPr/>
            </p:nvSpPr>
            <p:spPr>
              <a:xfrm>
                <a:off x="-36512" y="4160440"/>
                <a:ext cx="5378460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𝐀𝐎𝐁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rad>
                            </m:num>
                            <m:den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l-GR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rad>
                            </m:num>
                            <m:den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𝜐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   ⇒   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Ορθογώνιο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4160440"/>
                <a:ext cx="5378460" cy="7087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5148064" y="4221088"/>
                <a:ext cx="4104456" cy="7087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rad>
                        </m:e>
                      </m:d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4221088"/>
                <a:ext cx="4104456" cy="70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Ορθογώνιο 43"/>
              <p:cNvSpPr/>
              <p:nvPr/>
            </p:nvSpPr>
            <p:spPr>
              <a:xfrm>
                <a:off x="35496" y="5149059"/>
                <a:ext cx="4824013" cy="656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l-GR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>
                        <a:rPr lang="en-US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Ορθογώνιο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149059"/>
                <a:ext cx="4824013" cy="6562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Ευθεία γραμμή σύνδεσης 45"/>
          <p:cNvCxnSpPr/>
          <p:nvPr/>
        </p:nvCxnSpPr>
        <p:spPr>
          <a:xfrm flipH="1">
            <a:off x="5233456" y="4291206"/>
            <a:ext cx="236248" cy="72197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35496" y="5984525"/>
                <a:ext cx="6778073" cy="646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 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𝑳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⇨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984525"/>
                <a:ext cx="6778073" cy="6467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179512" y="6228928"/>
            <a:ext cx="4248472" cy="440432"/>
            <a:chOff x="179512" y="6372944"/>
            <a:chExt cx="4248472" cy="440432"/>
          </a:xfrm>
        </p:grpSpPr>
        <p:cxnSp>
          <p:nvCxnSpPr>
            <p:cNvPr id="48" name="Ευθεία γραμμή σύνδεσης 47"/>
            <p:cNvCxnSpPr/>
            <p:nvPr/>
          </p:nvCxnSpPr>
          <p:spPr>
            <a:xfrm flipH="1">
              <a:off x="179512" y="6516960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Ευθεία γραμμή σύνδεσης 49"/>
            <p:cNvCxnSpPr/>
            <p:nvPr/>
          </p:nvCxnSpPr>
          <p:spPr>
            <a:xfrm flipH="1">
              <a:off x="1691680" y="6372944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Ευθεία γραμμή σύνδεσης 50"/>
            <p:cNvCxnSpPr/>
            <p:nvPr/>
          </p:nvCxnSpPr>
          <p:spPr>
            <a:xfrm flipH="1">
              <a:off x="2267744" y="6516960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Ευθεία γραμμή σύνδεσης 51"/>
            <p:cNvCxnSpPr/>
            <p:nvPr/>
          </p:nvCxnSpPr>
          <p:spPr>
            <a:xfrm flipH="1">
              <a:off x="4258744" y="6372944"/>
              <a:ext cx="169240" cy="2964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-21261" y="2226898"/>
            <a:ext cx="26786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φως διανύει τη διαδρομή ΑΟΒ σε χρονικό διάστημα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3" name="Ομάδα 52"/>
          <p:cNvGrpSpPr/>
          <p:nvPr/>
        </p:nvGrpSpPr>
        <p:grpSpPr>
          <a:xfrm>
            <a:off x="5868145" y="2197757"/>
            <a:ext cx="3180358" cy="1303251"/>
            <a:chOff x="5868145" y="3068960"/>
            <a:chExt cx="3180358" cy="1303251"/>
          </a:xfrm>
        </p:grpSpPr>
        <p:sp>
          <p:nvSpPr>
            <p:cNvPr id="54" name="TextBox 53"/>
            <p:cNvSpPr txBox="1"/>
            <p:nvPr/>
          </p:nvSpPr>
          <p:spPr>
            <a:xfrm>
              <a:off x="5868145" y="3068960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χρονικό διάστημα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n-US" b="1" baseline="-25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AOB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ελάχιστο όταν: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Ορθογώνιο 55"/>
                <p:cNvSpPr/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𝒅𝒕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𝜿𝜶𝜾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b="1" i="0" smtClean="0">
                                    <a:latin typeface="Cambria Math" panose="02040503050406030204" pitchFamily="18" charset="0"/>
                                  </a:rPr>
                                  <m:t>𝐀𝐎𝐁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152" y="3717032"/>
                  <a:ext cx="3108351" cy="65517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667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7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4288</TotalTime>
  <Words>4092</Words>
  <Application>Microsoft Office PowerPoint</Application>
  <PresentationFormat>Προβολή στην οθόνη (4:3)</PresentationFormat>
  <Paragraphs>455</Paragraphs>
  <Slides>24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9" baseType="lpstr">
      <vt:lpstr>Arial</vt:lpstr>
      <vt:lpstr>Calibri</vt:lpstr>
      <vt:lpstr>Cambria Math</vt:lpstr>
      <vt:lpstr>Times New Roman</vt:lpstr>
      <vt:lpstr>Θέμα του Office</vt:lpstr>
      <vt:lpstr>Παρουσίαση του PowerPoint</vt:lpstr>
      <vt:lpstr>ΑΚΤΙΝΙΚΗ ΟΠΤΙΚΗ</vt:lpstr>
      <vt:lpstr>Κυματική ή Ακτινική Οπτική;</vt:lpstr>
      <vt:lpstr>Κυματική ή Ακτινική Οπτική;</vt:lpstr>
      <vt:lpstr>Κυματική ή Ακτινική Οπτική;</vt:lpstr>
      <vt:lpstr>Ακτινικό Μοντέλο Φωτός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298</cp:revision>
  <dcterms:created xsi:type="dcterms:W3CDTF">2015-04-28T06:42:47Z</dcterms:created>
  <dcterms:modified xsi:type="dcterms:W3CDTF">2021-04-18T18:36:28Z</dcterms:modified>
</cp:coreProperties>
</file>