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57" r:id="rId4"/>
    <p:sldId id="258" r:id="rId5"/>
    <p:sldId id="291" r:id="rId6"/>
    <p:sldId id="296" r:id="rId7"/>
    <p:sldId id="292" r:id="rId8"/>
    <p:sldId id="295" r:id="rId9"/>
    <p:sldId id="271" r:id="rId10"/>
    <p:sldId id="272" r:id="rId11"/>
    <p:sldId id="297" r:id="rId12"/>
    <p:sldId id="298" r:id="rId13"/>
    <p:sldId id="299" r:id="rId14"/>
    <p:sldId id="300" r:id="rId15"/>
    <p:sldId id="301" r:id="rId16"/>
    <p:sldId id="279" r:id="rId17"/>
    <p:sldId id="280" r:id="rId18"/>
    <p:sldId id="281" r:id="rId19"/>
    <p:sldId id="282" r:id="rId20"/>
    <p:sldId id="283" r:id="rId21"/>
    <p:sldId id="284" r:id="rId22"/>
    <p:sldId id="290" r:id="rId23"/>
    <p:sldId id="294" r:id="rId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9900"/>
    <a:srgbClr val="CC3300"/>
    <a:srgbClr val="663300"/>
    <a:srgbClr val="33CC33"/>
    <a:srgbClr val="FF0000"/>
    <a:srgbClr val="CC9900"/>
    <a:srgbClr val="996600"/>
    <a:srgbClr val="990033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99006" autoAdjust="0"/>
  </p:normalViewPr>
  <p:slideViewPr>
    <p:cSldViewPr>
      <p:cViewPr varScale="1">
        <p:scale>
          <a:sx n="92" d="100"/>
          <a:sy n="92" d="100"/>
        </p:scale>
        <p:origin x="12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0119F-A043-4888-B915-C5A094498211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20B09-83D1-4D40-B709-6D342C629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22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0B09-83D1-4D40-B709-6D342C62959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818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EF146-F58C-4996-8511-748B700C34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72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9D18-631C-4ACD-850F-C083E0A852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53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148F5-FE40-4388-9148-5200C12281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0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3656C-E497-435A-9ECD-BD9D1F6111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60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0364-FF0E-488B-8956-CA1801C780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60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4CB1-5E02-418D-BEE7-99B1DBBA5C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60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FA10-A64F-4782-AD19-57FF408280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2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045F2-0A38-4226-9EF1-493BE6CB21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5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68BC1-C054-41DA-B0CA-D7A0F13F38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28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8D21-00CB-49F1-920E-867BE130B7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77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3C4B-0E14-4ACF-8208-F612A56B76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322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47B9FB-6F53-42C4-87A2-634E3331D7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1.png"/><Relationship Id="rId7" Type="http://schemas.openxmlformats.org/officeDocument/2006/relationships/image" Target="../media/image112.png"/><Relationship Id="rId12" Type="http://schemas.openxmlformats.org/officeDocument/2006/relationships/image" Target="../media/image110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9.png"/><Relationship Id="rId15" Type="http://schemas.openxmlformats.org/officeDocument/2006/relationships/image" Target="../media/image1101.png"/><Relationship Id="rId10" Type="http://schemas.openxmlformats.org/officeDocument/2006/relationships/image" Target="../media/image108.png"/><Relationship Id="rId9" Type="http://schemas.openxmlformats.org/officeDocument/2006/relationships/image" Target="../media/image107.png"/><Relationship Id="rId14" Type="http://schemas.openxmlformats.org/officeDocument/2006/relationships/image" Target="../media/image109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1.png"/><Relationship Id="rId3" Type="http://schemas.openxmlformats.org/officeDocument/2006/relationships/image" Target="../media/image114.png"/><Relationship Id="rId7" Type="http://schemas.openxmlformats.org/officeDocument/2006/relationships/image" Target="../media/image112.png"/><Relationship Id="rId12" Type="http://schemas.openxmlformats.org/officeDocument/2006/relationships/image" Target="../media/image11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9.png"/><Relationship Id="rId5" Type="http://schemas.openxmlformats.org/officeDocument/2006/relationships/image" Target="../media/image116.png"/><Relationship Id="rId15" Type="http://schemas.openxmlformats.org/officeDocument/2006/relationships/image" Target="../media/image118.png"/><Relationship Id="rId10" Type="http://schemas.openxmlformats.org/officeDocument/2006/relationships/image" Target="../media/image117.png"/><Relationship Id="rId4" Type="http://schemas.openxmlformats.org/officeDocument/2006/relationships/image" Target="../media/image115.png"/><Relationship Id="rId9" Type="http://schemas.openxmlformats.org/officeDocument/2006/relationships/image" Target="../media/image107.png"/><Relationship Id="rId14" Type="http://schemas.openxmlformats.org/officeDocument/2006/relationships/image" Target="../media/image10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7" Type="http://schemas.openxmlformats.org/officeDocument/2006/relationships/image" Target="../media/image112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1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9" Type="http://schemas.openxmlformats.org/officeDocument/2006/relationships/image" Target="../media/image107.png"/><Relationship Id="rId14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2.png"/><Relationship Id="rId3" Type="http://schemas.openxmlformats.org/officeDocument/2006/relationships/image" Target="../media/image130.png"/><Relationship Id="rId7" Type="http://schemas.openxmlformats.org/officeDocument/2006/relationships/image" Target="../media/image112.png"/><Relationship Id="rId12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1.png"/><Relationship Id="rId5" Type="http://schemas.openxmlformats.org/officeDocument/2006/relationships/image" Target="../media/image132.png"/><Relationship Id="rId10" Type="http://schemas.openxmlformats.org/officeDocument/2006/relationships/image" Target="../media/image133.png"/><Relationship Id="rId4" Type="http://schemas.openxmlformats.org/officeDocument/2006/relationships/image" Target="../media/image131.png"/><Relationship Id="rId9" Type="http://schemas.openxmlformats.org/officeDocument/2006/relationships/image" Target="../media/image107.png"/><Relationship Id="rId14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1.png"/><Relationship Id="rId39" Type="http://schemas.openxmlformats.org/officeDocument/2006/relationships/image" Target="../media/image1230.png"/><Relationship Id="rId3" Type="http://schemas.openxmlformats.org/officeDocument/2006/relationships/image" Target="../media/image1190.png"/><Relationship Id="rId21" Type="http://schemas.openxmlformats.org/officeDocument/2006/relationships/image" Target="../media/image1351.png"/><Relationship Id="rId42" Type="http://schemas.openxmlformats.org/officeDocument/2006/relationships/image" Target="../media/image961.png"/><Relationship Id="rId7" Type="http://schemas.openxmlformats.org/officeDocument/2006/relationships/image" Target="../media/image1231.png"/><Relationship Id="rId2" Type="http://schemas.openxmlformats.org/officeDocument/2006/relationships/image" Target="../media/image135.png"/><Relationship Id="rId20" Type="http://schemas.openxmlformats.org/officeDocument/2006/relationships/image" Target="../media/image500.png"/><Relationship Id="rId41" Type="http://schemas.openxmlformats.org/officeDocument/2006/relationships/image" Target="../media/image1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1.png"/><Relationship Id="rId40" Type="http://schemas.openxmlformats.org/officeDocument/2006/relationships/image" Target="../media/image1240.png"/><Relationship Id="rId5" Type="http://schemas.openxmlformats.org/officeDocument/2006/relationships/image" Target="../media/image1210.png"/><Relationship Id="rId4" Type="http://schemas.openxmlformats.org/officeDocument/2006/relationships/image" Target="../media/image1200.png"/><Relationship Id="rId22" Type="http://schemas.openxmlformats.org/officeDocument/2006/relationships/image" Target="../media/image9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136.png"/><Relationship Id="rId3" Type="http://schemas.openxmlformats.org/officeDocument/2006/relationships/image" Target="../media/image1260.png"/><Relationship Id="rId7" Type="http://schemas.openxmlformats.org/officeDocument/2006/relationships/image" Target="../media/image1300.png"/><Relationship Id="rId12" Type="http://schemas.openxmlformats.org/officeDocument/2006/relationships/image" Target="../media/image1350.png"/><Relationship Id="rId2" Type="http://schemas.openxmlformats.org/officeDocument/2006/relationships/image" Target="../media/image135.png"/><Relationship Id="rId16" Type="http://schemas.openxmlformats.org/officeDocument/2006/relationships/image" Target="../media/image9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0.png"/><Relationship Id="rId11" Type="http://schemas.openxmlformats.org/officeDocument/2006/relationships/image" Target="../media/image1340.png"/><Relationship Id="rId5" Type="http://schemas.openxmlformats.org/officeDocument/2006/relationships/image" Target="../media/image971.png"/><Relationship Id="rId15" Type="http://schemas.openxmlformats.org/officeDocument/2006/relationships/image" Target="../media/image138.png"/><Relationship Id="rId10" Type="http://schemas.openxmlformats.org/officeDocument/2006/relationships/image" Target="../media/image1330.png"/><Relationship Id="rId4" Type="http://schemas.openxmlformats.org/officeDocument/2006/relationships/image" Target="../media/image1270.png"/><Relationship Id="rId9" Type="http://schemas.openxmlformats.org/officeDocument/2006/relationships/image" Target="../media/image1320.png"/><Relationship Id="rId14" Type="http://schemas.openxmlformats.org/officeDocument/2006/relationships/image" Target="../media/image13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.png"/><Relationship Id="rId39" Type="http://schemas.openxmlformats.org/officeDocument/2006/relationships/image" Target="../media/image151.png"/><Relationship Id="rId3" Type="http://schemas.openxmlformats.org/officeDocument/2006/relationships/image" Target="../media/image139.png"/><Relationship Id="rId42" Type="http://schemas.openxmlformats.org/officeDocument/2006/relationships/image" Target="../media/image991.png"/><Relationship Id="rId47" Type="http://schemas.openxmlformats.org/officeDocument/2006/relationships/image" Target="../media/image1000.png"/><Relationship Id="rId50" Type="http://schemas.openxmlformats.org/officeDocument/2006/relationships/image" Target="../media/image1031.png"/><Relationship Id="rId12" Type="http://schemas.openxmlformats.org/officeDocument/2006/relationships/image" Target="../media/image148.png"/><Relationship Id="rId46" Type="http://schemas.openxmlformats.org/officeDocument/2006/relationships/image" Target="../media/image157.png"/><Relationship Id="rId2" Type="http://schemas.openxmlformats.org/officeDocument/2006/relationships/image" Target="../media/image135.png"/><Relationship Id="rId41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152.png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37" Type="http://schemas.openxmlformats.org/officeDocument/2006/relationships/image" Target="../media/image320.png"/><Relationship Id="rId5" Type="http://schemas.openxmlformats.org/officeDocument/2006/relationships/image" Target="../media/image141.png"/><Relationship Id="rId49" Type="http://schemas.openxmlformats.org/officeDocument/2006/relationships/image" Target="../media/image1021.png"/><Relationship Id="rId10" Type="http://schemas.openxmlformats.org/officeDocument/2006/relationships/image" Target="../media/image146.png"/><Relationship Id="rId44" Type="http://schemas.openxmlformats.org/officeDocument/2006/relationships/image" Target="../media/image155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43" Type="http://schemas.openxmlformats.org/officeDocument/2006/relationships/image" Target="../media/image154.png"/><Relationship Id="rId48" Type="http://schemas.openxmlformats.org/officeDocument/2006/relationships/image" Target="../media/image10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9" Type="http://schemas.openxmlformats.org/officeDocument/2006/relationships/image" Target="../media/image921.png"/><Relationship Id="rId34" Type="http://schemas.openxmlformats.org/officeDocument/2006/relationships/image" Target="../media/image200.png"/><Relationship Id="rId38" Type="http://schemas.openxmlformats.org/officeDocument/2006/relationships/image" Target="../media/image15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1041.png"/><Relationship Id="rId36" Type="http://schemas.openxmlformats.org/officeDocument/2006/relationships/image" Target="../media/image912.png"/><Relationship Id="rId35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13" Type="http://schemas.openxmlformats.org/officeDocument/2006/relationships/image" Target="../media/image990.png"/><Relationship Id="rId18" Type="http://schemas.openxmlformats.org/officeDocument/2006/relationships/image" Target="../media/image1040.png"/><Relationship Id="rId3" Type="http://schemas.openxmlformats.org/officeDocument/2006/relationships/image" Target="../media/image890.png"/><Relationship Id="rId7" Type="http://schemas.openxmlformats.org/officeDocument/2006/relationships/image" Target="../media/image1062.png"/><Relationship Id="rId12" Type="http://schemas.openxmlformats.org/officeDocument/2006/relationships/image" Target="../media/image980.png"/><Relationship Id="rId17" Type="http://schemas.openxmlformats.org/officeDocument/2006/relationships/image" Target="../media/image1030.png"/><Relationship Id="rId2" Type="http://schemas.openxmlformats.org/officeDocument/2006/relationships/image" Target="../media/image880.png"/><Relationship Id="rId16" Type="http://schemas.openxmlformats.org/officeDocument/2006/relationships/image" Target="../media/image10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0.png"/><Relationship Id="rId11" Type="http://schemas.openxmlformats.org/officeDocument/2006/relationships/image" Target="../media/image970.png"/><Relationship Id="rId5" Type="http://schemas.openxmlformats.org/officeDocument/2006/relationships/image" Target="../media/image910.png"/><Relationship Id="rId15" Type="http://schemas.openxmlformats.org/officeDocument/2006/relationships/image" Target="../media/image1011.png"/><Relationship Id="rId10" Type="http://schemas.openxmlformats.org/officeDocument/2006/relationships/image" Target="../media/image960.png"/><Relationship Id="rId19" Type="http://schemas.openxmlformats.org/officeDocument/2006/relationships/image" Target="../media/image1071.png"/><Relationship Id="rId4" Type="http://schemas.openxmlformats.org/officeDocument/2006/relationships/image" Target="../media/image1050.png"/><Relationship Id="rId9" Type="http://schemas.openxmlformats.org/officeDocument/2006/relationships/image" Target="../media/image950.png"/><Relationship Id="rId14" Type="http://schemas.openxmlformats.org/officeDocument/2006/relationships/image" Target="../media/image10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13" Type="http://schemas.openxmlformats.org/officeDocument/2006/relationships/image" Target="../media/image1170.png"/><Relationship Id="rId18" Type="http://schemas.openxmlformats.org/officeDocument/2006/relationships/image" Target="../media/image1220.png"/><Relationship Id="rId3" Type="http://schemas.openxmlformats.org/officeDocument/2006/relationships/image" Target="../media/image1070.png"/><Relationship Id="rId21" Type="http://schemas.openxmlformats.org/officeDocument/2006/relationships/image" Target="../media/image1251.png"/><Relationship Id="rId7" Type="http://schemas.openxmlformats.org/officeDocument/2006/relationships/image" Target="../media/image1110.png"/><Relationship Id="rId12" Type="http://schemas.openxmlformats.org/officeDocument/2006/relationships/image" Target="../media/image1160.png"/><Relationship Id="rId17" Type="http://schemas.openxmlformats.org/officeDocument/2006/relationships/image" Target="../media/image1211.png"/><Relationship Id="rId2" Type="http://schemas.openxmlformats.org/officeDocument/2006/relationships/image" Target="../media/image1060.png"/><Relationship Id="rId16" Type="http://schemas.openxmlformats.org/officeDocument/2006/relationships/image" Target="../media/image1201.png"/><Relationship Id="rId20" Type="http://schemas.openxmlformats.org/officeDocument/2006/relationships/image" Target="../media/image1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0.png"/><Relationship Id="rId11" Type="http://schemas.openxmlformats.org/officeDocument/2006/relationships/image" Target="../media/image1150.png"/><Relationship Id="rId5" Type="http://schemas.openxmlformats.org/officeDocument/2006/relationships/image" Target="../media/image1090.png"/><Relationship Id="rId15" Type="http://schemas.openxmlformats.org/officeDocument/2006/relationships/image" Target="../media/image1191.png"/><Relationship Id="rId10" Type="http://schemas.openxmlformats.org/officeDocument/2006/relationships/image" Target="../media/image1140.png"/><Relationship Id="rId19" Type="http://schemas.openxmlformats.org/officeDocument/2006/relationships/image" Target="../media/image1232.png"/><Relationship Id="rId4" Type="http://schemas.openxmlformats.org/officeDocument/2006/relationships/image" Target="../media/image1080.png"/><Relationship Id="rId9" Type="http://schemas.openxmlformats.org/officeDocument/2006/relationships/image" Target="../media/image1130.png"/><Relationship Id="rId14" Type="http://schemas.openxmlformats.org/officeDocument/2006/relationships/image" Target="../media/image1180.png"/><Relationship Id="rId22" Type="http://schemas.openxmlformats.org/officeDocument/2006/relationships/image" Target="../media/image12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0.png"/><Relationship Id="rId2" Type="http://schemas.openxmlformats.org/officeDocument/2006/relationships/image" Target="../media/image12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1.png"/><Relationship Id="rId5" Type="http://schemas.openxmlformats.org/officeDocument/2006/relationships/image" Target="../media/image1301.png"/><Relationship Id="rId4" Type="http://schemas.openxmlformats.org/officeDocument/2006/relationships/image" Target="../media/image129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.png"/><Relationship Id="rId39" Type="http://schemas.openxmlformats.org/officeDocument/2006/relationships/image" Target="../media/image20.png"/><Relationship Id="rId34" Type="http://schemas.openxmlformats.org/officeDocument/2006/relationships/image" Target="../media/image25.png"/><Relationship Id="rId3" Type="http://schemas.openxmlformats.org/officeDocument/2006/relationships/image" Target="../media/image810.png"/><Relationship Id="rId42" Type="http://schemas.openxmlformats.org/officeDocument/2006/relationships/image" Target="../media/image2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5" Type="http://schemas.openxmlformats.org/officeDocument/2006/relationships/image" Target="../media/image18.png"/><Relationship Id="rId38" Type="http://schemas.openxmlformats.org/officeDocument/2006/relationships/image" Target="../media/image10.png"/><Relationship Id="rId33" Type="http://schemas.openxmlformats.org/officeDocument/2006/relationships/image" Target="../media/image23.png"/><Relationship Id="rId29" Type="http://schemas.openxmlformats.org/officeDocument/2006/relationships/image" Target="../media/image34.png"/><Relationship Id="rId2" Type="http://schemas.openxmlformats.org/officeDocument/2006/relationships/image" Target="../media/image710.png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22.png"/><Relationship Id="rId37" Type="http://schemas.openxmlformats.org/officeDocument/2006/relationships/image" Target="../media/image9.png"/><Relationship Id="rId6" Type="http://schemas.openxmlformats.org/officeDocument/2006/relationships/image" Target="../media/image11.png"/><Relationship Id="rId40" Type="http://schemas.openxmlformats.org/officeDocument/2006/relationships/image" Target="../media/image26.png"/><Relationship Id="rId28" Type="http://schemas.openxmlformats.org/officeDocument/2006/relationships/image" Target="../media/image33.png"/><Relationship Id="rId36" Type="http://schemas.openxmlformats.org/officeDocument/2006/relationships/image" Target="../media/image8.png"/><Relationship Id="rId5" Type="http://schemas.openxmlformats.org/officeDocument/2006/relationships/image" Target="../media/image1010.png"/><Relationship Id="rId15" Type="http://schemas.openxmlformats.org/officeDocument/2006/relationships/image" Target="../media/image201.png"/><Relationship Id="rId10" Type="http://schemas.openxmlformats.org/officeDocument/2006/relationships/image" Target="../media/image15.png"/><Relationship Id="rId31" Type="http://schemas.openxmlformats.org/officeDocument/2006/relationships/image" Target="../media/image21.png"/><Relationship Id="rId19" Type="http://schemas.openxmlformats.org/officeDocument/2006/relationships/image" Target="../media/image24.png"/><Relationship Id="rId9" Type="http://schemas.openxmlformats.org/officeDocument/2006/relationships/image" Target="../media/image14.png"/><Relationship Id="rId27" Type="http://schemas.openxmlformats.org/officeDocument/2006/relationships/image" Target="../media/image32.png"/><Relationship Id="rId35" Type="http://schemas.openxmlformats.org/officeDocument/2006/relationships/image" Target="../media/image7.png"/><Relationship Id="rId4" Type="http://schemas.openxmlformats.org/officeDocument/2006/relationships/image" Target="../media/image911.png"/><Relationship Id="rId43" Type="http://schemas.openxmlformats.org/officeDocument/2006/relationships/image" Target="../media/image30.png"/><Relationship Id="rId8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.png"/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19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1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7" Type="http://schemas.openxmlformats.org/officeDocument/2006/relationships/image" Target="../media/image53.png"/><Relationship Id="rId2" Type="http://schemas.openxmlformats.org/officeDocument/2006/relationships/image" Target="../media/image40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0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20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50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59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4.png"/><Relationship Id="rId9" Type="http://schemas.openxmlformats.org/officeDocument/2006/relationships/image" Target="../media/image63.png"/><Relationship Id="rId1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/>
        </p:nvSpPr>
        <p:spPr bwMode="auto">
          <a:xfrm>
            <a:off x="3330575" y="246063"/>
            <a:ext cx="5813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20000"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Α</a:t>
            </a:r>
            <a:r>
              <a:rPr lang="el-GR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ΝΩΤΑΤΗ</a:t>
            </a:r>
            <a:r>
              <a:rPr lang="el-GR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/>
            </a:r>
            <a:br>
              <a:rPr lang="en-US" sz="3000" b="1" dirty="0" smtClean="0">
                <a:latin typeface="+mj-lt"/>
                <a:cs typeface="Times New Roman" pitchFamily="18" charset="0"/>
              </a:rPr>
            </a:br>
            <a:r>
              <a:rPr lang="el-GR" sz="3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Σ</a:t>
            </a:r>
            <a:r>
              <a:rPr lang="el-GR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ΧΟΛΗ</a:t>
            </a:r>
            <a:r>
              <a:rPr lang="el-GR" sz="3000" b="1" dirty="0">
                <a:latin typeface="+mj-lt"/>
                <a:cs typeface="Times New Roman" pitchFamily="18" charset="0"/>
              </a:rPr>
              <a:t/>
            </a:r>
            <a:br>
              <a:rPr lang="el-GR" sz="3000" b="1" dirty="0">
                <a:latin typeface="+mj-lt"/>
                <a:cs typeface="Times New Roman" pitchFamily="18" charset="0"/>
              </a:rPr>
            </a:br>
            <a:r>
              <a:rPr lang="el-GR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ΠΑΙ</a:t>
            </a:r>
            <a:r>
              <a:rPr lang="el-GR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ΔΑΓΩΓΙΚΗΣ</a:t>
            </a:r>
            <a:r>
              <a:rPr lang="el-GR" sz="3000" b="1" dirty="0">
                <a:latin typeface="+mj-lt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ΚΑΙ</a:t>
            </a:r>
            <a:r>
              <a:rPr lang="el-GR" sz="3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/>
            </a:r>
            <a:br>
              <a:rPr lang="el-GR" sz="3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</a:br>
            <a:r>
              <a:rPr lang="el-GR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Τ</a:t>
            </a:r>
            <a:r>
              <a:rPr lang="el-GR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ΕΧΝΟΛΟΓΙΚΗΣ</a:t>
            </a:r>
            <a:r>
              <a:rPr lang="el-GR" sz="3000" b="1" dirty="0">
                <a:latin typeface="+mj-lt"/>
                <a:cs typeface="Times New Roman" pitchFamily="18" charset="0"/>
              </a:rPr>
              <a:t/>
            </a:r>
            <a:br>
              <a:rPr lang="el-GR" sz="3000" b="1" dirty="0">
                <a:latin typeface="+mj-lt"/>
                <a:cs typeface="Times New Roman" pitchFamily="18" charset="0"/>
              </a:rPr>
            </a:br>
            <a:r>
              <a:rPr lang="el-GR" sz="3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Ε</a:t>
            </a:r>
            <a:r>
              <a:rPr lang="el-GR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ΚΠΑΙΔΕΥΣΗΣ</a:t>
            </a:r>
            <a:endParaRPr lang="el-GR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1" name="Objec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27025"/>
            <a:ext cx="270033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4 - Ορθογώνιο"/>
          <p:cNvSpPr>
            <a:spLocks noChangeArrowheads="1"/>
          </p:cNvSpPr>
          <p:nvPr/>
        </p:nvSpPr>
        <p:spPr bwMode="auto">
          <a:xfrm>
            <a:off x="0" y="61499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cs typeface="Times New Roman" pitchFamily="18" charset="0"/>
              </a:rPr>
              <a:t>Καθηγητής Σιδερής  Ευστάθιος</a:t>
            </a:r>
          </a:p>
        </p:txBody>
      </p:sp>
      <p:pic>
        <p:nvPicPr>
          <p:cNvPr id="2053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889250"/>
            <a:ext cx="8942387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8173" y="692696"/>
            <a:ext cx="877631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</a:rPr>
              <a:t>Το σώμα διαμερίζεται σε απειροστές μάζες </a:t>
            </a:r>
            <a:r>
              <a:rPr lang="en-US" sz="2000" b="1" dirty="0" err="1">
                <a:solidFill>
                  <a:srgbClr val="002060"/>
                </a:solidFill>
              </a:rPr>
              <a:t>d</a:t>
            </a:r>
            <a:r>
              <a:rPr lang="en-US" sz="2000" b="1" i="1" dirty="0" err="1">
                <a:solidFill>
                  <a:srgbClr val="002060"/>
                </a:solidFill>
              </a:rPr>
              <a:t>m</a:t>
            </a:r>
            <a:r>
              <a:rPr lang="en-US" sz="2000" b="1" i="1" dirty="0">
                <a:solidFill>
                  <a:srgbClr val="002060"/>
                </a:solidFill>
              </a:rPr>
              <a:t>  </a:t>
            </a:r>
            <a:r>
              <a:rPr lang="el-GR" sz="2000" b="1" dirty="0">
                <a:solidFill>
                  <a:srgbClr val="002060"/>
                </a:solidFill>
              </a:rPr>
              <a:t>με συντεταγμένες (</a:t>
            </a:r>
            <a:r>
              <a:rPr lang="en-US" sz="2000" b="1" i="1" dirty="0">
                <a:solidFill>
                  <a:srgbClr val="002060"/>
                </a:solidFill>
              </a:rPr>
              <a:t>x, y</a:t>
            </a:r>
            <a:r>
              <a:rPr lang="el-GR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>
                <a:solidFill>
                  <a:srgbClr val="002060"/>
                </a:solidFill>
              </a:rPr>
              <a:t>z</a:t>
            </a:r>
            <a:r>
              <a:rPr lang="en-US" sz="2000" b="1" dirty="0" smtClean="0">
                <a:solidFill>
                  <a:srgbClr val="002060"/>
                </a:solidFill>
              </a:rPr>
              <a:t>). </a:t>
            </a:r>
            <a:r>
              <a:rPr lang="el-GR" sz="2000" b="1" dirty="0" smtClean="0">
                <a:solidFill>
                  <a:srgbClr val="002060"/>
                </a:solidFill>
              </a:rPr>
              <a:t>Οι συντεταγμένες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x</a:t>
            </a:r>
            <a:r>
              <a:rPr lang="en-US" b="1" baseline="-25000" dirty="0" err="1" smtClean="0">
                <a:solidFill>
                  <a:srgbClr val="0000CC"/>
                </a:solidFill>
              </a:rPr>
              <a:t>cm</a:t>
            </a:r>
            <a:r>
              <a:rPr lang="en-US" sz="2000" b="1" dirty="0" smtClean="0">
                <a:solidFill>
                  <a:srgbClr val="002060"/>
                </a:solidFill>
              </a:rPr>
              <a:t>, </a:t>
            </a:r>
            <a:r>
              <a:rPr lang="en-US" b="1" i="1" dirty="0" err="1" smtClean="0">
                <a:solidFill>
                  <a:srgbClr val="0000CC"/>
                </a:solidFill>
              </a:rPr>
              <a:t>y</a:t>
            </a:r>
            <a:r>
              <a:rPr lang="en-US" b="1" baseline="-25000" dirty="0" err="1" smtClean="0">
                <a:solidFill>
                  <a:srgbClr val="0000CC"/>
                </a:solidFill>
              </a:rPr>
              <a:t>cm</a:t>
            </a:r>
            <a:r>
              <a:rPr lang="en-US" sz="2000" b="1" baseline="-25000" dirty="0" smtClean="0">
                <a:solidFill>
                  <a:srgbClr val="002060"/>
                </a:solidFill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</a:rPr>
              <a:t>και </a:t>
            </a:r>
            <a:r>
              <a:rPr lang="en-US" b="1" i="1" dirty="0" err="1" smtClean="0">
                <a:solidFill>
                  <a:srgbClr val="0000CC"/>
                </a:solidFill>
              </a:rPr>
              <a:t>z</a:t>
            </a:r>
            <a:r>
              <a:rPr lang="en-US" b="1" baseline="-25000" dirty="0" err="1" smtClean="0">
                <a:solidFill>
                  <a:srgbClr val="0000CC"/>
                </a:solidFill>
              </a:rPr>
              <a:t>cm</a:t>
            </a: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</a:rPr>
              <a:t>του κέντρου μάζας δίνονται από τις σχέσεις:</a:t>
            </a:r>
          </a:p>
        </p:txBody>
      </p:sp>
      <p:sp>
        <p:nvSpPr>
          <p:cNvPr id="20489" name="AutoShape 9"/>
          <p:cNvSpPr>
            <a:spLocks/>
          </p:cNvSpPr>
          <p:nvPr/>
        </p:nvSpPr>
        <p:spPr bwMode="auto">
          <a:xfrm>
            <a:off x="2150050" y="1851118"/>
            <a:ext cx="757974" cy="2895600"/>
          </a:xfrm>
          <a:prstGeom prst="rightBrace">
            <a:avLst>
              <a:gd name="adj1" fmla="val 12465"/>
              <a:gd name="adj2" fmla="val 50000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7" y="1628800"/>
                <a:ext cx="2235997" cy="1029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7" y="1628800"/>
                <a:ext cx="2235997" cy="1029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479" y="2837145"/>
                <a:ext cx="2235997" cy="1029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9" y="2837145"/>
                <a:ext cx="2235997" cy="1029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" y="4155139"/>
                <a:ext cx="2235997" cy="1029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155139"/>
                <a:ext cx="2235997" cy="1029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70130" y="2708920"/>
                <a:ext cx="2210349" cy="109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30" y="2708920"/>
                <a:ext cx="2210349" cy="1099660"/>
              </a:xfrm>
              <a:prstGeom prst="rect">
                <a:avLst/>
              </a:prstGeom>
              <a:blipFill>
                <a:blip r:embed="rId5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5329117"/>
                <a:ext cx="1528816" cy="1052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329117"/>
                <a:ext cx="1528816" cy="1052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Κέντρο</a:t>
            </a:r>
            <a:r>
              <a:rPr lang="el-GR" altLang="el-GR" b="1" dirty="0" smtClean="0">
                <a:solidFill>
                  <a:srgbClr val="FF0000"/>
                </a:solidFill>
              </a:rPr>
              <a:t> Μάζας</a:t>
            </a:r>
            <a:endParaRPr lang="el-GR" alt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9" grpId="0" animBg="1"/>
      <p:bldP spid="2" grpId="0"/>
      <p:bldP spid="11" grpId="0"/>
      <p:bldP spid="12" grpId="0"/>
      <p:bldP spid="1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Ομάδα 62"/>
          <p:cNvGrpSpPr/>
          <p:nvPr/>
        </p:nvGrpSpPr>
        <p:grpSpPr>
          <a:xfrm>
            <a:off x="0" y="1233773"/>
            <a:ext cx="9144000" cy="1137157"/>
            <a:chOff x="0" y="1233773"/>
            <a:chExt cx="9144000" cy="1137157"/>
          </a:xfrm>
        </p:grpSpPr>
        <p:sp>
          <p:nvSpPr>
            <p:cNvPr id="3" name="TextBox 2"/>
            <p:cNvSpPr txBox="1"/>
            <p:nvPr/>
          </p:nvSpPr>
          <p:spPr>
            <a:xfrm>
              <a:off x="0" y="1233773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Περίπτωση γραμμικής κατανομής μάζας (νήματα, χορδές, σκοινιά, ράβδοι κλπ.) με γραμμική πυκνότητα μάζας:</a:t>
              </a:r>
              <a:endPara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6691" y="1844824"/>
                  <a:ext cx="3549113" cy="526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8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  <m:d>
                          <m:dPr>
                            <m:ctrlP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800" b="1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𝛘</m:t>
                            </m:r>
                          </m:e>
                        </m:d>
                        <m:r>
                          <a:rPr lang="el-GR" sz="18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𝒅𝒎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  <m:r>
                          <a:rPr lang="el-GR" sz="1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l-GR" sz="1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    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𝒅𝒎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sz="1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oMath>
                    </m:oMathPara>
                  </a14:m>
                  <a:endParaRPr lang="el-GR" sz="18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91" y="1844824"/>
                  <a:ext cx="3549113" cy="52610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Κέντρο Μάζας</a:t>
            </a:r>
            <a:endParaRPr lang="el-GR" alt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1043608" y="617639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Εύρεση του Κέντρου μάζας Σώματος με ολοκλήρωμα</a:t>
            </a:r>
            <a:endParaRPr lang="el-GR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67944" y="4253525"/>
                <a:ext cx="1528816" cy="1052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53525"/>
                <a:ext cx="1528816" cy="1052211"/>
              </a:xfrm>
              <a:prstGeom prst="rect">
                <a:avLst/>
              </a:prstGeom>
              <a:blipFill>
                <a:blip r:embed="rId3"/>
                <a:stretch>
                  <a:fillRect b="-5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11838" y="5492114"/>
                <a:ext cx="2171428" cy="899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38" y="5492114"/>
                <a:ext cx="2171428" cy="8996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96136" y="4276767"/>
                <a:ext cx="2590581" cy="1025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  <m:e>
                          <m: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𝝁</m:t>
                          </m:r>
                          <m:d>
                            <m:dPr>
                              <m:ctrlPr>
                                <a:rPr lang="el-GR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276767"/>
                <a:ext cx="2590581" cy="1025858"/>
              </a:xfrm>
              <a:prstGeom prst="rect">
                <a:avLst/>
              </a:prstGeom>
              <a:blipFill>
                <a:blip r:embed="rId5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109604" y="5388135"/>
                <a:ext cx="2854884" cy="1025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𝝁</m:t>
                          </m:r>
                          <m:d>
                            <m:dPr>
                              <m:ctrlPr>
                                <a:rPr lang="el-GR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604" y="5388135"/>
                <a:ext cx="2854884" cy="1025858"/>
              </a:xfrm>
              <a:prstGeom prst="rect">
                <a:avLst/>
              </a:prstGeom>
              <a:blipFill>
                <a:blip r:embed="rId6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Ομάδα 61"/>
          <p:cNvGrpSpPr/>
          <p:nvPr/>
        </p:nvGrpSpPr>
        <p:grpSpPr>
          <a:xfrm>
            <a:off x="0" y="1950441"/>
            <a:ext cx="9108048" cy="1294305"/>
            <a:chOff x="0" y="1950441"/>
            <a:chExt cx="9108048" cy="1294305"/>
          </a:xfrm>
        </p:grpSpPr>
        <p:grpSp>
          <p:nvGrpSpPr>
            <p:cNvPr id="45" name="Ομάδα 44"/>
            <p:cNvGrpSpPr/>
            <p:nvPr/>
          </p:nvGrpSpPr>
          <p:grpSpPr>
            <a:xfrm>
              <a:off x="0" y="1950441"/>
              <a:ext cx="9108048" cy="1294305"/>
              <a:chOff x="0" y="1734417"/>
              <a:chExt cx="9108048" cy="129430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0" y="2197725"/>
                <a:ext cx="46020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/>
                  <a:t>Εκτείνουμε το σώμα, π.χ. μια ράβδο</a:t>
                </a:r>
                <a:r>
                  <a:rPr lang="en-US" sz="1600" b="1" dirty="0" smtClean="0"/>
                  <a:t> </a:t>
                </a:r>
                <a:r>
                  <a:rPr lang="el-GR" sz="1600" b="1" dirty="0" smtClean="0"/>
                  <a:t>μήκους </a:t>
                </a:r>
                <a:r>
                  <a:rPr lang="en-US" sz="1600" b="1" i="1" dirty="0" smtClean="0"/>
                  <a:t>L</a:t>
                </a:r>
                <a:r>
                  <a:rPr lang="el-GR" sz="1600" b="1" dirty="0" smtClean="0"/>
                  <a:t>, κατά μήκος μιας διεύθυνσης, π.χ. κατά μήκος του </a:t>
                </a:r>
                <a:r>
                  <a:rPr lang="en-US" sz="1600" b="1" i="1" dirty="0" smtClean="0"/>
                  <a:t>x</a:t>
                </a:r>
                <a:r>
                  <a:rPr lang="en-US" sz="1600" b="1" dirty="0" smtClean="0"/>
                  <a:t>-</a:t>
                </a:r>
                <a:r>
                  <a:rPr lang="el-GR" sz="1600" b="1" dirty="0"/>
                  <a:t>ά</a:t>
                </a:r>
                <a:r>
                  <a:rPr lang="el-GR" sz="1600" b="1" dirty="0" smtClean="0"/>
                  <a:t>ξονα, </a:t>
                </a:r>
                <a:endParaRPr lang="el-GR" sz="1600" b="1" dirty="0"/>
              </a:p>
            </p:txBody>
          </p:sp>
          <p:grpSp>
            <p:nvGrpSpPr>
              <p:cNvPr id="37" name="Ομάδα 36"/>
              <p:cNvGrpSpPr/>
              <p:nvPr/>
            </p:nvGrpSpPr>
            <p:grpSpPr>
              <a:xfrm>
                <a:off x="4644008" y="1734417"/>
                <a:ext cx="4464040" cy="1067909"/>
                <a:chOff x="4644008" y="1734417"/>
                <a:chExt cx="4464040" cy="1067909"/>
              </a:xfrm>
            </p:grpSpPr>
            <p:sp>
              <p:nvSpPr>
                <p:cNvPr id="2" name="Ορθογώνιο 1"/>
                <p:cNvSpPr/>
                <p:nvPr/>
              </p:nvSpPr>
              <p:spPr>
                <a:xfrm>
                  <a:off x="5004048" y="2276872"/>
                  <a:ext cx="3456000" cy="108000"/>
                </a:xfrm>
                <a:prstGeom prst="rect">
                  <a:avLst/>
                </a:prstGeom>
                <a:solidFill>
                  <a:srgbClr val="CC3300"/>
                </a:solidFill>
                <a:ln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9" name="Ευθεία γραμμή σύνδεσης 8"/>
                <p:cNvCxnSpPr>
                  <a:stCxn id="2" idx="3"/>
                </p:cNvCxnSpPr>
                <p:nvPr/>
              </p:nvCxnSpPr>
              <p:spPr>
                <a:xfrm>
                  <a:off x="8460048" y="2330872"/>
                  <a:ext cx="64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Ορθογώνιο 9"/>
                    <p:cNvSpPr/>
                    <p:nvPr/>
                  </p:nvSpPr>
                  <p:spPr>
                    <a:xfrm>
                      <a:off x="8748464" y="2276872"/>
                      <a:ext cx="354584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rgbClr val="0000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Ορθογώνιο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8464" y="2276872"/>
                      <a:ext cx="354584" cy="3385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Ευθεία γραμμή σύνδεσης 11"/>
                <p:cNvCxnSpPr/>
                <p:nvPr/>
              </p:nvCxnSpPr>
              <p:spPr>
                <a:xfrm>
                  <a:off x="4993657" y="2010326"/>
                  <a:ext cx="0" cy="79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Ορθογώνιο 12"/>
                    <p:cNvSpPr/>
                    <p:nvPr/>
                  </p:nvSpPr>
                  <p:spPr>
                    <a:xfrm>
                      <a:off x="4644008" y="1734417"/>
                      <a:ext cx="74591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l-GR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l-GR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rgbClr val="0000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Ορθογώνιο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44008" y="1734417"/>
                      <a:ext cx="745910" cy="33855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60" name="Ευθύγραμμο βέλος σύνδεσης 59"/>
            <p:cNvCxnSpPr/>
            <p:nvPr/>
          </p:nvCxnSpPr>
          <p:spPr>
            <a:xfrm>
              <a:off x="5004047" y="2963601"/>
              <a:ext cx="345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Ορθογώνιο 60"/>
                <p:cNvSpPr/>
                <p:nvPr/>
              </p:nvSpPr>
              <p:spPr>
                <a:xfrm>
                  <a:off x="6516248" y="2761579"/>
                  <a:ext cx="35137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Ορθογώνιο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48" y="2761579"/>
                  <a:ext cx="351378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Ομάδα 45"/>
          <p:cNvGrpSpPr/>
          <p:nvPr/>
        </p:nvGrpSpPr>
        <p:grpSpPr>
          <a:xfrm>
            <a:off x="4322" y="2477686"/>
            <a:ext cx="8342135" cy="1311354"/>
            <a:chOff x="4322" y="2261662"/>
            <a:chExt cx="8342135" cy="1311354"/>
          </a:xfrm>
        </p:grpSpPr>
        <p:grpSp>
          <p:nvGrpSpPr>
            <p:cNvPr id="36" name="Ομάδα 35"/>
            <p:cNvGrpSpPr/>
            <p:nvPr/>
          </p:nvGrpSpPr>
          <p:grpSpPr>
            <a:xfrm>
              <a:off x="5174704" y="2261662"/>
              <a:ext cx="3171753" cy="130819"/>
              <a:chOff x="5174704" y="2261662"/>
              <a:chExt cx="3171753" cy="130819"/>
            </a:xfrm>
          </p:grpSpPr>
          <p:cxnSp>
            <p:nvCxnSpPr>
              <p:cNvPr id="14" name="Ευθεία γραμμή σύνδεσης 13"/>
              <p:cNvCxnSpPr/>
              <p:nvPr/>
            </p:nvCxnSpPr>
            <p:spPr>
              <a:xfrm>
                <a:off x="5174704" y="2261662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Ευθεία γραμμή σύνδεσης 14"/>
              <p:cNvCxnSpPr/>
              <p:nvPr/>
            </p:nvCxnSpPr>
            <p:spPr>
              <a:xfrm>
                <a:off x="53271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Ευθεία γραμμή σύνδεσης 15"/>
              <p:cNvCxnSpPr/>
              <p:nvPr/>
            </p:nvCxnSpPr>
            <p:spPr>
              <a:xfrm>
                <a:off x="54795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56319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57843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Ευθεία γραμμή σύνδεσης 18"/>
              <p:cNvCxnSpPr/>
              <p:nvPr/>
            </p:nvCxnSpPr>
            <p:spPr>
              <a:xfrm>
                <a:off x="59367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Ευθεία γραμμή σύνδεσης 19"/>
              <p:cNvCxnSpPr/>
              <p:nvPr/>
            </p:nvCxnSpPr>
            <p:spPr>
              <a:xfrm>
                <a:off x="60891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Ευθεία γραμμή σύνδεσης 20"/>
              <p:cNvCxnSpPr/>
              <p:nvPr/>
            </p:nvCxnSpPr>
            <p:spPr>
              <a:xfrm>
                <a:off x="62415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Ευθεία γραμμή σύνδεσης 21"/>
              <p:cNvCxnSpPr/>
              <p:nvPr/>
            </p:nvCxnSpPr>
            <p:spPr>
              <a:xfrm>
                <a:off x="63939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Ευθεία γραμμή σύνδεσης 22"/>
              <p:cNvCxnSpPr/>
              <p:nvPr/>
            </p:nvCxnSpPr>
            <p:spPr>
              <a:xfrm>
                <a:off x="65463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Ευθεία γραμμή σύνδεσης 23"/>
              <p:cNvCxnSpPr/>
              <p:nvPr/>
            </p:nvCxnSpPr>
            <p:spPr>
              <a:xfrm>
                <a:off x="66987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Ευθεία γραμμή σύνδεσης 24"/>
              <p:cNvCxnSpPr/>
              <p:nvPr/>
            </p:nvCxnSpPr>
            <p:spPr>
              <a:xfrm>
                <a:off x="68511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Ευθεία γραμμή σύνδεσης 25"/>
              <p:cNvCxnSpPr/>
              <p:nvPr/>
            </p:nvCxnSpPr>
            <p:spPr>
              <a:xfrm>
                <a:off x="70035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Ευθεία γραμμή σύνδεσης 26"/>
              <p:cNvCxnSpPr/>
              <p:nvPr/>
            </p:nvCxnSpPr>
            <p:spPr>
              <a:xfrm>
                <a:off x="71559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Ευθεία γραμμή σύνδεσης 27"/>
              <p:cNvCxnSpPr/>
              <p:nvPr/>
            </p:nvCxnSpPr>
            <p:spPr>
              <a:xfrm>
                <a:off x="7308304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εία γραμμή σύνδεσης 28"/>
              <p:cNvCxnSpPr/>
              <p:nvPr/>
            </p:nvCxnSpPr>
            <p:spPr>
              <a:xfrm>
                <a:off x="7432057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29"/>
              <p:cNvCxnSpPr/>
              <p:nvPr/>
            </p:nvCxnSpPr>
            <p:spPr>
              <a:xfrm>
                <a:off x="7584457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εία γραμμή σύνδεσης 30"/>
              <p:cNvCxnSpPr/>
              <p:nvPr/>
            </p:nvCxnSpPr>
            <p:spPr>
              <a:xfrm>
                <a:off x="7736857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εία γραμμή σύνδεσης 31"/>
              <p:cNvCxnSpPr/>
              <p:nvPr/>
            </p:nvCxnSpPr>
            <p:spPr>
              <a:xfrm>
                <a:off x="7889257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εία γραμμή σύνδεσης 32"/>
              <p:cNvCxnSpPr/>
              <p:nvPr/>
            </p:nvCxnSpPr>
            <p:spPr>
              <a:xfrm>
                <a:off x="8041657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33"/>
              <p:cNvCxnSpPr/>
              <p:nvPr/>
            </p:nvCxnSpPr>
            <p:spPr>
              <a:xfrm>
                <a:off x="8194057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εία γραμμή σύνδεσης 34"/>
              <p:cNvCxnSpPr/>
              <p:nvPr/>
            </p:nvCxnSpPr>
            <p:spPr>
              <a:xfrm>
                <a:off x="8346457" y="2266481"/>
                <a:ext cx="0" cy="12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4322" y="2988241"/>
              <a:ext cx="4711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Διαιρούμε τη ράβδο σε στοιχειώδη τμήματα μήκους </a:t>
              </a:r>
              <a:r>
                <a:rPr lang="en-US" sz="1600" b="1" i="1" dirty="0" smtClean="0"/>
                <a:t>dx</a:t>
              </a:r>
              <a:r>
                <a:rPr lang="el-GR" sz="1600" b="1" dirty="0" smtClean="0"/>
                <a:t> και μάζας </a:t>
              </a:r>
              <a:r>
                <a:rPr lang="en-US" sz="1600" b="1" i="1" dirty="0" err="1" smtClean="0"/>
                <a:t>dm</a:t>
              </a:r>
              <a:endParaRPr lang="el-GR" sz="1600" b="1" i="1" dirty="0"/>
            </a:p>
          </p:txBody>
        </p:sp>
      </p:grpSp>
      <p:grpSp>
        <p:nvGrpSpPr>
          <p:cNvPr id="47" name="Ομάδα 46"/>
          <p:cNvGrpSpPr/>
          <p:nvPr/>
        </p:nvGrpSpPr>
        <p:grpSpPr>
          <a:xfrm>
            <a:off x="4323" y="1962121"/>
            <a:ext cx="6549601" cy="2721213"/>
            <a:chOff x="4323" y="1746097"/>
            <a:chExt cx="6549601" cy="2721213"/>
          </a:xfrm>
        </p:grpSpPr>
        <p:sp>
          <p:nvSpPr>
            <p:cNvPr id="39" name="TextBox 38"/>
            <p:cNvSpPr txBox="1"/>
            <p:nvPr/>
          </p:nvSpPr>
          <p:spPr>
            <a:xfrm>
              <a:off x="4323" y="3636313"/>
              <a:ext cx="4711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Επιλέγουμε ένα τυχαίο τμήμα μήκους </a:t>
              </a:r>
              <a:r>
                <a:rPr lang="en-US" sz="1600" b="1" i="1" dirty="0" smtClean="0"/>
                <a:t>dx</a:t>
              </a:r>
              <a:r>
                <a:rPr lang="el-GR" sz="1600" b="1" dirty="0" smtClean="0"/>
                <a:t> και μάζας </a:t>
              </a:r>
              <a:r>
                <a:rPr lang="en-US" sz="1600" b="1" i="1" dirty="0" err="1" smtClean="0"/>
                <a:t>dm</a:t>
              </a:r>
              <a:r>
                <a:rPr lang="el-GR" sz="1600" b="1" i="1" dirty="0" smtClean="0"/>
                <a:t> </a:t>
              </a:r>
              <a:r>
                <a:rPr lang="el-GR" sz="1600" b="1" dirty="0" smtClean="0"/>
                <a:t>το οποίο απέχει απόσταση </a:t>
              </a:r>
              <a:r>
                <a:rPr lang="en-US" sz="1600" b="1" dirty="0" smtClean="0"/>
                <a:t>x</a:t>
              </a:r>
              <a:r>
                <a:rPr lang="el-GR" sz="1600" b="1" dirty="0" smtClean="0"/>
                <a:t> από το αριστερό άκρο της ράβδου.</a:t>
              </a:r>
              <a:endParaRPr lang="el-GR" sz="1600" b="1" i="1" dirty="0"/>
            </a:p>
          </p:txBody>
        </p:sp>
        <p:sp>
          <p:nvSpPr>
            <p:cNvPr id="40" name="Ορθογώνιο 39"/>
            <p:cNvSpPr/>
            <p:nvPr/>
          </p:nvSpPr>
          <p:spPr>
            <a:xfrm>
              <a:off x="6259357" y="2276872"/>
              <a:ext cx="108000" cy="10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Ορθογώνιο 40"/>
            <p:cNvSpPr/>
            <p:nvPr/>
          </p:nvSpPr>
          <p:spPr>
            <a:xfrm>
              <a:off x="6106366" y="1746097"/>
              <a:ext cx="4475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err="1" smtClean="0">
                  <a:solidFill>
                    <a:srgbClr val="0000CC"/>
                  </a:solidFill>
                </a:rPr>
                <a:t>dm</a:t>
              </a:r>
              <a:endParaRPr lang="el-GR" sz="1600" b="1" i="1" dirty="0" smtClean="0">
                <a:solidFill>
                  <a:srgbClr val="0000CC"/>
                </a:solidFill>
              </a:endParaRPr>
            </a:p>
            <a:p>
              <a:r>
                <a:rPr lang="en-US" sz="1600" b="1" i="1" dirty="0" smtClean="0">
                  <a:solidFill>
                    <a:srgbClr val="0000CC"/>
                  </a:solidFill>
                </a:rPr>
                <a:t>dx</a:t>
              </a:r>
              <a:endParaRPr lang="el-GR" sz="1600" b="1" i="1" dirty="0" smtClean="0">
                <a:solidFill>
                  <a:srgbClr val="0000CC"/>
                </a:solidFill>
              </a:endParaRPr>
            </a:p>
          </p:txBody>
        </p:sp>
        <p:cxnSp>
          <p:nvCxnSpPr>
            <p:cNvPr id="43" name="Ευθύγραμμο βέλος σύνδεσης 42"/>
            <p:cNvCxnSpPr/>
            <p:nvPr/>
          </p:nvCxnSpPr>
          <p:spPr>
            <a:xfrm>
              <a:off x="4993657" y="2550902"/>
              <a:ext cx="13300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Ορθογώνιο 43"/>
                <p:cNvSpPr/>
                <p:nvPr/>
              </p:nvSpPr>
              <p:spPr>
                <a:xfrm>
                  <a:off x="5471604" y="2400138"/>
                  <a:ext cx="35458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Ορθογώνιο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604" y="2400138"/>
                  <a:ext cx="354584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Ομάδα 64"/>
          <p:cNvGrpSpPr/>
          <p:nvPr/>
        </p:nvGrpSpPr>
        <p:grpSpPr>
          <a:xfrm>
            <a:off x="4322" y="4799377"/>
            <a:ext cx="4063622" cy="1215443"/>
            <a:chOff x="4322" y="4799377"/>
            <a:chExt cx="4063622" cy="1215443"/>
          </a:xfrm>
        </p:grpSpPr>
        <p:sp>
          <p:nvSpPr>
            <p:cNvPr id="48" name="TextBox 47"/>
            <p:cNvSpPr txBox="1"/>
            <p:nvPr/>
          </p:nvSpPr>
          <p:spPr>
            <a:xfrm>
              <a:off x="4322" y="5046275"/>
              <a:ext cx="39196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Εφαρμόζουμε τις εξισώσεις υπολογισμού της μάζας και της θέσης του κέντρο μάζας της ράβδου.</a:t>
              </a:r>
              <a:endParaRPr lang="el-GR" sz="1600" b="1" i="1" dirty="0"/>
            </a:p>
          </p:txBody>
        </p:sp>
        <p:sp>
          <p:nvSpPr>
            <p:cNvPr id="64" name="Αριστερό άγκιστρο 63"/>
            <p:cNvSpPr/>
            <p:nvPr/>
          </p:nvSpPr>
          <p:spPr>
            <a:xfrm>
              <a:off x="3779912" y="4799377"/>
              <a:ext cx="288032" cy="1215443"/>
            </a:xfrm>
            <a:prstGeom prst="leftBrace">
              <a:avLst>
                <a:gd name="adj1" fmla="val 4080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55" name="Ομάδα 54"/>
          <p:cNvGrpSpPr/>
          <p:nvPr/>
        </p:nvGrpSpPr>
        <p:grpSpPr>
          <a:xfrm>
            <a:off x="2123728" y="1916832"/>
            <a:ext cx="3812976" cy="3960440"/>
            <a:chOff x="2123728" y="1916832"/>
            <a:chExt cx="3812976" cy="3960440"/>
          </a:xfrm>
        </p:grpSpPr>
        <p:grpSp>
          <p:nvGrpSpPr>
            <p:cNvPr id="59" name="Ομάδα 58"/>
            <p:cNvGrpSpPr/>
            <p:nvPr/>
          </p:nvGrpSpPr>
          <p:grpSpPr>
            <a:xfrm>
              <a:off x="2123728" y="1916832"/>
              <a:ext cx="3266190" cy="2844612"/>
              <a:chOff x="1909515" y="1916832"/>
              <a:chExt cx="3885035" cy="2844612"/>
            </a:xfrm>
          </p:grpSpPr>
          <p:sp>
            <p:nvSpPr>
              <p:cNvPr id="53" name="Οβάλ 52"/>
              <p:cNvSpPr/>
              <p:nvPr/>
            </p:nvSpPr>
            <p:spPr>
              <a:xfrm>
                <a:off x="1909515" y="1916832"/>
                <a:ext cx="1884330" cy="4753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56" name="Ευθεία γραμμή σύνδεσης 55"/>
              <p:cNvCxnSpPr/>
              <p:nvPr/>
            </p:nvCxnSpPr>
            <p:spPr>
              <a:xfrm>
                <a:off x="5784304" y="4257444"/>
                <a:ext cx="0" cy="50400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Ευθεία γραμμή σύνδεσης 57"/>
              <p:cNvCxnSpPr>
                <a:stCxn id="53" idx="6"/>
              </p:cNvCxnSpPr>
              <p:nvPr/>
            </p:nvCxnSpPr>
            <p:spPr>
              <a:xfrm>
                <a:off x="3793845" y="2154510"/>
                <a:ext cx="2000705" cy="21222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Ευθεία γραμμή σύνδεσης 65"/>
            <p:cNvCxnSpPr/>
            <p:nvPr/>
          </p:nvCxnSpPr>
          <p:spPr>
            <a:xfrm>
              <a:off x="5381303" y="4253525"/>
              <a:ext cx="555401" cy="162374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8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6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Κέντρο Μάζας</a:t>
            </a:r>
            <a:endParaRPr lang="el-GR" alt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1043608" y="54868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Εύρεση του Κέντρου μάζας Σώματος με ολοκλήρωμα</a:t>
            </a:r>
            <a:endParaRPr lang="el-GR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9" y="3419708"/>
            <a:ext cx="370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Υπολογισμός της συνιστώσας  </a:t>
            </a:r>
            <a:r>
              <a:rPr lang="en-US" sz="20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000" b="1" baseline="-25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Ομάδα 36"/>
          <p:cNvGrpSpPr/>
          <p:nvPr/>
        </p:nvGrpSpPr>
        <p:grpSpPr>
          <a:xfrm>
            <a:off x="0" y="980728"/>
            <a:ext cx="9144000" cy="1809492"/>
            <a:chOff x="0" y="980728"/>
            <a:chExt cx="9144000" cy="1809492"/>
          </a:xfrm>
        </p:grpSpPr>
        <p:grpSp>
          <p:nvGrpSpPr>
            <p:cNvPr id="2" name="Ομάδα 1"/>
            <p:cNvGrpSpPr/>
            <p:nvPr/>
          </p:nvGrpSpPr>
          <p:grpSpPr>
            <a:xfrm>
              <a:off x="0" y="980728"/>
              <a:ext cx="9144000" cy="1174178"/>
              <a:chOff x="0" y="1233773"/>
              <a:chExt cx="9144000" cy="1174178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1233773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Περίπτωση ομογενούς επιφανειακής κατανομής μάζας </a:t>
                </a:r>
                <a:r>
                  <a:rPr lang="en-US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l-GR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π.χ. μια μεταλλική πλάκα), με επιφανειακή πυκνότητα μάζας:</a:t>
                </a:r>
                <a:endPara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126691" y="1881845"/>
                    <a:ext cx="3438442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8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𝛔</m:t>
                          </m:r>
                          <m:r>
                            <a:rPr lang="el-GR" sz="18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𝒅𝒎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𝒅𝑨</m:t>
                              </m:r>
                            </m:den>
                          </m:f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den>
                          </m:f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   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𝒅𝒎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𝒅𝑨</m:t>
                          </m:r>
                        </m:oMath>
                      </m:oMathPara>
                    </a14:m>
                    <a:endParaRPr lang="el-GR" sz="1800" b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91" y="1881845"/>
                    <a:ext cx="3438442" cy="52610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814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5" name="TextBox 64"/>
            <p:cNvSpPr txBox="1"/>
            <p:nvPr/>
          </p:nvSpPr>
          <p:spPr>
            <a:xfrm>
              <a:off x="24715" y="2204864"/>
              <a:ext cx="4372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η οποία </a:t>
              </a:r>
              <a:r>
                <a:rPr lang="el-GR" sz="1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οριοθετείται</a:t>
              </a:r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με καμπύλη που ικανοποιεί τη συνάρτηση</a:t>
              </a:r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Ορθογώνιο 26"/>
            <p:cNvSpPr/>
            <p:nvPr/>
          </p:nvSpPr>
          <p:spPr>
            <a:xfrm>
              <a:off x="4411711" y="2420888"/>
              <a:ext cx="880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 = f(x</a:t>
              </a:r>
              <a:r>
                <a:rPr lang="en-US" sz="1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l-GR" sz="1800" dirty="0"/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0" y="1412776"/>
            <a:ext cx="9092748" cy="2880320"/>
            <a:chOff x="0" y="1412776"/>
            <a:chExt cx="9092748" cy="2880320"/>
          </a:xfrm>
        </p:grpSpPr>
        <p:grpSp>
          <p:nvGrpSpPr>
            <p:cNvPr id="22" name="Ομάδα 21"/>
            <p:cNvGrpSpPr/>
            <p:nvPr/>
          </p:nvGrpSpPr>
          <p:grpSpPr>
            <a:xfrm>
              <a:off x="0" y="1412776"/>
              <a:ext cx="9092748" cy="2862640"/>
              <a:chOff x="0" y="1412776"/>
              <a:chExt cx="9092748" cy="286264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0" y="2813447"/>
                <a:ext cx="536408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/>
                  <a:t>Σχεδιάζουμε την</a:t>
                </a:r>
                <a:r>
                  <a:rPr lang="en-US" sz="1600" b="1" dirty="0" smtClean="0"/>
                  <a:t> </a:t>
                </a:r>
                <a:r>
                  <a:rPr lang="el-GR" sz="1600" b="1" dirty="0" smtClean="0"/>
                  <a:t>επιφανειακή κατανομή μάζας μαζί με ένα βολικό σύστημα συντεταγμένων </a:t>
                </a:r>
                <a:r>
                  <a:rPr lang="el-GR" sz="18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1800" b="1" i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sz="18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1800" b="1" i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:r>
                  <a:rPr lang="en-US" sz="18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el-GR" sz="18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sz="1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8" name="Ομάδα 17"/>
              <p:cNvGrpSpPr/>
              <p:nvPr/>
            </p:nvGrpSpPr>
            <p:grpSpPr>
              <a:xfrm>
                <a:off x="5785153" y="1412776"/>
                <a:ext cx="3307595" cy="2862640"/>
                <a:chOff x="5883248" y="1214432"/>
                <a:chExt cx="3307595" cy="2862640"/>
              </a:xfrm>
            </p:grpSpPr>
            <p:grpSp>
              <p:nvGrpSpPr>
                <p:cNvPr id="15" name="Ομάδα 14"/>
                <p:cNvGrpSpPr/>
                <p:nvPr/>
              </p:nvGrpSpPr>
              <p:grpSpPr>
                <a:xfrm>
                  <a:off x="5883248" y="1214432"/>
                  <a:ext cx="3307595" cy="2862640"/>
                  <a:chOff x="5883248" y="1168381"/>
                  <a:chExt cx="3307595" cy="2862640"/>
                </a:xfrm>
              </p:grpSpPr>
              <p:grpSp>
                <p:nvGrpSpPr>
                  <p:cNvPr id="20" name="Ομάδα 19"/>
                  <p:cNvGrpSpPr/>
                  <p:nvPr/>
                </p:nvGrpSpPr>
                <p:grpSpPr>
                  <a:xfrm>
                    <a:off x="5883248" y="1168381"/>
                    <a:ext cx="3307595" cy="2862640"/>
                    <a:chOff x="5251697" y="960479"/>
                    <a:chExt cx="3307595" cy="2862640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3" name="Ορθογώνιο 22"/>
                        <p:cNvSpPr/>
                        <p:nvPr/>
                      </p:nvSpPr>
                      <p:spPr>
                        <a:xfrm>
                          <a:off x="8204708" y="3484565"/>
                          <a:ext cx="354584" cy="33855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0000C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3" name="Ορθογώνιο 22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204708" y="3484565"/>
                          <a:ext cx="354584" cy="338554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Ορθογώνιο 24"/>
                        <p:cNvSpPr/>
                        <p:nvPr/>
                      </p:nvSpPr>
                      <p:spPr>
                        <a:xfrm>
                          <a:off x="5251697" y="960479"/>
                          <a:ext cx="359393" cy="33855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0000C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Ορθογώνιο 2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251697" y="960479"/>
                          <a:ext cx="359393" cy="338554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 b="-545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Ευθεία γραμμή σύνδεσης 66"/>
                  <p:cNvCxnSpPr/>
                  <p:nvPr/>
                </p:nvCxnSpPr>
                <p:spPr>
                  <a:xfrm>
                    <a:off x="6217920" y="1261171"/>
                    <a:ext cx="0" cy="2448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Ευθεία γραμμή σύνδεσης 68"/>
                  <p:cNvCxnSpPr/>
                  <p:nvPr/>
                </p:nvCxnSpPr>
                <p:spPr>
                  <a:xfrm>
                    <a:off x="6228311" y="3693490"/>
                    <a:ext cx="280831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Ελεύθερη σχεδίαση 73"/>
                  <p:cNvSpPr/>
                  <p:nvPr/>
                </p:nvSpPr>
                <p:spPr>
                  <a:xfrm>
                    <a:off x="6232249" y="1870781"/>
                    <a:ext cx="2340000" cy="1790286"/>
                  </a:xfrm>
                  <a:custGeom>
                    <a:avLst/>
                    <a:gdLst>
                      <a:gd name="connsiteX0" fmla="*/ 0 w 1901536"/>
                      <a:gd name="connsiteY0" fmla="*/ 1745672 h 1745672"/>
                      <a:gd name="connsiteX1" fmla="*/ 613064 w 1901536"/>
                      <a:gd name="connsiteY1" fmla="*/ 581890 h 1745672"/>
                      <a:gd name="connsiteX2" fmla="*/ 1901536 w 1901536"/>
                      <a:gd name="connsiteY2" fmla="*/ 0 h 1745672"/>
                      <a:gd name="connsiteX3" fmla="*/ 1901536 w 1901536"/>
                      <a:gd name="connsiteY3" fmla="*/ 0 h 1745672"/>
                      <a:gd name="connsiteX0" fmla="*/ 0 w 1901536"/>
                      <a:gd name="connsiteY0" fmla="*/ 1745672 h 1745672"/>
                      <a:gd name="connsiteX1" fmla="*/ 647771 w 1901536"/>
                      <a:gd name="connsiteY1" fmla="*/ 602153 h 1745672"/>
                      <a:gd name="connsiteX2" fmla="*/ 1901536 w 1901536"/>
                      <a:gd name="connsiteY2" fmla="*/ 0 h 1745672"/>
                      <a:gd name="connsiteX3" fmla="*/ 1901536 w 1901536"/>
                      <a:gd name="connsiteY3" fmla="*/ 0 h 1745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1536" h="1745672">
                        <a:moveTo>
                          <a:pt x="0" y="1745672"/>
                        </a:moveTo>
                        <a:cubicBezTo>
                          <a:pt x="148070" y="1309253"/>
                          <a:pt x="330848" y="893098"/>
                          <a:pt x="647771" y="602153"/>
                        </a:cubicBezTo>
                        <a:cubicBezTo>
                          <a:pt x="964694" y="311208"/>
                          <a:pt x="1692575" y="100359"/>
                          <a:pt x="1901536" y="0"/>
                        </a:cubicBezTo>
                        <a:lnTo>
                          <a:pt x="1901536" y="0"/>
                        </a:lnTo>
                      </a:path>
                    </a:pathLst>
                  </a:custGeom>
                  <a:solidFill>
                    <a:srgbClr val="FF9900"/>
                  </a:solidFill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16" name="Ορθογώνιο τρίγωνο 15"/>
                <p:cNvSpPr/>
                <p:nvPr/>
              </p:nvSpPr>
              <p:spPr>
                <a:xfrm flipH="1">
                  <a:off x="6232247" y="1906441"/>
                  <a:ext cx="2368800" cy="1814400"/>
                </a:xfrm>
                <a:prstGeom prst="rtTriangle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Ορθογώνιο 56"/>
                <p:cNvSpPr/>
                <p:nvPr/>
              </p:nvSpPr>
              <p:spPr>
                <a:xfrm>
                  <a:off x="8339986" y="3954542"/>
                  <a:ext cx="35458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Ορθογώνιο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986" y="3954542"/>
                  <a:ext cx="354584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Ευθύγραμμο βέλος σύνδεσης 57"/>
            <p:cNvCxnSpPr/>
            <p:nvPr/>
          </p:nvCxnSpPr>
          <p:spPr>
            <a:xfrm>
              <a:off x="6063650" y="2132856"/>
              <a:ext cx="2322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Ορθογώνιο 58"/>
                <p:cNvSpPr/>
                <p:nvPr/>
              </p:nvSpPr>
              <p:spPr>
                <a:xfrm>
                  <a:off x="5812976" y="1916832"/>
                  <a:ext cx="3658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Ορθογώνιο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2976" y="1916832"/>
                  <a:ext cx="365805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Ομάδα 23"/>
          <p:cNvGrpSpPr/>
          <p:nvPr/>
        </p:nvGrpSpPr>
        <p:grpSpPr>
          <a:xfrm>
            <a:off x="4322" y="2132856"/>
            <a:ext cx="8496945" cy="2232248"/>
            <a:chOff x="4322" y="2132856"/>
            <a:chExt cx="8496945" cy="2232248"/>
          </a:xfrm>
        </p:grpSpPr>
        <p:sp>
          <p:nvSpPr>
            <p:cNvPr id="28" name="TextBox 27"/>
            <p:cNvSpPr txBox="1"/>
            <p:nvPr/>
          </p:nvSpPr>
          <p:spPr>
            <a:xfrm>
              <a:off x="4322" y="3749551"/>
              <a:ext cx="54724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Διαιρούμε την επιφανειακή κατανομή μάζας σε λωρίδες πλάτους </a:t>
              </a:r>
              <a:r>
                <a:rPr lang="en-US" sz="1800" b="1" i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dx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1600" b="1" dirty="0" smtClean="0"/>
                <a:t>κάθετες στον </a:t>
              </a:r>
              <a:r>
                <a:rPr lang="en-US" sz="1600" b="1" i="1" dirty="0" smtClean="0"/>
                <a:t>x</a:t>
              </a:r>
              <a:r>
                <a:rPr lang="en-US" sz="1600" b="1" dirty="0" smtClean="0"/>
                <a:t> – </a:t>
              </a:r>
              <a:r>
                <a:rPr lang="el-GR" sz="1600" b="1" dirty="0" smtClean="0"/>
                <a:t>άξονα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el-GR" sz="1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Ορθογώνιο 20"/>
            <p:cNvSpPr/>
            <p:nvPr/>
          </p:nvSpPr>
          <p:spPr>
            <a:xfrm>
              <a:off x="6639450" y="2935334"/>
              <a:ext cx="144016" cy="100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Ορθογώνιο 38"/>
            <p:cNvSpPr/>
            <p:nvPr/>
          </p:nvSpPr>
          <p:spPr>
            <a:xfrm>
              <a:off x="6781459" y="2800981"/>
              <a:ext cx="144016" cy="113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Ορθογώνιο 39"/>
            <p:cNvSpPr/>
            <p:nvPr/>
          </p:nvSpPr>
          <p:spPr>
            <a:xfrm>
              <a:off x="6927482" y="2677747"/>
              <a:ext cx="144016" cy="12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Ορθογώνιο 40"/>
            <p:cNvSpPr/>
            <p:nvPr/>
          </p:nvSpPr>
          <p:spPr>
            <a:xfrm>
              <a:off x="7071498" y="2596077"/>
              <a:ext cx="144016" cy="1335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7215514" y="2524069"/>
              <a:ext cx="144016" cy="142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Ορθογώνιο 42"/>
            <p:cNvSpPr/>
            <p:nvPr/>
          </p:nvSpPr>
          <p:spPr>
            <a:xfrm>
              <a:off x="7359886" y="2461835"/>
              <a:ext cx="144016" cy="1476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Ορθογώνιο 43"/>
            <p:cNvSpPr/>
            <p:nvPr/>
          </p:nvSpPr>
          <p:spPr>
            <a:xfrm>
              <a:off x="7501895" y="2410497"/>
              <a:ext cx="144016" cy="153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Ορθογώνιο 44"/>
            <p:cNvSpPr/>
            <p:nvPr/>
          </p:nvSpPr>
          <p:spPr>
            <a:xfrm>
              <a:off x="7643904" y="2369662"/>
              <a:ext cx="144016" cy="157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Ορθογώνιο 45"/>
            <p:cNvSpPr/>
            <p:nvPr/>
          </p:nvSpPr>
          <p:spPr>
            <a:xfrm>
              <a:off x="7785913" y="2318436"/>
              <a:ext cx="144000" cy="162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Ορθογώνιο 46"/>
            <p:cNvSpPr/>
            <p:nvPr/>
          </p:nvSpPr>
          <p:spPr>
            <a:xfrm>
              <a:off x="7927922" y="2266481"/>
              <a:ext cx="140400" cy="1663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Ορθογώνιο 47"/>
            <p:cNvSpPr/>
            <p:nvPr/>
          </p:nvSpPr>
          <p:spPr>
            <a:xfrm>
              <a:off x="8069931" y="2215255"/>
              <a:ext cx="144016" cy="172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Ορθογώνιο 48"/>
            <p:cNvSpPr/>
            <p:nvPr/>
          </p:nvSpPr>
          <p:spPr>
            <a:xfrm>
              <a:off x="8213964" y="2174532"/>
              <a:ext cx="144016" cy="176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Ορθογώνιο 49"/>
            <p:cNvSpPr/>
            <p:nvPr/>
          </p:nvSpPr>
          <p:spPr>
            <a:xfrm>
              <a:off x="8357251" y="2132856"/>
              <a:ext cx="144016" cy="18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" name="Ορθογώνιο 50"/>
            <p:cNvSpPr/>
            <p:nvPr/>
          </p:nvSpPr>
          <p:spPr>
            <a:xfrm>
              <a:off x="6495434" y="3087734"/>
              <a:ext cx="144016" cy="85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Ορθογώνιο 52"/>
            <p:cNvSpPr/>
            <p:nvPr/>
          </p:nvSpPr>
          <p:spPr>
            <a:xfrm>
              <a:off x="6351418" y="3292280"/>
              <a:ext cx="144016" cy="64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Ορθογώνιο 53"/>
            <p:cNvSpPr/>
            <p:nvPr/>
          </p:nvSpPr>
          <p:spPr>
            <a:xfrm>
              <a:off x="6212870" y="3573072"/>
              <a:ext cx="144016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1" name="Ομάδα 30"/>
          <p:cNvGrpSpPr/>
          <p:nvPr/>
        </p:nvGrpSpPr>
        <p:grpSpPr>
          <a:xfrm>
            <a:off x="4322" y="2256794"/>
            <a:ext cx="7715224" cy="3073482"/>
            <a:chOff x="4322" y="2256794"/>
            <a:chExt cx="7715224" cy="3073482"/>
          </a:xfrm>
        </p:grpSpPr>
        <p:grpSp>
          <p:nvGrpSpPr>
            <p:cNvPr id="26" name="Ομάδα 25"/>
            <p:cNvGrpSpPr/>
            <p:nvPr/>
          </p:nvGrpSpPr>
          <p:grpSpPr>
            <a:xfrm>
              <a:off x="4322" y="2256794"/>
              <a:ext cx="7715224" cy="2684374"/>
              <a:chOff x="4322" y="2256794"/>
              <a:chExt cx="7715224" cy="2684374"/>
            </a:xfrm>
          </p:grpSpPr>
          <p:cxnSp>
            <p:nvCxnSpPr>
              <p:cNvPr id="55" name="Ευθύγραμμο βέλος σύνδεσης 54"/>
              <p:cNvCxnSpPr/>
              <p:nvPr/>
            </p:nvCxnSpPr>
            <p:spPr>
              <a:xfrm>
                <a:off x="6094559" y="4149080"/>
                <a:ext cx="126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Ορθογώνιο 55"/>
                  <p:cNvSpPr/>
                  <p:nvPr/>
                </p:nvSpPr>
                <p:spPr>
                  <a:xfrm>
                    <a:off x="6593288" y="3964933"/>
                    <a:ext cx="354584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l-GR" sz="1600" b="1" dirty="0">
                      <a:solidFill>
                        <a:srgbClr val="0000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Ορθογώνιο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3288" y="3964933"/>
                    <a:ext cx="354584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Ευθύγραμμο βέλος σύνδεσης 59"/>
              <p:cNvCxnSpPr/>
              <p:nvPr/>
            </p:nvCxnSpPr>
            <p:spPr>
              <a:xfrm>
                <a:off x="7503546" y="4149080"/>
                <a:ext cx="21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Ορθογώνιο 60"/>
              <p:cNvSpPr/>
              <p:nvPr/>
            </p:nvSpPr>
            <p:spPr>
              <a:xfrm>
                <a:off x="7237840" y="4062935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i="1" dirty="0" smtClean="0">
                    <a:solidFill>
                      <a:srgbClr val="0000CC"/>
                    </a:solidFill>
                  </a:rPr>
                  <a:t>dx</a:t>
                </a:r>
                <a:endParaRPr lang="el-GR" sz="1600" b="1" i="1" dirty="0" smtClean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62" name="Ευθύγραμμο βέλος σύνδεσης 61"/>
              <p:cNvCxnSpPr/>
              <p:nvPr/>
            </p:nvCxnSpPr>
            <p:spPr>
              <a:xfrm>
                <a:off x="6089139" y="2472114"/>
                <a:ext cx="129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Ορθογώνιο 62"/>
                  <p:cNvSpPr/>
                  <p:nvPr/>
                </p:nvSpPr>
                <p:spPr>
                  <a:xfrm>
                    <a:off x="5844034" y="2256794"/>
                    <a:ext cx="359393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l-GR" sz="1600" b="1" dirty="0">
                      <a:solidFill>
                        <a:srgbClr val="0000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Ορθογώνιο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034" y="2256794"/>
                    <a:ext cx="359393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35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Ορθογώνιο 63"/>
              <p:cNvSpPr/>
              <p:nvPr/>
            </p:nvSpPr>
            <p:spPr>
              <a:xfrm>
                <a:off x="7369921" y="2462452"/>
                <a:ext cx="144016" cy="1476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322" y="4294837"/>
                <a:ext cx="56999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/>
                  <a:t>Επιλέγουμε μια τυχαία λωρίδα πλάτους </a:t>
                </a:r>
                <a:r>
                  <a:rPr lang="en-US" sz="1800" b="1" i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dx</a:t>
                </a:r>
                <a:r>
                  <a:rPr lang="el-GR" sz="1600" b="1" dirty="0" smtClean="0"/>
                  <a:t> και ύψους </a:t>
                </a:r>
                <a:r>
                  <a:rPr lang="en-US" sz="1800" b="1" i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:r>
                  <a:rPr lang="en-US" sz="1600" b="1" dirty="0" smtClean="0"/>
                  <a:t> </a:t>
                </a:r>
                <a:r>
                  <a:rPr lang="el-GR" sz="1600" b="1" dirty="0" smtClean="0"/>
                  <a:t>η οποία απέχει απόσταση </a:t>
                </a:r>
                <a:r>
                  <a:rPr lang="en-US" sz="1800" b="1" i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l-GR" sz="1600" b="1" dirty="0" smtClean="0"/>
                  <a:t> από την αρχή του </a:t>
                </a:r>
                <a:r>
                  <a:rPr lang="en-US" sz="1800" b="1" i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l-GR" sz="1600" b="1" dirty="0" smtClean="0"/>
                  <a:t>–άξονα και έχει εμβαδό:</a:t>
                </a:r>
                <a:endParaRPr lang="el-GR" sz="1600" b="1" i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Ορθογώνιο 28"/>
                <p:cNvSpPr/>
                <p:nvPr/>
              </p:nvSpPr>
              <p:spPr>
                <a:xfrm>
                  <a:off x="32717" y="4960944"/>
                  <a:ext cx="19912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𝒅𝑨</m:t>
                        </m:r>
                        <m:r>
                          <a:rPr lang="el-GR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⇒    </m:t>
                        </m:r>
                      </m:oMath>
                    </m:oMathPara>
                  </a14:m>
                  <a:endParaRPr lang="el-GR" sz="18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9" name="Ορθογώνιο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7" y="4960944"/>
                  <a:ext cx="1991251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Ομάδα 7"/>
          <p:cNvGrpSpPr/>
          <p:nvPr/>
        </p:nvGrpSpPr>
        <p:grpSpPr>
          <a:xfrm>
            <a:off x="41206" y="1731981"/>
            <a:ext cx="5250874" cy="3632156"/>
            <a:chOff x="41206" y="1731981"/>
            <a:chExt cx="5250874" cy="3632156"/>
          </a:xfrm>
        </p:grpSpPr>
        <p:grpSp>
          <p:nvGrpSpPr>
            <p:cNvPr id="35" name="Ομάδα 34"/>
            <p:cNvGrpSpPr/>
            <p:nvPr/>
          </p:nvGrpSpPr>
          <p:grpSpPr>
            <a:xfrm>
              <a:off x="1873626" y="2477718"/>
              <a:ext cx="3418454" cy="2865674"/>
              <a:chOff x="1873626" y="2477718"/>
              <a:chExt cx="3418454" cy="28656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Ορθογώνιο 72"/>
                  <p:cNvSpPr/>
                  <p:nvPr/>
                </p:nvSpPr>
                <p:spPr>
                  <a:xfrm>
                    <a:off x="1873626" y="4974060"/>
                    <a:ext cx="18414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𝒅𝒎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oMath>
                      </m:oMathPara>
                    </a14:m>
                    <a:endParaRPr lang="el-GR" sz="1800" b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73" name="Ορθογώνιο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3626" y="4974060"/>
                    <a:ext cx="1841402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2131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Οβάλ 74"/>
              <p:cNvSpPr/>
              <p:nvPr/>
            </p:nvSpPr>
            <p:spPr>
              <a:xfrm>
                <a:off x="4386075" y="2477718"/>
                <a:ext cx="906005" cy="324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66" name="Οβάλ 65"/>
            <p:cNvSpPr/>
            <p:nvPr/>
          </p:nvSpPr>
          <p:spPr>
            <a:xfrm>
              <a:off x="2211048" y="1731981"/>
              <a:ext cx="1440000" cy="39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8" name="Οβάλ 67"/>
            <p:cNvSpPr/>
            <p:nvPr/>
          </p:nvSpPr>
          <p:spPr>
            <a:xfrm>
              <a:off x="41206" y="4968137"/>
              <a:ext cx="1332000" cy="39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499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6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Κέντρο Μάζας</a:t>
            </a:r>
            <a:endParaRPr lang="el-GR" alt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76"/>
          <p:cNvSpPr txBox="1">
            <a:spLocks noChangeArrowheads="1"/>
          </p:cNvSpPr>
          <p:nvPr/>
        </p:nvSpPr>
        <p:spPr bwMode="auto">
          <a:xfrm>
            <a:off x="1043608" y="54868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Εύρεση του Κέντρου μάζας Σώματος με ολοκλήρωμα</a:t>
            </a:r>
            <a:endParaRPr lang="el-GR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67944" y="4492791"/>
                <a:ext cx="1528816" cy="1052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492791"/>
                <a:ext cx="1528816" cy="10522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11838" y="5557728"/>
                <a:ext cx="2171428" cy="899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38" y="5557728"/>
                <a:ext cx="2171428" cy="8996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6136" y="4547053"/>
                <a:ext cx="2808589" cy="1025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  <m:e>
                          <m: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l-GR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547053"/>
                <a:ext cx="2808589" cy="1025858"/>
              </a:xfrm>
              <a:prstGeom prst="rect">
                <a:avLst/>
              </a:prstGeom>
              <a:blipFill>
                <a:blip r:embed="rId4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09604" y="5460143"/>
                <a:ext cx="3053656" cy="1025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  <m:e>
                          <m: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l-GR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604" y="5460143"/>
                <a:ext cx="3053656" cy="1025858"/>
              </a:xfrm>
              <a:prstGeom prst="rect">
                <a:avLst/>
              </a:prstGeom>
              <a:blipFill>
                <a:blip r:embed="rId5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Ομάδα 10"/>
          <p:cNvGrpSpPr/>
          <p:nvPr/>
        </p:nvGrpSpPr>
        <p:grpSpPr>
          <a:xfrm>
            <a:off x="4322" y="5040946"/>
            <a:ext cx="4063622" cy="1036021"/>
            <a:chOff x="4322" y="4843476"/>
            <a:chExt cx="4063622" cy="1036021"/>
          </a:xfrm>
        </p:grpSpPr>
        <p:sp>
          <p:nvSpPr>
            <p:cNvPr id="12" name="TextBox 11"/>
            <p:cNvSpPr txBox="1"/>
            <p:nvPr/>
          </p:nvSpPr>
          <p:spPr>
            <a:xfrm>
              <a:off x="4322" y="5046275"/>
              <a:ext cx="39196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Εφαρμόζουμε τις εξισώσεις υπολογισμού της μάζας και της θέσης του κέντρο μάζας της ράβδου.</a:t>
              </a:r>
              <a:endParaRPr lang="el-GR" sz="1600" b="1" i="1" dirty="0"/>
            </a:p>
          </p:txBody>
        </p:sp>
        <p:sp>
          <p:nvSpPr>
            <p:cNvPr id="13" name="Αριστερό άγκιστρο 12"/>
            <p:cNvSpPr/>
            <p:nvPr/>
          </p:nvSpPr>
          <p:spPr>
            <a:xfrm>
              <a:off x="3779912" y="4843476"/>
              <a:ext cx="288032" cy="1036021"/>
            </a:xfrm>
            <a:prstGeom prst="leftBrace">
              <a:avLst>
                <a:gd name="adj1" fmla="val 4080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39" y="2852936"/>
            <a:ext cx="3634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Υπολογισμός της συνιστώσας  </a:t>
            </a:r>
            <a:r>
              <a:rPr lang="en-US" sz="20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000" b="1" baseline="-25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Ομάδα 43"/>
          <p:cNvGrpSpPr/>
          <p:nvPr/>
        </p:nvGrpSpPr>
        <p:grpSpPr>
          <a:xfrm>
            <a:off x="0" y="980728"/>
            <a:ext cx="9144000" cy="1809492"/>
            <a:chOff x="0" y="980728"/>
            <a:chExt cx="9144000" cy="1809492"/>
          </a:xfrm>
        </p:grpSpPr>
        <p:grpSp>
          <p:nvGrpSpPr>
            <p:cNvPr id="45" name="Ομάδα 44"/>
            <p:cNvGrpSpPr/>
            <p:nvPr/>
          </p:nvGrpSpPr>
          <p:grpSpPr>
            <a:xfrm>
              <a:off x="0" y="980728"/>
              <a:ext cx="9144000" cy="1174178"/>
              <a:chOff x="0" y="1233773"/>
              <a:chExt cx="9144000" cy="1174178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0" y="1233773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Περίπτωση ομογενούς επιφανειακής κατανομής μάζας </a:t>
                </a:r>
                <a:r>
                  <a:rPr lang="en-US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l-GR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π.χ. μια μεταλλική πλάκα), με επιφανειακή πυκνότητα μάζας:</a:t>
                </a:r>
                <a:endPara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26691" y="1881845"/>
                    <a:ext cx="3438442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8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𝛔</m:t>
                          </m:r>
                          <m:r>
                            <a:rPr lang="el-GR" sz="18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𝒅𝒎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𝒅𝑨</m:t>
                              </m:r>
                            </m:den>
                          </m:f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den>
                          </m:f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   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𝒅𝒎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𝒅𝑨</m:t>
                          </m:r>
                        </m:oMath>
                      </m:oMathPara>
                    </a14:m>
                    <a:endParaRPr lang="el-GR" sz="1800" b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91" y="1881845"/>
                    <a:ext cx="3438442" cy="52610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814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TextBox 45"/>
            <p:cNvSpPr txBox="1"/>
            <p:nvPr/>
          </p:nvSpPr>
          <p:spPr>
            <a:xfrm>
              <a:off x="24715" y="2204864"/>
              <a:ext cx="4372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η οποία </a:t>
              </a:r>
              <a:r>
                <a:rPr lang="el-GR" sz="1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οριοθετείται</a:t>
              </a:r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με καμπύλη που ικανοποιεί τη συνάρτηση</a:t>
              </a:r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Ορθογώνιο 46"/>
            <p:cNvSpPr/>
            <p:nvPr/>
          </p:nvSpPr>
          <p:spPr>
            <a:xfrm>
              <a:off x="4411711" y="2420888"/>
              <a:ext cx="880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 = f(x</a:t>
              </a:r>
              <a:r>
                <a:rPr lang="en-US" sz="1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l-GR" sz="1800" dirty="0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5785153" y="1484784"/>
            <a:ext cx="3307595" cy="2808312"/>
            <a:chOff x="5785153" y="1484784"/>
            <a:chExt cx="3307595" cy="2808312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5785153" y="1484784"/>
              <a:ext cx="3307595" cy="2790632"/>
              <a:chOff x="5883248" y="1286440"/>
              <a:chExt cx="3307595" cy="2790632"/>
            </a:xfrm>
          </p:grpSpPr>
          <p:grpSp>
            <p:nvGrpSpPr>
              <p:cNvPr id="17" name="Ομάδα 16"/>
              <p:cNvGrpSpPr/>
              <p:nvPr/>
            </p:nvGrpSpPr>
            <p:grpSpPr>
              <a:xfrm>
                <a:off x="5883248" y="1286440"/>
                <a:ext cx="3307595" cy="2790632"/>
                <a:chOff x="5883248" y="1240389"/>
                <a:chExt cx="3307595" cy="2790632"/>
              </a:xfrm>
            </p:grpSpPr>
            <p:grpSp>
              <p:nvGrpSpPr>
                <p:cNvPr id="19" name="Ομάδα 18"/>
                <p:cNvGrpSpPr/>
                <p:nvPr/>
              </p:nvGrpSpPr>
              <p:grpSpPr>
                <a:xfrm>
                  <a:off x="5883248" y="1240389"/>
                  <a:ext cx="3307595" cy="2790632"/>
                  <a:chOff x="5251697" y="1032487"/>
                  <a:chExt cx="3307595" cy="279063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Ορθογώνιο 22"/>
                      <p:cNvSpPr/>
                      <p:nvPr/>
                    </p:nvSpPr>
                    <p:spPr>
                      <a:xfrm>
                        <a:off x="8204708" y="3484565"/>
                        <a:ext cx="354584" cy="33855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rgbClr val="0000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Ορθογώνιο 2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04708" y="3484565"/>
                        <a:ext cx="354584" cy="338554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Ορθογώνιο 23"/>
                      <p:cNvSpPr/>
                      <p:nvPr/>
                    </p:nvSpPr>
                    <p:spPr>
                      <a:xfrm>
                        <a:off x="5251697" y="1032487"/>
                        <a:ext cx="359393" cy="33855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rgbClr val="0000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4" name="Ορθογώνιο 2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51697" y="1032487"/>
                        <a:ext cx="359393" cy="338554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b="-545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0" name="Ευθεία γραμμή σύνδεσης 19"/>
                <p:cNvCxnSpPr/>
                <p:nvPr/>
              </p:nvCxnSpPr>
              <p:spPr>
                <a:xfrm>
                  <a:off x="6217920" y="1384405"/>
                  <a:ext cx="0" cy="230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Ευθεία γραμμή σύνδεσης 20"/>
                <p:cNvCxnSpPr/>
                <p:nvPr/>
              </p:nvCxnSpPr>
              <p:spPr>
                <a:xfrm>
                  <a:off x="6228311" y="3693490"/>
                  <a:ext cx="280831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Ελεύθερη σχεδίαση 21"/>
                <p:cNvSpPr/>
                <p:nvPr/>
              </p:nvSpPr>
              <p:spPr>
                <a:xfrm>
                  <a:off x="6232249" y="1870781"/>
                  <a:ext cx="2340000" cy="1790286"/>
                </a:xfrm>
                <a:custGeom>
                  <a:avLst/>
                  <a:gdLst>
                    <a:gd name="connsiteX0" fmla="*/ 0 w 1901536"/>
                    <a:gd name="connsiteY0" fmla="*/ 1745672 h 1745672"/>
                    <a:gd name="connsiteX1" fmla="*/ 613064 w 1901536"/>
                    <a:gd name="connsiteY1" fmla="*/ 581890 h 1745672"/>
                    <a:gd name="connsiteX2" fmla="*/ 1901536 w 1901536"/>
                    <a:gd name="connsiteY2" fmla="*/ 0 h 1745672"/>
                    <a:gd name="connsiteX3" fmla="*/ 1901536 w 1901536"/>
                    <a:gd name="connsiteY3" fmla="*/ 0 h 1745672"/>
                    <a:gd name="connsiteX0" fmla="*/ 0 w 1901536"/>
                    <a:gd name="connsiteY0" fmla="*/ 1745672 h 1745672"/>
                    <a:gd name="connsiteX1" fmla="*/ 647771 w 1901536"/>
                    <a:gd name="connsiteY1" fmla="*/ 602153 h 1745672"/>
                    <a:gd name="connsiteX2" fmla="*/ 1901536 w 1901536"/>
                    <a:gd name="connsiteY2" fmla="*/ 0 h 1745672"/>
                    <a:gd name="connsiteX3" fmla="*/ 1901536 w 1901536"/>
                    <a:gd name="connsiteY3" fmla="*/ 0 h 1745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1536" h="1745672">
                      <a:moveTo>
                        <a:pt x="0" y="1745672"/>
                      </a:moveTo>
                      <a:cubicBezTo>
                        <a:pt x="148070" y="1309253"/>
                        <a:pt x="330848" y="893098"/>
                        <a:pt x="647771" y="602153"/>
                      </a:cubicBezTo>
                      <a:cubicBezTo>
                        <a:pt x="964694" y="311208"/>
                        <a:pt x="1692575" y="100359"/>
                        <a:pt x="1901536" y="0"/>
                      </a:cubicBezTo>
                      <a:lnTo>
                        <a:pt x="1901536" y="0"/>
                      </a:lnTo>
                    </a:path>
                  </a:pathLst>
                </a:cu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8" name="Ορθογώνιο τρίγωνο 17"/>
              <p:cNvSpPr/>
              <p:nvPr/>
            </p:nvSpPr>
            <p:spPr>
              <a:xfrm flipH="1">
                <a:off x="6232247" y="1906441"/>
                <a:ext cx="2368800" cy="1814400"/>
              </a:xfrm>
              <a:prstGeom prst="rtTriangl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Ορθογώνιο 63"/>
                <p:cNvSpPr/>
                <p:nvPr/>
              </p:nvSpPr>
              <p:spPr>
                <a:xfrm>
                  <a:off x="8339986" y="3954542"/>
                  <a:ext cx="35458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Ορθογώνιο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986" y="3954542"/>
                  <a:ext cx="354584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Ορθογώνιο 64"/>
                <p:cNvSpPr/>
                <p:nvPr/>
              </p:nvSpPr>
              <p:spPr>
                <a:xfrm>
                  <a:off x="5812976" y="1916832"/>
                  <a:ext cx="3658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Ορθογώνιο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2976" y="1916832"/>
                  <a:ext cx="365805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Ευθύγραμμο βέλος σύνδεσης 65"/>
            <p:cNvCxnSpPr/>
            <p:nvPr/>
          </p:nvCxnSpPr>
          <p:spPr>
            <a:xfrm>
              <a:off x="6063650" y="2132856"/>
              <a:ext cx="2322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Ομάδα 25"/>
          <p:cNvGrpSpPr/>
          <p:nvPr/>
        </p:nvGrpSpPr>
        <p:grpSpPr>
          <a:xfrm>
            <a:off x="6212870" y="2132856"/>
            <a:ext cx="2288397" cy="1813606"/>
            <a:chOff x="6212870" y="2132856"/>
            <a:chExt cx="2288397" cy="1813606"/>
          </a:xfrm>
        </p:grpSpPr>
        <p:sp>
          <p:nvSpPr>
            <p:cNvPr id="28" name="Ορθογώνιο 27"/>
            <p:cNvSpPr/>
            <p:nvPr/>
          </p:nvSpPr>
          <p:spPr>
            <a:xfrm>
              <a:off x="6639450" y="2935334"/>
              <a:ext cx="144016" cy="100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Ορθογώνιο 28"/>
            <p:cNvSpPr/>
            <p:nvPr/>
          </p:nvSpPr>
          <p:spPr>
            <a:xfrm>
              <a:off x="6781459" y="2800981"/>
              <a:ext cx="144016" cy="113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6927482" y="2677747"/>
              <a:ext cx="144016" cy="12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Ορθογώνιο 30"/>
            <p:cNvSpPr/>
            <p:nvPr/>
          </p:nvSpPr>
          <p:spPr>
            <a:xfrm>
              <a:off x="7071498" y="2596077"/>
              <a:ext cx="144016" cy="1335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Ορθογώνιο 31"/>
            <p:cNvSpPr/>
            <p:nvPr/>
          </p:nvSpPr>
          <p:spPr>
            <a:xfrm>
              <a:off x="7215514" y="2524069"/>
              <a:ext cx="144016" cy="142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Ορθογώνιο 32"/>
            <p:cNvSpPr/>
            <p:nvPr/>
          </p:nvSpPr>
          <p:spPr>
            <a:xfrm>
              <a:off x="7359886" y="2461835"/>
              <a:ext cx="144016" cy="1476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Ορθογώνιο 33"/>
            <p:cNvSpPr/>
            <p:nvPr/>
          </p:nvSpPr>
          <p:spPr>
            <a:xfrm>
              <a:off x="7501895" y="2410497"/>
              <a:ext cx="144016" cy="153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Ορθογώνιο 34"/>
            <p:cNvSpPr/>
            <p:nvPr/>
          </p:nvSpPr>
          <p:spPr>
            <a:xfrm>
              <a:off x="7643904" y="2369662"/>
              <a:ext cx="144016" cy="157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Ορθογώνιο 35"/>
            <p:cNvSpPr/>
            <p:nvPr/>
          </p:nvSpPr>
          <p:spPr>
            <a:xfrm>
              <a:off x="7785913" y="2318436"/>
              <a:ext cx="144000" cy="162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Ορθογώνιο 36"/>
            <p:cNvSpPr/>
            <p:nvPr/>
          </p:nvSpPr>
          <p:spPr>
            <a:xfrm>
              <a:off x="7927922" y="2266481"/>
              <a:ext cx="140400" cy="1663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Ορθογώνιο 37"/>
            <p:cNvSpPr/>
            <p:nvPr/>
          </p:nvSpPr>
          <p:spPr>
            <a:xfrm>
              <a:off x="8069931" y="2215255"/>
              <a:ext cx="144016" cy="172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Ορθογώνιο 38"/>
            <p:cNvSpPr/>
            <p:nvPr/>
          </p:nvSpPr>
          <p:spPr>
            <a:xfrm>
              <a:off x="8213964" y="2174532"/>
              <a:ext cx="144016" cy="176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Ορθογώνιο 39"/>
            <p:cNvSpPr/>
            <p:nvPr/>
          </p:nvSpPr>
          <p:spPr>
            <a:xfrm>
              <a:off x="8357251" y="2132856"/>
              <a:ext cx="144016" cy="18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Ορθογώνιο 40"/>
            <p:cNvSpPr/>
            <p:nvPr/>
          </p:nvSpPr>
          <p:spPr>
            <a:xfrm>
              <a:off x="6495434" y="3087734"/>
              <a:ext cx="144016" cy="85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6351418" y="3292280"/>
              <a:ext cx="144016" cy="64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Ορθογώνιο 42"/>
            <p:cNvSpPr/>
            <p:nvPr/>
          </p:nvSpPr>
          <p:spPr>
            <a:xfrm>
              <a:off x="6212870" y="3573072"/>
              <a:ext cx="144016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1" name="Ομάδα 50"/>
          <p:cNvGrpSpPr/>
          <p:nvPr/>
        </p:nvGrpSpPr>
        <p:grpSpPr>
          <a:xfrm>
            <a:off x="5844034" y="2256794"/>
            <a:ext cx="1875512" cy="2144695"/>
            <a:chOff x="5844034" y="2256794"/>
            <a:chExt cx="1875512" cy="2144695"/>
          </a:xfrm>
        </p:grpSpPr>
        <p:cxnSp>
          <p:nvCxnSpPr>
            <p:cNvPr id="54" name="Ευθύγραμμο βέλος σύνδεσης 53"/>
            <p:cNvCxnSpPr/>
            <p:nvPr/>
          </p:nvCxnSpPr>
          <p:spPr>
            <a:xfrm>
              <a:off x="6094559" y="4149080"/>
              <a:ext cx="12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Ορθογώνιο 54"/>
                <p:cNvSpPr/>
                <p:nvPr/>
              </p:nvSpPr>
              <p:spPr>
                <a:xfrm>
                  <a:off x="6593288" y="3964933"/>
                  <a:ext cx="35458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Ορθογώνιο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288" y="3964933"/>
                  <a:ext cx="354584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Ευθύγραμμο βέλος σύνδεσης 55"/>
            <p:cNvCxnSpPr/>
            <p:nvPr/>
          </p:nvCxnSpPr>
          <p:spPr>
            <a:xfrm>
              <a:off x="7503546" y="4149080"/>
              <a:ext cx="21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Ορθογώνιο 56"/>
            <p:cNvSpPr/>
            <p:nvPr/>
          </p:nvSpPr>
          <p:spPr>
            <a:xfrm>
              <a:off x="7237840" y="4062935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solidFill>
                    <a:srgbClr val="0000CC"/>
                  </a:solidFill>
                </a:rPr>
                <a:t>dx</a:t>
              </a:r>
              <a:endParaRPr lang="el-GR" sz="1600" b="1" i="1" dirty="0" smtClean="0">
                <a:solidFill>
                  <a:srgbClr val="0000CC"/>
                </a:solidFill>
              </a:endParaRPr>
            </a:p>
          </p:txBody>
        </p:sp>
        <p:cxnSp>
          <p:nvCxnSpPr>
            <p:cNvPr id="58" name="Ευθύγραμμο βέλος σύνδεσης 57"/>
            <p:cNvCxnSpPr/>
            <p:nvPr/>
          </p:nvCxnSpPr>
          <p:spPr>
            <a:xfrm>
              <a:off x="6089139" y="2472114"/>
              <a:ext cx="129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Ορθογώνιο 58"/>
                <p:cNvSpPr/>
                <p:nvPr/>
              </p:nvSpPr>
              <p:spPr>
                <a:xfrm>
                  <a:off x="5844034" y="2256794"/>
                  <a:ext cx="35939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Ορθογώνιο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034" y="2256794"/>
                  <a:ext cx="359393" cy="338554"/>
                </a:xfrm>
                <a:prstGeom prst="rect">
                  <a:avLst/>
                </a:prstGeom>
                <a:blipFill>
                  <a:blip r:embed="rId14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Ορθογώνιο 59"/>
            <p:cNvSpPr/>
            <p:nvPr/>
          </p:nvSpPr>
          <p:spPr>
            <a:xfrm>
              <a:off x="7369921" y="2462452"/>
              <a:ext cx="144016" cy="1476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8" name="Ομάδα 77"/>
          <p:cNvGrpSpPr/>
          <p:nvPr/>
        </p:nvGrpSpPr>
        <p:grpSpPr>
          <a:xfrm>
            <a:off x="244" y="3378478"/>
            <a:ext cx="3131596" cy="923910"/>
            <a:chOff x="244" y="3378478"/>
            <a:chExt cx="3131596" cy="923910"/>
          </a:xfrm>
        </p:grpSpPr>
        <p:sp>
          <p:nvSpPr>
            <p:cNvPr id="68" name="TextBox 67"/>
            <p:cNvSpPr txBox="1"/>
            <p:nvPr/>
          </p:nvSpPr>
          <p:spPr>
            <a:xfrm>
              <a:off x="244" y="3378478"/>
              <a:ext cx="3131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Επιλεχθείσας στοιχειώδη μάζα:</a:t>
              </a:r>
              <a:endParaRPr lang="el-GR" sz="1600" b="1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Ορθογώνιο 60"/>
                <p:cNvSpPr/>
                <p:nvPr/>
              </p:nvSpPr>
              <p:spPr>
                <a:xfrm>
                  <a:off x="1023118" y="3933056"/>
                  <a:ext cx="18926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𝒅𝒎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sz="18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n-US" sz="18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oMath>
                    </m:oMathPara>
                  </a14:m>
                  <a:endParaRPr lang="el-GR" sz="18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1" name="Ορθογώνιο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118" y="3933056"/>
                  <a:ext cx="1892698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2131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Ομάδα 76"/>
          <p:cNvGrpSpPr/>
          <p:nvPr/>
        </p:nvGrpSpPr>
        <p:grpSpPr>
          <a:xfrm>
            <a:off x="1097968" y="3861048"/>
            <a:ext cx="4788000" cy="1917292"/>
            <a:chOff x="1097968" y="3989138"/>
            <a:chExt cx="4788000" cy="1917292"/>
          </a:xfrm>
        </p:grpSpPr>
        <p:sp>
          <p:nvSpPr>
            <p:cNvPr id="71" name="Οβάλ 70"/>
            <p:cNvSpPr/>
            <p:nvPr/>
          </p:nvSpPr>
          <p:spPr>
            <a:xfrm>
              <a:off x="1097968" y="3989138"/>
              <a:ext cx="1764000" cy="5225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3" name="Ευθεία γραμμή σύνδεσης 72"/>
            <p:cNvCxnSpPr>
              <a:stCxn id="71" idx="6"/>
            </p:cNvCxnSpPr>
            <p:nvPr/>
          </p:nvCxnSpPr>
          <p:spPr>
            <a:xfrm>
              <a:off x="2861968" y="4250430"/>
              <a:ext cx="3024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Ευθεία γραμμή σύνδεσης 74"/>
            <p:cNvCxnSpPr/>
            <p:nvPr/>
          </p:nvCxnSpPr>
          <p:spPr>
            <a:xfrm>
              <a:off x="5292080" y="4242603"/>
              <a:ext cx="0" cy="72000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Ευθεία γραμμή σύνδεσης 75"/>
            <p:cNvCxnSpPr/>
            <p:nvPr/>
          </p:nvCxnSpPr>
          <p:spPr>
            <a:xfrm>
              <a:off x="5868144" y="4250430"/>
              <a:ext cx="0" cy="165600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18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6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Κέντρο Μάζας</a:t>
            </a:r>
            <a:endParaRPr lang="el-GR" alt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76"/>
          <p:cNvSpPr txBox="1">
            <a:spLocks noChangeArrowheads="1"/>
          </p:cNvSpPr>
          <p:nvPr/>
        </p:nvSpPr>
        <p:spPr bwMode="auto">
          <a:xfrm>
            <a:off x="1043608" y="54868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Εύρεση του Κέντρου μάζας Σώματος με ολοκλήρωμα</a:t>
            </a:r>
            <a:endParaRPr lang="el-GR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5748540" y="1628800"/>
            <a:ext cx="3344209" cy="2646616"/>
            <a:chOff x="5883248" y="1234262"/>
            <a:chExt cx="3307595" cy="2842810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5883248" y="1234262"/>
              <a:ext cx="3307595" cy="2842810"/>
              <a:chOff x="5883248" y="1188211"/>
              <a:chExt cx="3307595" cy="2842810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5883248" y="1188211"/>
                <a:ext cx="3307595" cy="2842810"/>
                <a:chOff x="5251697" y="980309"/>
                <a:chExt cx="3307595" cy="28428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Ορθογώνιο 19"/>
                    <p:cNvSpPr/>
                    <p:nvPr/>
                  </p:nvSpPr>
                  <p:spPr>
                    <a:xfrm>
                      <a:off x="8204708" y="3484565"/>
                      <a:ext cx="354584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rgbClr val="0000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Ορθογώνιο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04708" y="3484565"/>
                      <a:ext cx="354584" cy="3385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Ορθογώνιο 20"/>
                    <p:cNvSpPr/>
                    <p:nvPr/>
                  </p:nvSpPr>
                  <p:spPr>
                    <a:xfrm>
                      <a:off x="5251697" y="980309"/>
                      <a:ext cx="359393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rgbClr val="0000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Ορθογώνιο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1697" y="980309"/>
                      <a:ext cx="359393" cy="33855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34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6217920" y="1274676"/>
                <a:ext cx="0" cy="2436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6228311" y="3693490"/>
                <a:ext cx="28083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Ελεύθερη σχεδίαση 18"/>
              <p:cNvSpPr/>
              <p:nvPr/>
            </p:nvSpPr>
            <p:spPr>
              <a:xfrm>
                <a:off x="6242765" y="1870781"/>
                <a:ext cx="2340000" cy="1790286"/>
              </a:xfrm>
              <a:custGeom>
                <a:avLst/>
                <a:gdLst>
                  <a:gd name="connsiteX0" fmla="*/ 0 w 1901536"/>
                  <a:gd name="connsiteY0" fmla="*/ 1745672 h 1745672"/>
                  <a:gd name="connsiteX1" fmla="*/ 613064 w 1901536"/>
                  <a:gd name="connsiteY1" fmla="*/ 581890 h 1745672"/>
                  <a:gd name="connsiteX2" fmla="*/ 1901536 w 1901536"/>
                  <a:gd name="connsiteY2" fmla="*/ 0 h 1745672"/>
                  <a:gd name="connsiteX3" fmla="*/ 1901536 w 1901536"/>
                  <a:gd name="connsiteY3" fmla="*/ 0 h 1745672"/>
                  <a:gd name="connsiteX0" fmla="*/ 0 w 1901536"/>
                  <a:gd name="connsiteY0" fmla="*/ 1745672 h 1745672"/>
                  <a:gd name="connsiteX1" fmla="*/ 647771 w 1901536"/>
                  <a:gd name="connsiteY1" fmla="*/ 602153 h 1745672"/>
                  <a:gd name="connsiteX2" fmla="*/ 1901536 w 1901536"/>
                  <a:gd name="connsiteY2" fmla="*/ 0 h 1745672"/>
                  <a:gd name="connsiteX3" fmla="*/ 1901536 w 1901536"/>
                  <a:gd name="connsiteY3" fmla="*/ 0 h 174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1536" h="1745672">
                    <a:moveTo>
                      <a:pt x="0" y="1745672"/>
                    </a:moveTo>
                    <a:cubicBezTo>
                      <a:pt x="148070" y="1309253"/>
                      <a:pt x="330848" y="893098"/>
                      <a:pt x="647771" y="602153"/>
                    </a:cubicBezTo>
                    <a:cubicBezTo>
                      <a:pt x="964694" y="311208"/>
                      <a:pt x="1692575" y="100359"/>
                      <a:pt x="1901536" y="0"/>
                    </a:cubicBezTo>
                    <a:lnTo>
                      <a:pt x="1901536" y="0"/>
                    </a:lnTo>
                  </a:path>
                </a:pathLst>
              </a:cu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5" name="Ορθογώνιο τρίγωνο 14"/>
            <p:cNvSpPr/>
            <p:nvPr/>
          </p:nvSpPr>
          <p:spPr>
            <a:xfrm flipH="1">
              <a:off x="6232247" y="1906441"/>
              <a:ext cx="2368800" cy="1814400"/>
            </a:xfrm>
            <a:prstGeom prst="rtTriangl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9" y="2924944"/>
            <a:ext cx="3634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Υπολογισμός της συνιστώσας  </a:t>
            </a:r>
            <a:r>
              <a:rPr lang="en-US" sz="20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000" b="1" baseline="-25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Ομάδα 40"/>
          <p:cNvGrpSpPr/>
          <p:nvPr/>
        </p:nvGrpSpPr>
        <p:grpSpPr>
          <a:xfrm>
            <a:off x="0" y="980728"/>
            <a:ext cx="9144000" cy="1809492"/>
            <a:chOff x="0" y="980728"/>
            <a:chExt cx="9144000" cy="1809492"/>
          </a:xfrm>
        </p:grpSpPr>
        <p:grpSp>
          <p:nvGrpSpPr>
            <p:cNvPr id="42" name="Ομάδα 41"/>
            <p:cNvGrpSpPr/>
            <p:nvPr/>
          </p:nvGrpSpPr>
          <p:grpSpPr>
            <a:xfrm>
              <a:off x="0" y="980728"/>
              <a:ext cx="9144000" cy="1174178"/>
              <a:chOff x="0" y="1233773"/>
              <a:chExt cx="9144000" cy="117417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0" y="1233773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Περίπτωση ομογενούς επιφανειακής κατανομής μάζας </a:t>
                </a:r>
                <a:r>
                  <a:rPr lang="en-US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l-GR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π.χ. μια μεταλλική πλάκα), με επιφανειακή πυκνότητα μάζας:</a:t>
                </a:r>
                <a:endPara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26691" y="1881845"/>
                    <a:ext cx="3438442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8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𝛔</m:t>
                          </m:r>
                          <m:r>
                            <a:rPr lang="el-GR" sz="18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𝒅𝒎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𝒅𝑨</m:t>
                              </m:r>
                            </m:den>
                          </m:f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den>
                          </m:f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   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𝒅𝒎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𝒅𝑨</m:t>
                          </m:r>
                        </m:oMath>
                      </m:oMathPara>
                    </a14:m>
                    <a:endParaRPr lang="el-GR" sz="1800" b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91" y="1881845"/>
                    <a:ext cx="3438442" cy="52610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814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TextBox 42"/>
            <p:cNvSpPr txBox="1"/>
            <p:nvPr/>
          </p:nvSpPr>
          <p:spPr>
            <a:xfrm>
              <a:off x="24715" y="2204864"/>
              <a:ext cx="4372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η οποία </a:t>
              </a:r>
              <a:r>
                <a:rPr lang="el-GR" sz="1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οριοθετείται</a:t>
              </a:r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με καμπύλη που ικανοποιεί τη συνάρτηση</a:t>
              </a:r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Ορθογώνιο 43"/>
            <p:cNvSpPr/>
            <p:nvPr/>
          </p:nvSpPr>
          <p:spPr>
            <a:xfrm>
              <a:off x="4411711" y="2420888"/>
              <a:ext cx="880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 = f(x</a:t>
              </a:r>
              <a:r>
                <a:rPr lang="en-US" sz="1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l-GR" sz="1800" dirty="0"/>
            </a:p>
          </p:txBody>
        </p:sp>
      </p:grpSp>
      <p:grpSp>
        <p:nvGrpSpPr>
          <p:cNvPr id="23" name="Ομάδα 22"/>
          <p:cNvGrpSpPr/>
          <p:nvPr/>
        </p:nvGrpSpPr>
        <p:grpSpPr>
          <a:xfrm>
            <a:off x="4322" y="2369678"/>
            <a:ext cx="8502624" cy="1584386"/>
            <a:chOff x="4322" y="2359287"/>
            <a:chExt cx="8502624" cy="1584386"/>
          </a:xfrm>
        </p:grpSpPr>
        <p:sp>
          <p:nvSpPr>
            <p:cNvPr id="24" name="TextBox 23"/>
            <p:cNvSpPr txBox="1"/>
            <p:nvPr/>
          </p:nvSpPr>
          <p:spPr>
            <a:xfrm>
              <a:off x="4322" y="3284984"/>
              <a:ext cx="54724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Διαιρούμε την επιφανειακή κατανομή μάζας σε λωρίδες πλάτους </a:t>
              </a:r>
              <a:r>
                <a:rPr lang="en-US" sz="1800" b="1" i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dy</a:t>
              </a:r>
              <a:r>
                <a:rPr lang="el-GR" sz="1600" b="1" dirty="0" smtClean="0">
                  <a:solidFill>
                    <a:srgbClr val="0000CC"/>
                  </a:solidFill>
                </a:rPr>
                <a:t> </a:t>
              </a:r>
              <a:r>
                <a:rPr lang="el-GR" sz="1600" b="1" dirty="0" smtClean="0"/>
                <a:t>παράλληλες με το </a:t>
              </a:r>
              <a:r>
                <a:rPr lang="en-US" sz="1600" b="1" i="1" dirty="0" smtClean="0"/>
                <a:t>x</a:t>
              </a:r>
              <a:r>
                <a:rPr lang="en-US" sz="1600" b="1" dirty="0" smtClean="0"/>
                <a:t> – </a:t>
              </a:r>
              <a:r>
                <a:rPr lang="el-GR" sz="1600" b="1" dirty="0" smtClean="0"/>
                <a:t>άξονα</a:t>
              </a:r>
              <a:endParaRPr lang="el-G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Ορθογώνιο 61"/>
            <p:cNvSpPr/>
            <p:nvPr/>
          </p:nvSpPr>
          <p:spPr>
            <a:xfrm>
              <a:off x="6144546" y="3799673"/>
              <a:ext cx="2358406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3" name="Ορθογώνιο 62"/>
            <p:cNvSpPr/>
            <p:nvPr/>
          </p:nvSpPr>
          <p:spPr>
            <a:xfrm>
              <a:off x="6196527" y="3655657"/>
              <a:ext cx="23040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4" name="Ορθογώνιο 63"/>
            <p:cNvSpPr/>
            <p:nvPr/>
          </p:nvSpPr>
          <p:spPr>
            <a:xfrm>
              <a:off x="6886647" y="2791335"/>
              <a:ext cx="16200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5" name="Ορθογώνιο 64"/>
            <p:cNvSpPr/>
            <p:nvPr/>
          </p:nvSpPr>
          <p:spPr>
            <a:xfrm>
              <a:off x="6267746" y="3513550"/>
              <a:ext cx="22392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6" name="Ορθογώνιο 65"/>
            <p:cNvSpPr/>
            <p:nvPr/>
          </p:nvSpPr>
          <p:spPr>
            <a:xfrm>
              <a:off x="6357214" y="3367399"/>
              <a:ext cx="21492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7" name="Ορθογώνιο 66"/>
            <p:cNvSpPr/>
            <p:nvPr/>
          </p:nvSpPr>
          <p:spPr>
            <a:xfrm>
              <a:off x="6558355" y="3079367"/>
              <a:ext cx="19440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8" name="Ορθογώνιο 67"/>
            <p:cNvSpPr/>
            <p:nvPr/>
          </p:nvSpPr>
          <p:spPr>
            <a:xfrm>
              <a:off x="6711458" y="2935351"/>
              <a:ext cx="17928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9" name="Ορθογώνιο 68"/>
            <p:cNvSpPr/>
            <p:nvPr/>
          </p:nvSpPr>
          <p:spPr>
            <a:xfrm>
              <a:off x="7092280" y="2647319"/>
              <a:ext cx="14112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0" name="Ορθογώνιο 69"/>
            <p:cNvSpPr/>
            <p:nvPr/>
          </p:nvSpPr>
          <p:spPr>
            <a:xfrm>
              <a:off x="7473102" y="2503303"/>
              <a:ext cx="10332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1" name="Ορθογώνιο 70"/>
            <p:cNvSpPr/>
            <p:nvPr/>
          </p:nvSpPr>
          <p:spPr>
            <a:xfrm>
              <a:off x="7935594" y="2359287"/>
              <a:ext cx="5688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2" name="Ορθογώνιο 71"/>
            <p:cNvSpPr/>
            <p:nvPr/>
          </p:nvSpPr>
          <p:spPr>
            <a:xfrm>
              <a:off x="6464990" y="3223383"/>
              <a:ext cx="20412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Ορθογώνιο 73"/>
              <p:cNvSpPr/>
              <p:nvPr/>
            </p:nvSpPr>
            <p:spPr>
              <a:xfrm>
                <a:off x="8393880" y="3954542"/>
                <a:ext cx="3545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l-GR" sz="16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4" name="Ορθογώνιο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880" y="3954542"/>
                <a:ext cx="35458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Ορθογώνιο 74"/>
              <p:cNvSpPr/>
              <p:nvPr/>
            </p:nvSpPr>
            <p:spPr>
              <a:xfrm>
                <a:off x="5812976" y="2010326"/>
                <a:ext cx="3658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l-GR" sz="16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5" name="Ορθογώνιο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976" y="2010326"/>
                <a:ext cx="365805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Ευθύγραμμο βέλος σύνδεσης 75"/>
          <p:cNvCxnSpPr/>
          <p:nvPr/>
        </p:nvCxnSpPr>
        <p:spPr>
          <a:xfrm>
            <a:off x="6063650" y="2226350"/>
            <a:ext cx="241200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Ομάδα 33"/>
          <p:cNvGrpSpPr/>
          <p:nvPr/>
        </p:nvGrpSpPr>
        <p:grpSpPr>
          <a:xfrm>
            <a:off x="4322" y="2704441"/>
            <a:ext cx="8545251" cy="2626841"/>
            <a:chOff x="4322" y="2704441"/>
            <a:chExt cx="8545251" cy="2626841"/>
          </a:xfrm>
        </p:grpSpPr>
        <p:grpSp>
          <p:nvGrpSpPr>
            <p:cNvPr id="33" name="Ομάδα 32"/>
            <p:cNvGrpSpPr/>
            <p:nvPr/>
          </p:nvGrpSpPr>
          <p:grpSpPr>
            <a:xfrm>
              <a:off x="4322" y="2704441"/>
              <a:ext cx="8509251" cy="2626841"/>
              <a:chOff x="4322" y="2704441"/>
              <a:chExt cx="8509251" cy="2626841"/>
            </a:xfrm>
          </p:grpSpPr>
          <p:cxnSp>
            <p:nvCxnSpPr>
              <p:cNvPr id="73" name="Ευθύγραμμο βέλος σύνδεσης 72"/>
              <p:cNvCxnSpPr/>
              <p:nvPr/>
            </p:nvCxnSpPr>
            <p:spPr>
              <a:xfrm rot="5400000">
                <a:off x="5458987" y="3457335"/>
                <a:ext cx="1044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Ομάδα 24"/>
              <p:cNvGrpSpPr/>
              <p:nvPr/>
            </p:nvGrpSpPr>
            <p:grpSpPr>
              <a:xfrm>
                <a:off x="4322" y="2704441"/>
                <a:ext cx="8509251" cy="2626841"/>
                <a:chOff x="4322" y="2683659"/>
                <a:chExt cx="8509251" cy="2626841"/>
              </a:xfrm>
            </p:grpSpPr>
            <p:grpSp>
              <p:nvGrpSpPr>
                <p:cNvPr id="47" name="Ομάδα 46"/>
                <p:cNvGrpSpPr/>
                <p:nvPr/>
              </p:nvGrpSpPr>
              <p:grpSpPr>
                <a:xfrm>
                  <a:off x="4322" y="2683659"/>
                  <a:ext cx="6882237" cy="2626841"/>
                  <a:chOff x="4322" y="2683659"/>
                  <a:chExt cx="6882237" cy="2626841"/>
                </a:xfrm>
              </p:grpSpPr>
              <p:grpSp>
                <p:nvGrpSpPr>
                  <p:cNvPr id="48" name="Ομάδα 47"/>
                  <p:cNvGrpSpPr/>
                  <p:nvPr/>
                </p:nvGrpSpPr>
                <p:grpSpPr>
                  <a:xfrm>
                    <a:off x="4322" y="2683659"/>
                    <a:ext cx="6882237" cy="2069941"/>
                    <a:chOff x="4322" y="2683659"/>
                    <a:chExt cx="6882237" cy="2069941"/>
                  </a:xfrm>
                </p:grpSpPr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4322" y="3861048"/>
                      <a:ext cx="5699957" cy="892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1600" b="1" dirty="0" smtClean="0"/>
                        <a:t>Επιλέγουμε μια τυχαία λωρίδα πλάτους </a:t>
                      </a:r>
                      <a:r>
                        <a:rPr lang="en-US" sz="1800" b="1" i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</a:t>
                      </a:r>
                      <a:r>
                        <a:rPr lang="el-GR" sz="1600" b="1" dirty="0" smtClean="0"/>
                        <a:t> και Μήκους </a:t>
                      </a:r>
                      <a:r>
                        <a:rPr lang="el-GR" sz="1600" b="1" dirty="0" smtClean="0">
                          <a:solidFill>
                            <a:srgbClr val="0000CC"/>
                          </a:solidFill>
                        </a:rPr>
                        <a:t>(</a:t>
                      </a:r>
                      <a:r>
                        <a:rPr lang="en-US" sz="1600" b="1" i="1" dirty="0" smtClean="0">
                          <a:solidFill>
                            <a:srgbClr val="0000CC"/>
                          </a:solidFill>
                        </a:rPr>
                        <a:t>L</a:t>
                      </a:r>
                      <a:r>
                        <a:rPr lang="en-US" sz="1600" b="1" dirty="0" smtClean="0">
                          <a:solidFill>
                            <a:srgbClr val="0000CC"/>
                          </a:solidFill>
                        </a:rPr>
                        <a:t> – </a:t>
                      </a:r>
                      <a:r>
                        <a:rPr lang="en-US" sz="18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l-GR" sz="1600" b="1" dirty="0" smtClean="0"/>
                        <a:t>η οποία απέχει απόσταση </a:t>
                      </a:r>
                      <a:r>
                        <a:rPr lang="en-US" sz="18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r>
                        <a:rPr lang="el-GR" sz="1600" b="1" dirty="0" smtClean="0"/>
                        <a:t> από την αρχή του </a:t>
                      </a:r>
                      <a:r>
                        <a:rPr lang="en-US" sz="18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r>
                        <a:rPr lang="el-GR" sz="1600" b="1" dirty="0" smtClean="0"/>
                        <a:t>–άξονα και έχει εμβαδό:</a:t>
                      </a:r>
                      <a:endParaRPr lang="el-GR" sz="1600" b="1" i="1" dirty="0"/>
                    </a:p>
                  </p:txBody>
                </p:sp>
                <p:cxnSp>
                  <p:nvCxnSpPr>
                    <p:cNvPr id="51" name="Ευθύγραμμο βέλος σύνδεσης 50"/>
                    <p:cNvCxnSpPr/>
                    <p:nvPr/>
                  </p:nvCxnSpPr>
                  <p:spPr>
                    <a:xfrm>
                      <a:off x="6094559" y="4128298"/>
                      <a:ext cx="792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2" name="Ορθογώνιο 51"/>
                        <p:cNvSpPr/>
                        <p:nvPr/>
                      </p:nvSpPr>
                      <p:spPr>
                        <a:xfrm>
                          <a:off x="5721809" y="3259857"/>
                          <a:ext cx="359393" cy="3385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0000C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2" name="Ορθογώνιο 5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21809" y="3259857"/>
                          <a:ext cx="359393" cy="338554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 b="-535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54" name="Ορθογώνιο 53"/>
                    <p:cNvSpPr/>
                    <p:nvPr/>
                  </p:nvSpPr>
                  <p:spPr>
                    <a:xfrm>
                      <a:off x="6352192" y="3984282"/>
                      <a:ext cx="287258" cy="252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0000CC"/>
                          </a:solidFill>
                        </a:rPr>
                        <a:t>x</a:t>
                      </a:r>
                      <a:endParaRPr lang="el-GR" sz="1600" b="1" i="1" dirty="0" smtClean="0">
                        <a:solidFill>
                          <a:srgbClr val="0000CC"/>
                        </a:solidFill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6" name="Ορθογώνιο 55"/>
                        <p:cNvSpPr/>
                        <p:nvPr/>
                      </p:nvSpPr>
                      <p:spPr>
                        <a:xfrm>
                          <a:off x="5594999" y="2683659"/>
                          <a:ext cx="421910" cy="33855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600" b="1" i="1" dirty="0" smtClean="0">
                              <a:solidFill>
                                <a:srgbClr val="0000CC"/>
                              </a:solidFill>
                              <a:ea typeface="Cambria Math" panose="02040503050406030204" pitchFamily="18" charset="0"/>
                            </a:rPr>
                            <a:t>d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endParaRPr lang="el-GR" sz="1600" b="1" dirty="0">
                            <a:solidFill>
                              <a:srgbClr val="0000C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6" name="Ορθογώνιο 5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594999" y="2683659"/>
                          <a:ext cx="421910" cy="338554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 l="-8696" t="-5455" b="-2363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Ορθογώνιο 48"/>
                      <p:cNvSpPr/>
                      <p:nvPr/>
                    </p:nvSpPr>
                    <p:spPr>
                      <a:xfrm>
                        <a:off x="32717" y="4941168"/>
                        <a:ext cx="2584362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𝒅𝑨</m:t>
                              </m:r>
                              <m: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𝒅𝒚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⇒    </m:t>
                              </m:r>
                            </m:oMath>
                          </m:oMathPara>
                        </a14:m>
                        <a:endParaRPr lang="el-GR" sz="18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9" name="Ορθογώνιο 4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717" y="4941168"/>
                        <a:ext cx="2584362" cy="369332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b="-2131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55" name="Ευθύγραμμο βέλος σύνδεσης 54"/>
                <p:cNvCxnSpPr/>
                <p:nvPr/>
              </p:nvCxnSpPr>
              <p:spPr>
                <a:xfrm>
                  <a:off x="6012160" y="2789639"/>
                  <a:ext cx="900000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Ευθύγραμμο βέλος σύνδεσης 56"/>
                <p:cNvCxnSpPr/>
                <p:nvPr/>
              </p:nvCxnSpPr>
              <p:spPr>
                <a:xfrm>
                  <a:off x="6012160" y="2931648"/>
                  <a:ext cx="900000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Ορθογώνιο 76"/>
                <p:cNvSpPr/>
                <p:nvPr/>
              </p:nvSpPr>
              <p:spPr>
                <a:xfrm>
                  <a:off x="6893573" y="2791319"/>
                  <a:ext cx="1620000" cy="13320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78" name="Ευθύγραμμο βέλος σύνδεσης 77"/>
              <p:cNvCxnSpPr>
                <a:endCxn id="77" idx="1"/>
              </p:cNvCxnSpPr>
              <p:nvPr/>
            </p:nvCxnSpPr>
            <p:spPr>
              <a:xfrm flipH="1" flipV="1">
                <a:off x="6893573" y="2878700"/>
                <a:ext cx="0" cy="1368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Ευθύγραμμο βέλος σύνδεσης 78"/>
            <p:cNvCxnSpPr/>
            <p:nvPr/>
          </p:nvCxnSpPr>
          <p:spPr>
            <a:xfrm>
              <a:off x="6893573" y="4149080"/>
              <a:ext cx="165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Ορθογώνιο 79"/>
            <p:cNvSpPr/>
            <p:nvPr/>
          </p:nvSpPr>
          <p:spPr>
            <a:xfrm>
              <a:off x="7315142" y="4005064"/>
              <a:ext cx="6750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00CC"/>
                  </a:solidFill>
                </a:rPr>
                <a:t>L – x</a:t>
              </a:r>
              <a:endParaRPr lang="el-GR" sz="1600" b="1" i="1" dirty="0" smtClean="0">
                <a:solidFill>
                  <a:srgbClr val="0000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Ορθογώνιο 30"/>
              <p:cNvSpPr/>
              <p:nvPr/>
            </p:nvSpPr>
            <p:spPr>
              <a:xfrm>
                <a:off x="2267744" y="6011996"/>
                <a:ext cx="2233817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𝒅𝒇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31" name="Ορθογώνιο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6011996"/>
                <a:ext cx="2233817" cy="6199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Ομάδα 35"/>
          <p:cNvGrpSpPr/>
          <p:nvPr/>
        </p:nvGrpSpPr>
        <p:grpSpPr>
          <a:xfrm>
            <a:off x="4851895" y="5498068"/>
            <a:ext cx="3242541" cy="1099284"/>
            <a:chOff x="4851895" y="5498068"/>
            <a:chExt cx="3242541" cy="1099284"/>
          </a:xfrm>
        </p:grpSpPr>
        <p:sp>
          <p:nvSpPr>
            <p:cNvPr id="32" name="Δεξί άγκιστρο 31"/>
            <p:cNvSpPr/>
            <p:nvPr/>
          </p:nvSpPr>
          <p:spPr>
            <a:xfrm>
              <a:off x="4851895" y="5498068"/>
              <a:ext cx="408457" cy="1099284"/>
            </a:xfrm>
            <a:prstGeom prst="rightBrace">
              <a:avLst>
                <a:gd name="adj1" fmla="val 18509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Ορθογώνιο 88"/>
                <p:cNvSpPr/>
                <p:nvPr/>
              </p:nvSpPr>
              <p:spPr>
                <a:xfrm>
                  <a:off x="5296041" y="5712115"/>
                  <a:ext cx="2798395" cy="6199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𝒅𝒎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sz="18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l-GR" sz="18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l-GR" sz="1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sz="1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𝒅𝒇</m:t>
                            </m:r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oMath>
                    </m:oMathPara>
                  </a14:m>
                  <a:endParaRPr lang="el-GR" sz="18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9" name="Ορθογώνιο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041" y="5712115"/>
                  <a:ext cx="2798395" cy="61991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Ομάδα 38"/>
          <p:cNvGrpSpPr/>
          <p:nvPr/>
        </p:nvGrpSpPr>
        <p:grpSpPr>
          <a:xfrm>
            <a:off x="2342213" y="2402360"/>
            <a:ext cx="2918139" cy="3415363"/>
            <a:chOff x="2342213" y="2402360"/>
            <a:chExt cx="2918139" cy="3415363"/>
          </a:xfrm>
        </p:grpSpPr>
        <p:sp>
          <p:nvSpPr>
            <p:cNvPr id="83" name="Οβάλ 82"/>
            <p:cNvSpPr/>
            <p:nvPr/>
          </p:nvSpPr>
          <p:spPr>
            <a:xfrm>
              <a:off x="4360352" y="2402360"/>
              <a:ext cx="900000" cy="39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Ορθογώνιο 29"/>
                <p:cNvSpPr/>
                <p:nvPr/>
              </p:nvSpPr>
              <p:spPr>
                <a:xfrm>
                  <a:off x="2342213" y="5448391"/>
                  <a:ext cx="25018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𝒅𝒎</m:t>
                      </m:r>
                      <m:r>
                        <a:rPr lang="en-US" sz="1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l-GR" sz="1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l-GR" sz="18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1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1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18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</m:oMath>
                  </a14:m>
                  <a:r>
                    <a:rPr lang="en-US" sz="1800" b="1" i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r>
                    <a:rPr lang="en-US" sz="1800" b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)]</a:t>
                  </a:r>
                  <a:endParaRPr lang="el-GR" sz="18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0" name="Ορθογώνιο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2213" y="5448391"/>
                  <a:ext cx="2501839" cy="369332"/>
                </a:xfrm>
                <a:prstGeom prst="rect">
                  <a:avLst/>
                </a:prstGeom>
                <a:blipFill>
                  <a:blip r:embed="rId18"/>
                  <a:stretch>
                    <a:fillRect t="-10000" r="-2433" b="-3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Ευθύγραμμο βέλος σύνδεσης 37"/>
            <p:cNvCxnSpPr>
              <a:stCxn id="83" idx="4"/>
            </p:cNvCxnSpPr>
            <p:nvPr/>
          </p:nvCxnSpPr>
          <p:spPr>
            <a:xfrm flipH="1">
              <a:off x="4319848" y="2798360"/>
              <a:ext cx="490504" cy="22468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Ομάδα 3"/>
          <p:cNvGrpSpPr/>
          <p:nvPr/>
        </p:nvGrpSpPr>
        <p:grpSpPr>
          <a:xfrm>
            <a:off x="87670" y="1700808"/>
            <a:ext cx="4846150" cy="3707315"/>
            <a:chOff x="87670" y="1700808"/>
            <a:chExt cx="4846150" cy="3707315"/>
          </a:xfrm>
        </p:grpSpPr>
        <p:grpSp>
          <p:nvGrpSpPr>
            <p:cNvPr id="35" name="Ομάδα 34"/>
            <p:cNvGrpSpPr/>
            <p:nvPr/>
          </p:nvGrpSpPr>
          <p:grpSpPr>
            <a:xfrm>
              <a:off x="2279576" y="1700808"/>
              <a:ext cx="2654244" cy="3609692"/>
              <a:chOff x="2279576" y="1700808"/>
              <a:chExt cx="2654244" cy="36096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Ορθογώνιο 60"/>
                  <p:cNvSpPr/>
                  <p:nvPr/>
                </p:nvSpPr>
                <p:spPr>
                  <a:xfrm>
                    <a:off x="2342213" y="4941168"/>
                    <a:ext cx="259160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𝒅𝒎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⇒</m:t>
                          </m:r>
                        </m:oMath>
                      </m:oMathPara>
                    </a14:m>
                    <a:endParaRPr lang="el-GR" sz="1800" b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61" name="Ορθογώνιο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2213" y="4941168"/>
                    <a:ext cx="259160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Οβάλ 81"/>
              <p:cNvSpPr/>
              <p:nvPr/>
            </p:nvSpPr>
            <p:spPr>
              <a:xfrm>
                <a:off x="2279576" y="1700808"/>
                <a:ext cx="1360616" cy="4753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81" name="Οβάλ 80"/>
            <p:cNvSpPr/>
            <p:nvPr/>
          </p:nvSpPr>
          <p:spPr>
            <a:xfrm>
              <a:off x="87670" y="4932768"/>
              <a:ext cx="1800000" cy="4753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3438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6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Κέντρο Μάζας</a:t>
            </a:r>
            <a:endParaRPr lang="el-GR" alt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76"/>
          <p:cNvSpPr txBox="1">
            <a:spLocks noChangeArrowheads="1"/>
          </p:cNvSpPr>
          <p:nvPr/>
        </p:nvSpPr>
        <p:spPr bwMode="auto">
          <a:xfrm>
            <a:off x="1043608" y="54868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Εύρεση του Κέντρου μάζας Σώματος με ολοκλήρωμα</a:t>
            </a:r>
            <a:endParaRPr lang="el-GR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99914" y="4653136"/>
                <a:ext cx="1528816" cy="1045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914" y="4653136"/>
                <a:ext cx="1528816" cy="1045223"/>
              </a:xfrm>
              <a:prstGeom prst="rect">
                <a:avLst/>
              </a:prstGeom>
              <a:blipFill>
                <a:blip r:embed="rId2"/>
                <a:stretch>
                  <a:fillRect b="-5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43808" y="5841307"/>
                <a:ext cx="2177840" cy="899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841307"/>
                <a:ext cx="2177840" cy="8996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70444" y="4707398"/>
                <a:ext cx="3850028" cy="1025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  <m:e>
                          <m: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444" y="4707398"/>
                <a:ext cx="3850028" cy="1025858"/>
              </a:xfrm>
              <a:prstGeom prst="rect">
                <a:avLst/>
              </a:prstGeom>
              <a:blipFill>
                <a:blip r:embed="rId4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932040" y="5764504"/>
                <a:ext cx="4256678" cy="1025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  <m:e>
                          <m:r>
                            <a:rPr lang="el-GR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 </m:t>
                          </m:r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l-GR" sz="2000" b="1" i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764504"/>
                <a:ext cx="4256678" cy="1025858"/>
              </a:xfrm>
              <a:prstGeom prst="rect">
                <a:avLst/>
              </a:prstGeom>
              <a:blipFill>
                <a:blip r:embed="rId5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Ομάδα 7"/>
          <p:cNvGrpSpPr/>
          <p:nvPr/>
        </p:nvGrpSpPr>
        <p:grpSpPr>
          <a:xfrm>
            <a:off x="4322" y="5201291"/>
            <a:ext cx="2839486" cy="1133286"/>
            <a:chOff x="4322" y="4843476"/>
            <a:chExt cx="2839486" cy="1133286"/>
          </a:xfrm>
        </p:grpSpPr>
        <p:sp>
          <p:nvSpPr>
            <p:cNvPr id="9" name="TextBox 8"/>
            <p:cNvSpPr txBox="1"/>
            <p:nvPr/>
          </p:nvSpPr>
          <p:spPr>
            <a:xfrm>
              <a:off x="4322" y="4874287"/>
              <a:ext cx="25446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Εφαρμόζουμε τις εξισώσεις υπολογισμού της μάζας και της θέσης του κέντρο μάζας της ράβδου.</a:t>
              </a:r>
              <a:endParaRPr lang="el-GR" sz="1600" b="1" i="1" dirty="0"/>
            </a:p>
          </p:txBody>
        </p:sp>
        <p:sp>
          <p:nvSpPr>
            <p:cNvPr id="10" name="Αριστερό άγκιστρο 9"/>
            <p:cNvSpPr/>
            <p:nvPr/>
          </p:nvSpPr>
          <p:spPr>
            <a:xfrm>
              <a:off x="2555776" y="4843476"/>
              <a:ext cx="288032" cy="1133286"/>
            </a:xfrm>
            <a:prstGeom prst="leftBrace">
              <a:avLst>
                <a:gd name="adj1" fmla="val 4080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5748540" y="1628800"/>
            <a:ext cx="3344209" cy="2646616"/>
            <a:chOff x="5883248" y="1234262"/>
            <a:chExt cx="3307595" cy="2842810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5883248" y="1234262"/>
              <a:ext cx="3307595" cy="2842810"/>
              <a:chOff x="5883248" y="1188211"/>
              <a:chExt cx="3307595" cy="2842810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5883248" y="1188211"/>
                <a:ext cx="3307595" cy="2842810"/>
                <a:chOff x="5251697" y="980309"/>
                <a:chExt cx="3307595" cy="28428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Ορθογώνιο 19"/>
                    <p:cNvSpPr/>
                    <p:nvPr/>
                  </p:nvSpPr>
                  <p:spPr>
                    <a:xfrm>
                      <a:off x="8204708" y="3484565"/>
                      <a:ext cx="354584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rgbClr val="0000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Ορθογώνιο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04708" y="3484565"/>
                      <a:ext cx="354584" cy="3385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Ορθογώνιο 20"/>
                    <p:cNvSpPr/>
                    <p:nvPr/>
                  </p:nvSpPr>
                  <p:spPr>
                    <a:xfrm>
                      <a:off x="5251697" y="980309"/>
                      <a:ext cx="359393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rgbClr val="0000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Ορθογώνιο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1697" y="980309"/>
                      <a:ext cx="359393" cy="33855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34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6217920" y="1274676"/>
                <a:ext cx="0" cy="2436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6228311" y="3693490"/>
                <a:ext cx="28083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Ελεύθερη σχεδίαση 18"/>
              <p:cNvSpPr/>
              <p:nvPr/>
            </p:nvSpPr>
            <p:spPr>
              <a:xfrm>
                <a:off x="6242765" y="1870781"/>
                <a:ext cx="2340000" cy="1790286"/>
              </a:xfrm>
              <a:custGeom>
                <a:avLst/>
                <a:gdLst>
                  <a:gd name="connsiteX0" fmla="*/ 0 w 1901536"/>
                  <a:gd name="connsiteY0" fmla="*/ 1745672 h 1745672"/>
                  <a:gd name="connsiteX1" fmla="*/ 613064 w 1901536"/>
                  <a:gd name="connsiteY1" fmla="*/ 581890 h 1745672"/>
                  <a:gd name="connsiteX2" fmla="*/ 1901536 w 1901536"/>
                  <a:gd name="connsiteY2" fmla="*/ 0 h 1745672"/>
                  <a:gd name="connsiteX3" fmla="*/ 1901536 w 1901536"/>
                  <a:gd name="connsiteY3" fmla="*/ 0 h 1745672"/>
                  <a:gd name="connsiteX0" fmla="*/ 0 w 1901536"/>
                  <a:gd name="connsiteY0" fmla="*/ 1745672 h 1745672"/>
                  <a:gd name="connsiteX1" fmla="*/ 647771 w 1901536"/>
                  <a:gd name="connsiteY1" fmla="*/ 602153 h 1745672"/>
                  <a:gd name="connsiteX2" fmla="*/ 1901536 w 1901536"/>
                  <a:gd name="connsiteY2" fmla="*/ 0 h 1745672"/>
                  <a:gd name="connsiteX3" fmla="*/ 1901536 w 1901536"/>
                  <a:gd name="connsiteY3" fmla="*/ 0 h 174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1536" h="1745672">
                    <a:moveTo>
                      <a:pt x="0" y="1745672"/>
                    </a:moveTo>
                    <a:cubicBezTo>
                      <a:pt x="148070" y="1309253"/>
                      <a:pt x="330848" y="893098"/>
                      <a:pt x="647771" y="602153"/>
                    </a:cubicBezTo>
                    <a:cubicBezTo>
                      <a:pt x="964694" y="311208"/>
                      <a:pt x="1692575" y="100359"/>
                      <a:pt x="1901536" y="0"/>
                    </a:cubicBezTo>
                    <a:lnTo>
                      <a:pt x="1901536" y="0"/>
                    </a:lnTo>
                  </a:path>
                </a:pathLst>
              </a:cu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5" name="Ορθογώνιο τρίγωνο 14"/>
            <p:cNvSpPr/>
            <p:nvPr/>
          </p:nvSpPr>
          <p:spPr>
            <a:xfrm flipH="1">
              <a:off x="6232247" y="1906441"/>
              <a:ext cx="2368800" cy="1814400"/>
            </a:xfrm>
            <a:prstGeom prst="rtTriangl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9" y="2924944"/>
            <a:ext cx="3634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Υπολογισμός της συνιστώσας  </a:t>
            </a:r>
            <a:r>
              <a:rPr lang="en-US" sz="20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000" b="1" baseline="-25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Ομάδα 22"/>
          <p:cNvGrpSpPr/>
          <p:nvPr/>
        </p:nvGrpSpPr>
        <p:grpSpPr>
          <a:xfrm>
            <a:off x="0" y="980728"/>
            <a:ext cx="9144000" cy="1809492"/>
            <a:chOff x="0" y="980728"/>
            <a:chExt cx="9144000" cy="1809492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0" y="980728"/>
              <a:ext cx="9144000" cy="1174178"/>
              <a:chOff x="0" y="1233773"/>
              <a:chExt cx="9144000" cy="117417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0" y="1233773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Περίπτωση ομογενούς επιφανειακής κατανομής μάζας </a:t>
                </a:r>
                <a:r>
                  <a:rPr lang="en-US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l-GR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π.χ. μια μεταλλική πλάκα), με επιφανειακή πυκνότητα μάζας:</a:t>
                </a:r>
                <a:endPara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26691" y="1881845"/>
                    <a:ext cx="3438442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8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𝛔</m:t>
                          </m:r>
                          <m:r>
                            <a:rPr lang="el-GR" sz="18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𝒅𝒎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𝒅𝑨</m:t>
                              </m:r>
                            </m:den>
                          </m:f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den>
                          </m:f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   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𝒅𝒎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𝒅𝑨</m:t>
                          </m:r>
                        </m:oMath>
                      </m:oMathPara>
                    </a14:m>
                    <a:endParaRPr lang="el-GR" sz="1800" b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91" y="1881845"/>
                    <a:ext cx="3438442" cy="52610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814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TextBox 24"/>
            <p:cNvSpPr txBox="1"/>
            <p:nvPr/>
          </p:nvSpPr>
          <p:spPr>
            <a:xfrm>
              <a:off x="24716" y="2204864"/>
              <a:ext cx="40840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η οποία </a:t>
              </a:r>
              <a:r>
                <a:rPr lang="el-GR" sz="1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οριοθετείται</a:t>
              </a:r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με καμπύλη που ικανοποιεί τη συνάρτηση</a:t>
              </a:r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4126786" y="2420888"/>
              <a:ext cx="8772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 = f(x</a:t>
              </a:r>
              <a:r>
                <a:rPr lang="en-US" sz="1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l-GR" sz="1800" dirty="0"/>
            </a:p>
          </p:txBody>
        </p:sp>
      </p:grpSp>
      <p:grpSp>
        <p:nvGrpSpPr>
          <p:cNvPr id="33" name="Ομάδα 32"/>
          <p:cNvGrpSpPr/>
          <p:nvPr/>
        </p:nvGrpSpPr>
        <p:grpSpPr>
          <a:xfrm>
            <a:off x="6144546" y="2369678"/>
            <a:ext cx="2362400" cy="1584386"/>
            <a:chOff x="6144546" y="2359287"/>
            <a:chExt cx="2362400" cy="1584386"/>
          </a:xfrm>
        </p:grpSpPr>
        <p:sp>
          <p:nvSpPr>
            <p:cNvPr id="35" name="Ορθογώνιο 34"/>
            <p:cNvSpPr/>
            <p:nvPr/>
          </p:nvSpPr>
          <p:spPr>
            <a:xfrm>
              <a:off x="6144546" y="3799673"/>
              <a:ext cx="2358406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Ορθογώνιο 35"/>
            <p:cNvSpPr/>
            <p:nvPr/>
          </p:nvSpPr>
          <p:spPr>
            <a:xfrm>
              <a:off x="6196527" y="3655657"/>
              <a:ext cx="23040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Ορθογώνιο 36"/>
            <p:cNvSpPr/>
            <p:nvPr/>
          </p:nvSpPr>
          <p:spPr>
            <a:xfrm>
              <a:off x="6886647" y="2791335"/>
              <a:ext cx="16200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Ορθογώνιο 37"/>
            <p:cNvSpPr/>
            <p:nvPr/>
          </p:nvSpPr>
          <p:spPr>
            <a:xfrm>
              <a:off x="6267746" y="3513550"/>
              <a:ext cx="22392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Ορθογώνιο 38"/>
            <p:cNvSpPr/>
            <p:nvPr/>
          </p:nvSpPr>
          <p:spPr>
            <a:xfrm>
              <a:off x="6357214" y="3367399"/>
              <a:ext cx="21492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Ορθογώνιο 39"/>
            <p:cNvSpPr/>
            <p:nvPr/>
          </p:nvSpPr>
          <p:spPr>
            <a:xfrm>
              <a:off x="6558355" y="3079367"/>
              <a:ext cx="19440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Ορθογώνιο 40"/>
            <p:cNvSpPr/>
            <p:nvPr/>
          </p:nvSpPr>
          <p:spPr>
            <a:xfrm>
              <a:off x="6711458" y="2935351"/>
              <a:ext cx="17928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7092280" y="2647319"/>
              <a:ext cx="14112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Ορθογώνιο 42"/>
            <p:cNvSpPr/>
            <p:nvPr/>
          </p:nvSpPr>
          <p:spPr>
            <a:xfrm>
              <a:off x="7473102" y="2503303"/>
              <a:ext cx="10332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Ορθογώνιο 43"/>
            <p:cNvSpPr/>
            <p:nvPr/>
          </p:nvSpPr>
          <p:spPr>
            <a:xfrm>
              <a:off x="7935594" y="2359287"/>
              <a:ext cx="5688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Ορθογώνιο 44"/>
            <p:cNvSpPr/>
            <p:nvPr/>
          </p:nvSpPr>
          <p:spPr>
            <a:xfrm>
              <a:off x="6464990" y="3223383"/>
              <a:ext cx="2041200" cy="1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46" name="Ευθύγραμμο βέλος σύνδεσης 45"/>
          <p:cNvCxnSpPr/>
          <p:nvPr/>
        </p:nvCxnSpPr>
        <p:spPr>
          <a:xfrm rot="5400000">
            <a:off x="5458987" y="3457335"/>
            <a:ext cx="1044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Ορθογώνιο 46"/>
              <p:cNvSpPr/>
              <p:nvPr/>
            </p:nvSpPr>
            <p:spPr>
              <a:xfrm>
                <a:off x="8429988" y="3954542"/>
                <a:ext cx="3545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l-GR" sz="16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7" name="Ορθογώνιο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988" y="3954542"/>
                <a:ext cx="35458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Ορθογώνιο 47"/>
              <p:cNvSpPr/>
              <p:nvPr/>
            </p:nvSpPr>
            <p:spPr>
              <a:xfrm>
                <a:off x="5812976" y="2010326"/>
                <a:ext cx="3658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l-GR" sz="16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8" name="Ορθογώνιο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976" y="2010326"/>
                <a:ext cx="365805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/>
          <p:nvPr/>
        </p:nvCxnSpPr>
        <p:spPr>
          <a:xfrm>
            <a:off x="6063650" y="2226350"/>
            <a:ext cx="241200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ύγραμμο βέλος σύνδεσης 61"/>
          <p:cNvCxnSpPr>
            <a:endCxn id="54" idx="1"/>
          </p:cNvCxnSpPr>
          <p:nvPr/>
        </p:nvCxnSpPr>
        <p:spPr>
          <a:xfrm flipH="1" flipV="1">
            <a:off x="6893573" y="2878701"/>
            <a:ext cx="0" cy="117905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Ομάδα 64"/>
          <p:cNvGrpSpPr/>
          <p:nvPr/>
        </p:nvGrpSpPr>
        <p:grpSpPr>
          <a:xfrm>
            <a:off x="244" y="3378478"/>
            <a:ext cx="3131596" cy="1127333"/>
            <a:chOff x="244" y="3378478"/>
            <a:chExt cx="3131596" cy="1127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Ορθογώνιο 62"/>
                <p:cNvSpPr/>
                <p:nvPr/>
              </p:nvSpPr>
              <p:spPr>
                <a:xfrm>
                  <a:off x="251520" y="3885898"/>
                  <a:ext cx="2798395" cy="6199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𝒅𝒎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sz="18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l-GR" sz="18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l-GR" sz="1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sz="1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𝒅𝒇</m:t>
                            </m:r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oMath>
                    </m:oMathPara>
                  </a14:m>
                  <a:endParaRPr lang="el-GR" sz="18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3" name="Ορθογώνιο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885898"/>
                  <a:ext cx="2798395" cy="61991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/>
            <p:cNvSpPr txBox="1"/>
            <p:nvPr/>
          </p:nvSpPr>
          <p:spPr>
            <a:xfrm>
              <a:off x="244" y="3378478"/>
              <a:ext cx="3131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Επιλεχθείσας στοιχειώδη μάζα:</a:t>
              </a:r>
              <a:endParaRPr lang="el-GR" sz="1600" b="1" i="1" dirty="0"/>
            </a:p>
          </p:txBody>
        </p:sp>
      </p:grpSp>
      <p:grpSp>
        <p:nvGrpSpPr>
          <p:cNvPr id="71" name="Ομάδα 70"/>
          <p:cNvGrpSpPr/>
          <p:nvPr/>
        </p:nvGrpSpPr>
        <p:grpSpPr>
          <a:xfrm>
            <a:off x="315256" y="3812596"/>
            <a:ext cx="4616568" cy="2352676"/>
            <a:chOff x="315256" y="3812596"/>
            <a:chExt cx="4616568" cy="2352676"/>
          </a:xfrm>
        </p:grpSpPr>
        <p:sp>
          <p:nvSpPr>
            <p:cNvPr id="31" name="Οβάλ 30"/>
            <p:cNvSpPr/>
            <p:nvPr/>
          </p:nvSpPr>
          <p:spPr>
            <a:xfrm>
              <a:off x="315256" y="3812596"/>
              <a:ext cx="2700000" cy="79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66" name="Ομάδα 65"/>
            <p:cNvGrpSpPr/>
            <p:nvPr/>
          </p:nvGrpSpPr>
          <p:grpSpPr>
            <a:xfrm>
              <a:off x="2987824" y="4213445"/>
              <a:ext cx="1944000" cy="1951827"/>
              <a:chOff x="2861968" y="4242603"/>
              <a:chExt cx="1944000" cy="1951827"/>
            </a:xfrm>
          </p:grpSpPr>
          <p:cxnSp>
            <p:nvCxnSpPr>
              <p:cNvPr id="68" name="Ευθεία γραμμή σύνδεσης 67"/>
              <p:cNvCxnSpPr/>
              <p:nvPr/>
            </p:nvCxnSpPr>
            <p:spPr>
              <a:xfrm>
                <a:off x="2861968" y="4250430"/>
                <a:ext cx="1944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Ευθεία γραμμή σύνδεσης 68"/>
              <p:cNvCxnSpPr/>
              <p:nvPr/>
            </p:nvCxnSpPr>
            <p:spPr>
              <a:xfrm>
                <a:off x="3962870" y="4242603"/>
                <a:ext cx="0" cy="86400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Ευθεία γραμμή σύνδεσης 69"/>
              <p:cNvCxnSpPr/>
              <p:nvPr/>
            </p:nvCxnSpPr>
            <p:spPr>
              <a:xfrm>
                <a:off x="4538934" y="4250430"/>
                <a:ext cx="0" cy="194400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Ομάδα 73"/>
          <p:cNvGrpSpPr/>
          <p:nvPr/>
        </p:nvGrpSpPr>
        <p:grpSpPr>
          <a:xfrm>
            <a:off x="5594999" y="2704441"/>
            <a:ext cx="2954574" cy="1639177"/>
            <a:chOff x="5594999" y="2704441"/>
            <a:chExt cx="2954574" cy="1639177"/>
          </a:xfrm>
        </p:grpSpPr>
        <p:grpSp>
          <p:nvGrpSpPr>
            <p:cNvPr id="50" name="Ομάδα 49"/>
            <p:cNvGrpSpPr/>
            <p:nvPr/>
          </p:nvGrpSpPr>
          <p:grpSpPr>
            <a:xfrm>
              <a:off x="5594999" y="2704441"/>
              <a:ext cx="2918574" cy="1588623"/>
              <a:chOff x="5594999" y="2683659"/>
              <a:chExt cx="2918574" cy="1588623"/>
            </a:xfrm>
          </p:grpSpPr>
          <p:grpSp>
            <p:nvGrpSpPr>
              <p:cNvPr id="55" name="Ομάδα 54"/>
              <p:cNvGrpSpPr/>
              <p:nvPr/>
            </p:nvGrpSpPr>
            <p:grpSpPr>
              <a:xfrm>
                <a:off x="5594999" y="2683659"/>
                <a:ext cx="1291560" cy="1588623"/>
                <a:chOff x="5594999" y="2683659"/>
                <a:chExt cx="1291560" cy="1588623"/>
              </a:xfrm>
            </p:grpSpPr>
            <p:cxnSp>
              <p:nvCxnSpPr>
                <p:cNvPr id="58" name="Ευθύγραμμο βέλος σύνδεσης 57"/>
                <p:cNvCxnSpPr/>
                <p:nvPr/>
              </p:nvCxnSpPr>
              <p:spPr>
                <a:xfrm>
                  <a:off x="6094559" y="4128298"/>
                  <a:ext cx="792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Ορθογώνιο 58"/>
                    <p:cNvSpPr/>
                    <p:nvPr/>
                  </p:nvSpPr>
                  <p:spPr>
                    <a:xfrm>
                      <a:off x="5721809" y="3259857"/>
                      <a:ext cx="359393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rgbClr val="0000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Ορθογώνιο 5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21809" y="3259857"/>
                      <a:ext cx="359393" cy="33855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53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0" name="Ορθογώνιο 59"/>
                <p:cNvSpPr/>
                <p:nvPr/>
              </p:nvSpPr>
              <p:spPr>
                <a:xfrm>
                  <a:off x="6362583" y="3984282"/>
                  <a:ext cx="287258" cy="288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i="1" dirty="0" smtClean="0">
                      <a:solidFill>
                        <a:srgbClr val="0000CC"/>
                      </a:solidFill>
                    </a:rPr>
                    <a:t>x</a:t>
                  </a:r>
                  <a:endParaRPr lang="el-GR" sz="1600" b="1" i="1" dirty="0" smtClean="0">
                    <a:solidFill>
                      <a:srgbClr val="0000CC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Ορθογώνιο 60"/>
                    <p:cNvSpPr/>
                    <p:nvPr/>
                  </p:nvSpPr>
                  <p:spPr>
                    <a:xfrm>
                      <a:off x="5594999" y="2683659"/>
                      <a:ext cx="42191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b="1" i="1" dirty="0" smtClean="0">
                          <a:solidFill>
                            <a:srgbClr val="0000CC"/>
                          </a:solidFill>
                          <a:ea typeface="Cambria Math" panose="02040503050406030204" pitchFamily="18" charset="0"/>
                        </a:rPr>
                        <a:t>d</a:t>
                      </a:r>
                      <a14:m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oMath>
                      </a14:m>
                      <a:endParaRPr lang="el-GR" sz="1600" b="1" dirty="0">
                        <a:solidFill>
                          <a:srgbClr val="0000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1" name="Ορθογώνιο 6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94999" y="2683659"/>
                      <a:ext cx="421910" cy="33855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8696" t="-5455" b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2" name="Ευθύγραμμο βέλος σύνδεσης 51"/>
              <p:cNvCxnSpPr/>
              <p:nvPr/>
            </p:nvCxnSpPr>
            <p:spPr>
              <a:xfrm>
                <a:off x="6012160" y="2789639"/>
                <a:ext cx="900000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ύγραμμο βέλος σύνδεσης 52"/>
              <p:cNvCxnSpPr/>
              <p:nvPr/>
            </p:nvCxnSpPr>
            <p:spPr>
              <a:xfrm>
                <a:off x="6012160" y="2931648"/>
                <a:ext cx="900000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Ορθογώνιο 53"/>
              <p:cNvSpPr/>
              <p:nvPr/>
            </p:nvSpPr>
            <p:spPr>
              <a:xfrm>
                <a:off x="6893573" y="2791319"/>
                <a:ext cx="1620000" cy="133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72" name="Ευθύγραμμο βέλος σύνδεσης 71"/>
            <p:cNvCxnSpPr/>
            <p:nvPr/>
          </p:nvCxnSpPr>
          <p:spPr>
            <a:xfrm>
              <a:off x="6893573" y="4149080"/>
              <a:ext cx="165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Ορθογώνιο 72"/>
            <p:cNvSpPr/>
            <p:nvPr/>
          </p:nvSpPr>
          <p:spPr>
            <a:xfrm>
              <a:off x="7315142" y="4005064"/>
              <a:ext cx="6750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00CC"/>
                  </a:solidFill>
                </a:rPr>
                <a:t>L – x</a:t>
              </a:r>
              <a:endParaRPr lang="el-GR" sz="1600" b="1" i="1" dirty="0" smtClean="0">
                <a:solidFill>
                  <a:srgbClr val="0000CC"/>
                </a:solidFill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4119170" y="2431278"/>
            <a:ext cx="864000" cy="3727143"/>
            <a:chOff x="4411710" y="2420887"/>
            <a:chExt cx="864000" cy="3727143"/>
          </a:xfrm>
        </p:grpSpPr>
        <p:sp>
          <p:nvSpPr>
            <p:cNvPr id="11" name="Οβάλ 10"/>
            <p:cNvSpPr/>
            <p:nvPr/>
          </p:nvSpPr>
          <p:spPr>
            <a:xfrm>
              <a:off x="4411710" y="2420887"/>
              <a:ext cx="864000" cy="396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7" name="Ευθεία γραμμή σύνδεσης 66"/>
            <p:cNvCxnSpPr/>
            <p:nvPr/>
          </p:nvCxnSpPr>
          <p:spPr>
            <a:xfrm>
              <a:off x="4648516" y="2800030"/>
              <a:ext cx="0" cy="3348000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04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2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Ροπή Δύναμης ως προς Σημείο ή Άξονα</a:t>
            </a:r>
            <a:endParaRPr lang="el-G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52363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ροπή δύναμης ως προς σημείο ή άξονα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 αίτιο που μεταβάλλει την περιστροφική κινητική κατάσταση</a:t>
            </a:r>
            <a:r>
              <a:rPr lang="el-G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ενός σώματος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ροπή δύναμης ως προς σημείο ή άξονα </a:t>
            </a:r>
            <a:r>
              <a:rPr lang="el-G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ποσοτικοποιεί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την ικανότητας μιας δύναμης </a:t>
            </a:r>
            <a:r>
              <a:rPr lang="el-G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 περιστρέψει ένα σώμα ως προς το σημείο ή τον άξονα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005064"/>
            <a:ext cx="472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Σε επόμενο μάθημα θα μάθετε ότι: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4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Ομάδα 66"/>
          <p:cNvGrpSpPr/>
          <p:nvPr/>
        </p:nvGrpSpPr>
        <p:grpSpPr>
          <a:xfrm>
            <a:off x="35496" y="5343290"/>
            <a:ext cx="3402684" cy="1304298"/>
            <a:chOff x="35496" y="5343290"/>
            <a:chExt cx="3402684" cy="1304298"/>
          </a:xfrm>
        </p:grpSpPr>
        <p:grpSp>
          <p:nvGrpSpPr>
            <p:cNvPr id="55" name="Ομάδα 54"/>
            <p:cNvGrpSpPr/>
            <p:nvPr/>
          </p:nvGrpSpPr>
          <p:grpSpPr>
            <a:xfrm>
              <a:off x="35496" y="5926855"/>
              <a:ext cx="3060000" cy="720733"/>
              <a:chOff x="35496" y="4293096"/>
              <a:chExt cx="3060000" cy="720733"/>
            </a:xfrm>
          </p:grpSpPr>
          <p:pic>
            <p:nvPicPr>
              <p:cNvPr id="56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4293096"/>
                <a:ext cx="3060000" cy="720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7" name="Ευθύγραμμο βέλος σύνδεσης 56"/>
              <p:cNvCxnSpPr/>
              <p:nvPr/>
            </p:nvCxnSpPr>
            <p:spPr>
              <a:xfrm>
                <a:off x="611560" y="4486434"/>
                <a:ext cx="2448000" cy="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151436" y="4434512"/>
                    <a:ext cx="47634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l-GR" sz="1800" b="1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1436" y="4434512"/>
                    <a:ext cx="476348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032300" y="5343290"/>
                  <a:ext cx="405880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300" y="5343290"/>
                  <a:ext cx="405880" cy="4374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Ευθύγραμμο βέλος σύνδεσης 63"/>
            <p:cNvCxnSpPr/>
            <p:nvPr/>
          </p:nvCxnSpPr>
          <p:spPr>
            <a:xfrm flipV="1">
              <a:off x="3059560" y="5400193"/>
              <a:ext cx="0" cy="7200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Ομάδα 65"/>
          <p:cNvGrpSpPr/>
          <p:nvPr/>
        </p:nvGrpSpPr>
        <p:grpSpPr>
          <a:xfrm>
            <a:off x="35496" y="3732137"/>
            <a:ext cx="3060000" cy="1281692"/>
            <a:chOff x="35496" y="3732137"/>
            <a:chExt cx="3060000" cy="1281692"/>
          </a:xfrm>
        </p:grpSpPr>
        <p:grpSp>
          <p:nvGrpSpPr>
            <p:cNvPr id="54" name="Ομάδα 53"/>
            <p:cNvGrpSpPr/>
            <p:nvPr/>
          </p:nvGrpSpPr>
          <p:grpSpPr>
            <a:xfrm>
              <a:off x="35496" y="4293096"/>
              <a:ext cx="3060000" cy="720733"/>
              <a:chOff x="35496" y="4293096"/>
              <a:chExt cx="3060000" cy="720733"/>
            </a:xfrm>
          </p:grpSpPr>
          <p:pic>
            <p:nvPicPr>
              <p:cNvPr id="53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4293096"/>
                <a:ext cx="3060000" cy="720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1" name="Ευθύγραμμο βέλος σύνδεσης 50"/>
              <p:cNvCxnSpPr/>
              <p:nvPr/>
            </p:nvCxnSpPr>
            <p:spPr>
              <a:xfrm>
                <a:off x="611560" y="4486434"/>
                <a:ext cx="1440000" cy="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287340" y="4434512"/>
                    <a:ext cx="47634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sz="1800" b="1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7340" y="4434512"/>
                    <a:ext cx="476348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2045551" y="3732137"/>
                  <a:ext cx="405880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5551" y="3732137"/>
                  <a:ext cx="405880" cy="4374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Ευθύγραμμο βέλος σύνδεσης 61"/>
            <p:cNvCxnSpPr/>
            <p:nvPr/>
          </p:nvCxnSpPr>
          <p:spPr>
            <a:xfrm flipV="1">
              <a:off x="2072811" y="3789040"/>
              <a:ext cx="0" cy="7200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Ομάδα 64"/>
          <p:cNvGrpSpPr/>
          <p:nvPr/>
        </p:nvGrpSpPr>
        <p:grpSpPr>
          <a:xfrm>
            <a:off x="35496" y="2175329"/>
            <a:ext cx="3060000" cy="1303907"/>
            <a:chOff x="35496" y="2175329"/>
            <a:chExt cx="3060000" cy="1303907"/>
          </a:xfrm>
        </p:grpSpPr>
        <p:grpSp>
          <p:nvGrpSpPr>
            <p:cNvPr id="50" name="Ομάδα 49"/>
            <p:cNvGrpSpPr/>
            <p:nvPr/>
          </p:nvGrpSpPr>
          <p:grpSpPr>
            <a:xfrm>
              <a:off x="35496" y="2758503"/>
              <a:ext cx="3060000" cy="720733"/>
              <a:chOff x="35496" y="2758503"/>
              <a:chExt cx="3060000" cy="720733"/>
            </a:xfrm>
          </p:grpSpPr>
          <p:pic>
            <p:nvPicPr>
              <p:cNvPr id="46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2758503"/>
                <a:ext cx="3060000" cy="720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8" name="Ευθύγραμμο βέλος σύνδεσης 47"/>
              <p:cNvCxnSpPr/>
              <p:nvPr/>
            </p:nvCxnSpPr>
            <p:spPr>
              <a:xfrm>
                <a:off x="612406" y="2945802"/>
                <a:ext cx="719234" cy="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711276" y="2915652"/>
                    <a:ext cx="47634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sz="1800" b="1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276" y="2915652"/>
                    <a:ext cx="476348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283902" y="2175329"/>
                  <a:ext cx="405880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902" y="2175329"/>
                  <a:ext cx="405880" cy="43749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Ευθύγραμμο βέλος σύνδεσης 59"/>
            <p:cNvCxnSpPr/>
            <p:nvPr/>
          </p:nvCxnSpPr>
          <p:spPr>
            <a:xfrm flipV="1">
              <a:off x="1311162" y="2232232"/>
              <a:ext cx="0" cy="7200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" y="1024272"/>
            <a:ext cx="3060000" cy="72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Ομάδα 3"/>
          <p:cNvGrpSpPr/>
          <p:nvPr/>
        </p:nvGrpSpPr>
        <p:grpSpPr>
          <a:xfrm>
            <a:off x="-108520" y="487063"/>
            <a:ext cx="1093302" cy="720000"/>
            <a:chOff x="-108520" y="4972736"/>
            <a:chExt cx="1093302" cy="935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78902" y="5146306"/>
                  <a:ext cx="405880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02" y="5146306"/>
                  <a:ext cx="405880" cy="43749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Ευθύγραμμο βέλος σύνδεσης 5"/>
            <p:cNvCxnSpPr/>
            <p:nvPr/>
          </p:nvCxnSpPr>
          <p:spPr>
            <a:xfrm flipV="1">
              <a:off x="606162" y="4972736"/>
              <a:ext cx="0" cy="935206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-108520" y="5520429"/>
                  <a:ext cx="805029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  <m:r>
                          <a:rPr lang="en-US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18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8520" y="5520429"/>
                  <a:ext cx="805029" cy="36933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212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4427984" y="2847127"/>
            <a:ext cx="4464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 smtClean="0">
                <a:cs typeface="Times New Roman" panose="02020603050405020304" pitchFamily="18" charset="0"/>
              </a:rPr>
              <a:t>Η </a:t>
            </a:r>
            <a:r>
              <a:rPr lang="el-GR" sz="1800" b="1" dirty="0">
                <a:cs typeface="Times New Roman" panose="02020603050405020304" pitchFamily="18" charset="0"/>
              </a:rPr>
              <a:t>ικανότητας της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</a:t>
            </a:r>
            <a:r>
              <a:rPr lang="el-GR" sz="1800" b="1" dirty="0">
                <a:cs typeface="Times New Roman" panose="02020603050405020304" pitchFamily="18" charset="0"/>
              </a:rPr>
              <a:t> να περιστρέψει ένα σώμα ως προς ένα άξονα </a:t>
            </a:r>
            <a:r>
              <a:rPr lang="el-GR" sz="1800" b="1" dirty="0" smtClean="0">
                <a:cs typeface="Times New Roman" panose="02020603050405020304" pitchFamily="18" charset="0"/>
              </a:rPr>
              <a:t>περιστροφής, δηλαδή η 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ροπή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της δύναμης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72" y="1613476"/>
            <a:ext cx="324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Μηδενική ικανότητα περιστροφής πόρτας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7984" y="3927247"/>
            <a:ext cx="4464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ανάλογη με την απόσταση </a:t>
            </a:r>
            <a:r>
              <a:rPr lang="el-GR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του </a:t>
            </a:r>
            <a:r>
              <a:rPr lang="el-GR" sz="20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σημείου </a:t>
            </a:r>
            <a:r>
              <a:rPr lang="el-GR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εφαρμογής της δύναμης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</a:t>
            </a:r>
            <a:r>
              <a:rPr lang="el-G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α</a:t>
            </a:r>
            <a:r>
              <a:rPr lang="el-G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 άξονα περιστροφής.</a:t>
            </a:r>
            <a:endParaRPr lang="el-GR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27536" y="5076473"/>
                <a:ext cx="1223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𝝉</m:t>
                      </m:r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536" y="5076473"/>
                <a:ext cx="1223797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Ομάδα 33"/>
          <p:cNvGrpSpPr/>
          <p:nvPr/>
        </p:nvGrpSpPr>
        <p:grpSpPr>
          <a:xfrm>
            <a:off x="239737" y="2402164"/>
            <a:ext cx="3383075" cy="1386876"/>
            <a:chOff x="239737" y="2417282"/>
            <a:chExt cx="3383075" cy="1386876"/>
          </a:xfrm>
        </p:grpSpPr>
        <p:sp>
          <p:nvSpPr>
            <p:cNvPr id="35" name="TextBox 34"/>
            <p:cNvSpPr txBox="1"/>
            <p:nvPr/>
          </p:nvSpPr>
          <p:spPr>
            <a:xfrm>
              <a:off x="683568" y="3219383"/>
              <a:ext cx="2939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Μικρή ικανότητα περιστροφής πόρτας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Ευθύγραμμο βέλος σύνδεσης 35"/>
            <p:cNvCxnSpPr/>
            <p:nvPr/>
          </p:nvCxnSpPr>
          <p:spPr>
            <a:xfrm flipH="1" flipV="1">
              <a:off x="445772" y="2708920"/>
              <a:ext cx="144000" cy="25200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39737" y="2417282"/>
                  <a:ext cx="4715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 smtClean="0">
                                    <a:solidFill>
                                      <a:srgbClr val="0099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737" y="2417282"/>
                  <a:ext cx="471539" cy="36933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Ομάδα 37"/>
          <p:cNvGrpSpPr/>
          <p:nvPr/>
        </p:nvGrpSpPr>
        <p:grpSpPr>
          <a:xfrm>
            <a:off x="146854" y="3717032"/>
            <a:ext cx="3561050" cy="1593930"/>
            <a:chOff x="146854" y="3717032"/>
            <a:chExt cx="3561050" cy="1593930"/>
          </a:xfrm>
        </p:grpSpPr>
        <p:sp>
          <p:nvSpPr>
            <p:cNvPr id="39" name="TextBox 38"/>
            <p:cNvSpPr txBox="1"/>
            <p:nvPr/>
          </p:nvSpPr>
          <p:spPr>
            <a:xfrm>
              <a:off x="683572" y="4726187"/>
              <a:ext cx="3024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Μεγάλη ικανότητα περιστροφής πόρτας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Ευθύγραμμο βέλος σύνδεσης 39"/>
            <p:cNvCxnSpPr/>
            <p:nvPr/>
          </p:nvCxnSpPr>
          <p:spPr>
            <a:xfrm flipH="1" flipV="1">
              <a:off x="352188" y="4005064"/>
              <a:ext cx="237600" cy="46800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46854" y="3717032"/>
                  <a:ext cx="4715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 smtClean="0">
                                    <a:solidFill>
                                      <a:srgbClr val="0099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54" y="3717032"/>
                  <a:ext cx="471539" cy="36933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Ομάδα 41"/>
          <p:cNvGrpSpPr/>
          <p:nvPr/>
        </p:nvGrpSpPr>
        <p:grpSpPr>
          <a:xfrm>
            <a:off x="2838" y="5086778"/>
            <a:ext cx="3849082" cy="1831264"/>
            <a:chOff x="2838" y="5086778"/>
            <a:chExt cx="3849082" cy="1831264"/>
          </a:xfrm>
        </p:grpSpPr>
        <p:sp>
          <p:nvSpPr>
            <p:cNvPr id="43" name="TextBox 42"/>
            <p:cNvSpPr txBox="1"/>
            <p:nvPr/>
          </p:nvSpPr>
          <p:spPr>
            <a:xfrm>
              <a:off x="683572" y="6333267"/>
              <a:ext cx="3168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Μέγιστη ικανότητα περιστροφής πόρτας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Ευθύγραμμο βέλος σύνδεσης 43"/>
            <p:cNvCxnSpPr/>
            <p:nvPr/>
          </p:nvCxnSpPr>
          <p:spPr>
            <a:xfrm flipH="1" flipV="1">
              <a:off x="229748" y="5339577"/>
              <a:ext cx="382658" cy="753719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838" y="5086778"/>
                  <a:ext cx="4715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 smtClean="0">
                                    <a:solidFill>
                                      <a:srgbClr val="0099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" y="5086778"/>
                  <a:ext cx="471539" cy="369332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Text Box 52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Ροπή Δύναμης ως προς Σημείο</a:t>
            </a:r>
            <a:endParaRPr lang="el-G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4067944" y="724634"/>
            <a:ext cx="5076056" cy="1563809"/>
            <a:chOff x="4211960" y="724634"/>
            <a:chExt cx="5003012" cy="1563809"/>
          </a:xfrm>
        </p:grpSpPr>
        <p:sp>
          <p:nvSpPr>
            <p:cNvPr id="69" name="Text Box 52"/>
            <p:cNvSpPr txBox="1">
              <a:spLocks noChangeArrowheads="1"/>
            </p:cNvSpPr>
            <p:nvPr/>
          </p:nvSpPr>
          <p:spPr bwMode="auto">
            <a:xfrm>
              <a:off x="4211960" y="724634"/>
              <a:ext cx="14995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b="1" dirty="0" smtClean="0">
                  <a:cs typeface="Times New Roman" panose="02020603050405020304" pitchFamily="18" charset="0"/>
                </a:rPr>
                <a:t>Πείραμα 1</a:t>
              </a:r>
              <a:r>
                <a:rPr lang="el-GR" sz="2000" b="1" baseline="30000" dirty="0" smtClean="0">
                  <a:cs typeface="Times New Roman" panose="02020603050405020304" pitchFamily="18" charset="0"/>
                </a:rPr>
                <a:t>ο</a:t>
              </a:r>
              <a:r>
                <a:rPr lang="el-GR" sz="2000" b="1" dirty="0" smtClean="0">
                  <a:cs typeface="Times New Roman" panose="02020603050405020304" pitchFamily="18" charset="0"/>
                </a:rPr>
                <a:t>:</a:t>
              </a:r>
              <a:endParaRPr lang="el-GR" sz="2000" b="1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580112" y="746739"/>
                  <a:ext cx="3634860" cy="15417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Διατηρούμε σταθερ</a:t>
                  </a:r>
                  <a:r>
                    <a:rPr lang="el-GR" sz="1800" b="1" dirty="0" smtClean="0">
                      <a:cs typeface="Times New Roman" panose="02020603050405020304" pitchFamily="18" charset="0"/>
                    </a:rPr>
                    <a:t>ό </a:t>
                  </a:r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το διάνυσμα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της δύναμης και μεταβάλουμε</a:t>
                  </a:r>
                  <a:r>
                    <a:rPr lang="en-US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το μέτρο </a:t>
                  </a:r>
                  <a:r>
                    <a:rPr lang="en-US" sz="2000" b="1" i="1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του διανύσματος</a:t>
                  </a:r>
                  <a:r>
                    <a:rPr lang="en-US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acc>
                    </m:oMath>
                  </a14:m>
                  <a:r>
                    <a:rPr lang="en-US" sz="1800" b="1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του σημείου εφαρμογής της δύναμης σε σχέση με τον άξονα περιστροφής.</a:t>
                  </a:r>
                  <a:endParaRPr lang="el-GR" sz="1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0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80112" y="746739"/>
                  <a:ext cx="3634860" cy="1541704"/>
                </a:xfrm>
                <a:prstGeom prst="rect">
                  <a:avLst/>
                </a:prstGeom>
                <a:blipFill>
                  <a:blip r:embed="rId42"/>
                  <a:stretch>
                    <a:fillRect l="-1322" r="-1818" b="-553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11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35498" y="5059871"/>
            <a:ext cx="3056902" cy="1456688"/>
            <a:chOff x="35498" y="5059871"/>
            <a:chExt cx="3056902" cy="1456688"/>
          </a:xfrm>
        </p:grpSpPr>
        <p:grpSp>
          <p:nvGrpSpPr>
            <p:cNvPr id="3" name="Ομάδα 2"/>
            <p:cNvGrpSpPr/>
            <p:nvPr/>
          </p:nvGrpSpPr>
          <p:grpSpPr>
            <a:xfrm>
              <a:off x="35498" y="5059871"/>
              <a:ext cx="3056902" cy="1456688"/>
              <a:chOff x="35498" y="5059871"/>
              <a:chExt cx="3056902" cy="1456688"/>
            </a:xfrm>
          </p:grpSpPr>
          <p:pic>
            <p:nvPicPr>
              <p:cNvPr id="5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" y="5796559"/>
                <a:ext cx="305690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Ομάδα 5"/>
              <p:cNvGrpSpPr/>
              <p:nvPr/>
            </p:nvGrpSpPr>
            <p:grpSpPr>
              <a:xfrm>
                <a:off x="600674" y="5059871"/>
                <a:ext cx="2044217" cy="936199"/>
                <a:chOff x="600674" y="5059871"/>
                <a:chExt cx="2044217" cy="936199"/>
              </a:xfrm>
            </p:grpSpPr>
            <p:grpSp>
              <p:nvGrpSpPr>
                <p:cNvPr id="7" name="Ομάδα 6"/>
                <p:cNvGrpSpPr/>
                <p:nvPr/>
              </p:nvGrpSpPr>
              <p:grpSpPr>
                <a:xfrm>
                  <a:off x="600674" y="5096070"/>
                  <a:ext cx="1565596" cy="900000"/>
                  <a:chOff x="611560" y="3488794"/>
                  <a:chExt cx="1565596" cy="900000"/>
                </a:xfrm>
              </p:grpSpPr>
              <p:cxnSp>
                <p:nvCxnSpPr>
                  <p:cNvPr id="9" name="Ευθύγραμμο βέλος σύνδεσης 8"/>
                  <p:cNvCxnSpPr/>
                  <p:nvPr/>
                </p:nvCxnSpPr>
                <p:spPr>
                  <a:xfrm>
                    <a:off x="611560" y="4375990"/>
                    <a:ext cx="1548000" cy="0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Ευθύγραμμο βέλος σύνδεσης 9"/>
                  <p:cNvCxnSpPr/>
                  <p:nvPr/>
                </p:nvCxnSpPr>
                <p:spPr>
                  <a:xfrm flipV="1">
                    <a:off x="2177156" y="3488794"/>
                    <a:ext cx="0" cy="900000"/>
                  </a:xfrm>
                  <a:prstGeom prst="straightConnector1">
                    <a:avLst/>
                  </a:prstGeom>
                  <a:ln w="41275">
                    <a:solidFill>
                      <a:srgbClr val="FF00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2144498" y="5059871"/>
                      <a:ext cx="500393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44498" y="5059871"/>
                      <a:ext cx="500393" cy="402931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b="-15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76738" y="5662842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sz="18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6738" y="5662842"/>
                  <a:ext cx="36580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067"/>
            <a:ext cx="3060000" cy="72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27984" y="4132377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ανάλογη με τ</a:t>
            </a:r>
            <a:r>
              <a:rPr 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μέτρο της δύναμης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27537" y="5004465"/>
                <a:ext cx="12670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𝝉</m:t>
                      </m:r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𝑭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537" y="5004465"/>
                <a:ext cx="126707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35496" y="2060774"/>
            <a:ext cx="3056902" cy="1091002"/>
            <a:chOff x="35496" y="2060774"/>
            <a:chExt cx="3056902" cy="1091002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35496" y="2060774"/>
              <a:ext cx="3056902" cy="1091002"/>
              <a:chOff x="35496" y="2060774"/>
              <a:chExt cx="3056902" cy="1091002"/>
            </a:xfrm>
          </p:grpSpPr>
          <p:pic>
            <p:nvPicPr>
              <p:cNvPr id="18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2431776"/>
                <a:ext cx="305690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Ομάδα 18"/>
              <p:cNvGrpSpPr/>
              <p:nvPr/>
            </p:nvGrpSpPr>
            <p:grpSpPr>
              <a:xfrm>
                <a:off x="600674" y="2060774"/>
                <a:ext cx="2041025" cy="581582"/>
                <a:chOff x="600674" y="2060774"/>
                <a:chExt cx="2041025" cy="581582"/>
              </a:xfrm>
            </p:grpSpPr>
            <p:grpSp>
              <p:nvGrpSpPr>
                <p:cNvPr id="20" name="Ομάδα 19"/>
                <p:cNvGrpSpPr/>
                <p:nvPr/>
              </p:nvGrpSpPr>
              <p:grpSpPr>
                <a:xfrm>
                  <a:off x="600674" y="2102356"/>
                  <a:ext cx="1565596" cy="540000"/>
                  <a:chOff x="611560" y="3851070"/>
                  <a:chExt cx="1565596" cy="540000"/>
                </a:xfrm>
              </p:grpSpPr>
              <p:cxnSp>
                <p:nvCxnSpPr>
                  <p:cNvPr id="22" name="Ευθύγραμμο βέλος σύνδεσης 21"/>
                  <p:cNvCxnSpPr/>
                  <p:nvPr/>
                </p:nvCxnSpPr>
                <p:spPr>
                  <a:xfrm>
                    <a:off x="611560" y="4375990"/>
                    <a:ext cx="1548000" cy="0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Ευθύγραμμο βέλος σύνδεσης 22"/>
                  <p:cNvCxnSpPr/>
                  <p:nvPr/>
                </p:nvCxnSpPr>
                <p:spPr>
                  <a:xfrm flipV="1">
                    <a:off x="2177156" y="3851070"/>
                    <a:ext cx="0" cy="540000"/>
                  </a:xfrm>
                  <a:prstGeom prst="straightConnector1">
                    <a:avLst/>
                  </a:prstGeom>
                  <a:ln w="41275">
                    <a:solidFill>
                      <a:srgbClr val="FF00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141306" y="2060774"/>
                      <a:ext cx="500393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41306" y="2060774"/>
                      <a:ext cx="500393" cy="402931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15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87624" y="228391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sz="18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2283910"/>
                  <a:ext cx="36580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Ομάδα 23"/>
          <p:cNvGrpSpPr/>
          <p:nvPr/>
        </p:nvGrpSpPr>
        <p:grpSpPr>
          <a:xfrm>
            <a:off x="35500" y="3539435"/>
            <a:ext cx="3056902" cy="1263081"/>
            <a:chOff x="35500" y="3539435"/>
            <a:chExt cx="3056902" cy="1263081"/>
          </a:xfrm>
        </p:grpSpPr>
        <p:grpSp>
          <p:nvGrpSpPr>
            <p:cNvPr id="25" name="Ομάδα 24"/>
            <p:cNvGrpSpPr/>
            <p:nvPr/>
          </p:nvGrpSpPr>
          <p:grpSpPr>
            <a:xfrm>
              <a:off x="35500" y="3539435"/>
              <a:ext cx="3056902" cy="1263081"/>
              <a:chOff x="35500" y="3539435"/>
              <a:chExt cx="3056902" cy="1263081"/>
            </a:xfrm>
          </p:grpSpPr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00" y="4082516"/>
                <a:ext cx="305690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" name="Ομάδα 27"/>
              <p:cNvGrpSpPr/>
              <p:nvPr/>
            </p:nvGrpSpPr>
            <p:grpSpPr>
              <a:xfrm>
                <a:off x="611560" y="3539435"/>
                <a:ext cx="2044217" cy="749362"/>
                <a:chOff x="611560" y="3539435"/>
                <a:chExt cx="2044217" cy="749362"/>
              </a:xfrm>
            </p:grpSpPr>
            <p:grpSp>
              <p:nvGrpSpPr>
                <p:cNvPr id="29" name="Ομάδα 28"/>
                <p:cNvGrpSpPr/>
                <p:nvPr/>
              </p:nvGrpSpPr>
              <p:grpSpPr>
                <a:xfrm>
                  <a:off x="611560" y="3568797"/>
                  <a:ext cx="1554710" cy="720000"/>
                  <a:chOff x="611560" y="3662577"/>
                  <a:chExt cx="1554710" cy="720000"/>
                </a:xfrm>
              </p:grpSpPr>
              <p:cxnSp>
                <p:nvCxnSpPr>
                  <p:cNvPr id="31" name="Ευθύγραμμο βέλος σύνδεσης 30"/>
                  <p:cNvCxnSpPr/>
                  <p:nvPr/>
                </p:nvCxnSpPr>
                <p:spPr>
                  <a:xfrm>
                    <a:off x="611560" y="4375990"/>
                    <a:ext cx="1548000" cy="0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Ευθύγραμμο βέλος σύνδεσης 31"/>
                  <p:cNvCxnSpPr/>
                  <p:nvPr/>
                </p:nvCxnSpPr>
                <p:spPr>
                  <a:xfrm flipV="1">
                    <a:off x="2166270" y="3662577"/>
                    <a:ext cx="0" cy="720000"/>
                  </a:xfrm>
                  <a:prstGeom prst="straightConnector1">
                    <a:avLst/>
                  </a:prstGeom>
                  <a:ln w="41275">
                    <a:solidFill>
                      <a:srgbClr val="FF00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2155384" y="3539435"/>
                      <a:ext cx="500393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55384" y="3539435"/>
                      <a:ext cx="500393" cy="402931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15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187624" y="3940014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sz="18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3940014"/>
                  <a:ext cx="36580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Ομάδα 32"/>
          <p:cNvGrpSpPr/>
          <p:nvPr/>
        </p:nvGrpSpPr>
        <p:grpSpPr>
          <a:xfrm>
            <a:off x="600674" y="668713"/>
            <a:ext cx="2022445" cy="459750"/>
            <a:chOff x="600674" y="668713"/>
            <a:chExt cx="2022445" cy="459750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600674" y="759131"/>
              <a:ext cx="1554710" cy="369332"/>
              <a:chOff x="611560" y="4036422"/>
              <a:chExt cx="1554710" cy="369332"/>
            </a:xfrm>
          </p:grpSpPr>
          <p:cxnSp>
            <p:nvCxnSpPr>
              <p:cNvPr id="36" name="Ευθύγραμμο βέλος σύνδεσης 35"/>
              <p:cNvCxnSpPr/>
              <p:nvPr/>
            </p:nvCxnSpPr>
            <p:spPr>
              <a:xfrm>
                <a:off x="611560" y="4375990"/>
                <a:ext cx="1548000" cy="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198510" y="4036422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1800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8510" y="4036422"/>
                    <a:ext cx="365806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Ευθύγραμμο βέλος σύνδεσης 37"/>
              <p:cNvCxnSpPr/>
              <p:nvPr/>
            </p:nvCxnSpPr>
            <p:spPr>
              <a:xfrm flipV="1">
                <a:off x="2166270" y="4087990"/>
                <a:ext cx="0" cy="28800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122726" y="668713"/>
                  <a:ext cx="500393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726" y="668713"/>
                  <a:ext cx="500393" cy="4029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Ομάδα 38"/>
          <p:cNvGrpSpPr/>
          <p:nvPr/>
        </p:nvGrpSpPr>
        <p:grpSpPr>
          <a:xfrm>
            <a:off x="217965" y="1988840"/>
            <a:ext cx="3404847" cy="1460722"/>
            <a:chOff x="217965" y="1988840"/>
            <a:chExt cx="3404847" cy="1460722"/>
          </a:xfrm>
        </p:grpSpPr>
        <p:sp>
          <p:nvSpPr>
            <p:cNvPr id="40" name="TextBox 39"/>
            <p:cNvSpPr txBox="1"/>
            <p:nvPr/>
          </p:nvSpPr>
          <p:spPr>
            <a:xfrm>
              <a:off x="683568" y="2864787"/>
              <a:ext cx="2939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Μικρή ικανότητα περιστροφής πόρτας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Ευθύγραμμο βέλος σύνδεσης 40"/>
            <p:cNvCxnSpPr/>
            <p:nvPr/>
          </p:nvCxnSpPr>
          <p:spPr>
            <a:xfrm flipH="1" flipV="1">
              <a:off x="439080" y="2276872"/>
              <a:ext cx="158400" cy="335412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17965" y="1988840"/>
                  <a:ext cx="469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l-GR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65" y="1988840"/>
                  <a:ext cx="46993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Ομάδα 42"/>
          <p:cNvGrpSpPr/>
          <p:nvPr/>
        </p:nvGrpSpPr>
        <p:grpSpPr>
          <a:xfrm>
            <a:off x="157740" y="3511306"/>
            <a:ext cx="3550164" cy="1588996"/>
            <a:chOff x="157740" y="3511306"/>
            <a:chExt cx="3550164" cy="1588996"/>
          </a:xfrm>
        </p:grpSpPr>
        <p:sp>
          <p:nvSpPr>
            <p:cNvPr id="44" name="TextBox 43"/>
            <p:cNvSpPr txBox="1"/>
            <p:nvPr/>
          </p:nvSpPr>
          <p:spPr>
            <a:xfrm>
              <a:off x="683572" y="4515527"/>
              <a:ext cx="3024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Μεγάλη ικανότητα περιστροφής πόρτας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Ευθύγραμμο βέλος σύνδεσης 44"/>
            <p:cNvCxnSpPr/>
            <p:nvPr/>
          </p:nvCxnSpPr>
          <p:spPr>
            <a:xfrm flipH="1" flipV="1">
              <a:off x="363074" y="3799338"/>
              <a:ext cx="237600" cy="46800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57740" y="3511306"/>
                  <a:ext cx="469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l-GR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40" y="3511306"/>
                  <a:ext cx="46993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Ομάδα 46"/>
          <p:cNvGrpSpPr/>
          <p:nvPr/>
        </p:nvGrpSpPr>
        <p:grpSpPr>
          <a:xfrm>
            <a:off x="2838" y="4946368"/>
            <a:ext cx="4137114" cy="1867008"/>
            <a:chOff x="2838" y="4946368"/>
            <a:chExt cx="4137114" cy="1867008"/>
          </a:xfrm>
        </p:grpSpPr>
        <p:grpSp>
          <p:nvGrpSpPr>
            <p:cNvPr id="48" name="Ομάδα 47"/>
            <p:cNvGrpSpPr/>
            <p:nvPr/>
          </p:nvGrpSpPr>
          <p:grpSpPr>
            <a:xfrm>
              <a:off x="229748" y="5220939"/>
              <a:ext cx="3910204" cy="1592437"/>
              <a:chOff x="229748" y="5220939"/>
              <a:chExt cx="3910204" cy="1592437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683572" y="6228601"/>
                <a:ext cx="345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Μεγαλύτερη ικανότητα περιστροφής πόρτας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Ευθύγραμμο βέλος σύνδεσης 50"/>
              <p:cNvCxnSpPr/>
              <p:nvPr/>
            </p:nvCxnSpPr>
            <p:spPr>
              <a:xfrm flipH="1" flipV="1">
                <a:off x="229748" y="5220939"/>
                <a:ext cx="382658" cy="753719"/>
              </a:xfrm>
              <a:prstGeom prst="straightConnector1">
                <a:avLst/>
              </a:prstGeom>
              <a:ln w="38100">
                <a:solidFill>
                  <a:srgbClr val="0099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838" y="4946368"/>
                  <a:ext cx="469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l-GR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" y="4946368"/>
                  <a:ext cx="46993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Ομάδα 51"/>
          <p:cNvGrpSpPr/>
          <p:nvPr/>
        </p:nvGrpSpPr>
        <p:grpSpPr>
          <a:xfrm>
            <a:off x="240634" y="603110"/>
            <a:ext cx="3827310" cy="1313722"/>
            <a:chOff x="240634" y="603110"/>
            <a:chExt cx="3827310" cy="1313722"/>
          </a:xfrm>
        </p:grpSpPr>
        <p:sp>
          <p:nvSpPr>
            <p:cNvPr id="53" name="TextBox 52"/>
            <p:cNvSpPr txBox="1"/>
            <p:nvPr/>
          </p:nvSpPr>
          <p:spPr>
            <a:xfrm>
              <a:off x="683572" y="1332057"/>
              <a:ext cx="3384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Πολύ μικρή ικανότητα περιστροφής πόρτας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Ευθύγραμμο βέλος σύνδεσης 53"/>
            <p:cNvCxnSpPr/>
            <p:nvPr/>
          </p:nvCxnSpPr>
          <p:spPr>
            <a:xfrm flipH="1" flipV="1">
              <a:off x="481666" y="902754"/>
              <a:ext cx="119008" cy="189332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40634" y="603110"/>
                  <a:ext cx="469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34" y="603110"/>
                  <a:ext cx="46993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Ροπή Δύναμης ως προς Σημείο</a:t>
            </a:r>
            <a:endParaRPr lang="el-G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27984" y="2924944"/>
            <a:ext cx="4464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 smtClean="0">
                <a:cs typeface="Times New Roman" panose="02020603050405020304" pitchFamily="18" charset="0"/>
              </a:rPr>
              <a:t>Η </a:t>
            </a:r>
            <a:r>
              <a:rPr lang="el-GR" sz="1800" b="1" dirty="0">
                <a:cs typeface="Times New Roman" panose="02020603050405020304" pitchFamily="18" charset="0"/>
              </a:rPr>
              <a:t>ικανότητας της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</a:t>
            </a:r>
            <a:r>
              <a:rPr lang="el-GR" sz="1800" b="1" dirty="0">
                <a:cs typeface="Times New Roman" panose="02020603050405020304" pitchFamily="18" charset="0"/>
              </a:rPr>
              <a:t> να περιστρέψει ένα σώμα ως προς ένα άξονα </a:t>
            </a:r>
            <a:r>
              <a:rPr lang="el-GR" sz="1800" b="1" dirty="0" smtClean="0">
                <a:cs typeface="Times New Roman" panose="02020603050405020304" pitchFamily="18" charset="0"/>
              </a:rPr>
              <a:t>περιστροφής, δηλαδή η 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ροπή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της δύναμης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Ομάδα 56"/>
          <p:cNvGrpSpPr/>
          <p:nvPr/>
        </p:nvGrpSpPr>
        <p:grpSpPr>
          <a:xfrm>
            <a:off x="4067944" y="724634"/>
            <a:ext cx="5076056" cy="1622030"/>
            <a:chOff x="4067944" y="724634"/>
            <a:chExt cx="5076056" cy="1622030"/>
          </a:xfrm>
        </p:grpSpPr>
        <p:sp>
          <p:nvSpPr>
            <p:cNvPr id="60" name="Text Box 52"/>
            <p:cNvSpPr txBox="1">
              <a:spLocks noChangeArrowheads="1"/>
            </p:cNvSpPr>
            <p:nvPr/>
          </p:nvSpPr>
          <p:spPr bwMode="auto">
            <a:xfrm>
              <a:off x="4067944" y="724634"/>
              <a:ext cx="14995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b="1" dirty="0" smtClean="0">
                  <a:cs typeface="Times New Roman" panose="02020603050405020304" pitchFamily="18" charset="0"/>
                </a:rPr>
                <a:t>Πείραμα 2</a:t>
              </a:r>
              <a:r>
                <a:rPr lang="el-GR" sz="2000" b="1" baseline="30000" dirty="0" smtClean="0">
                  <a:cs typeface="Times New Roman" panose="02020603050405020304" pitchFamily="18" charset="0"/>
                </a:rPr>
                <a:t>ο</a:t>
              </a:r>
              <a:r>
                <a:rPr lang="el-GR" sz="2000" b="1" dirty="0" smtClean="0">
                  <a:cs typeface="Times New Roman" panose="02020603050405020304" pitchFamily="18" charset="0"/>
                </a:rPr>
                <a:t>:</a:t>
              </a:r>
              <a:endParaRPr lang="el-GR" sz="2000" b="1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480099" y="746739"/>
                  <a:ext cx="3663901" cy="1599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Διατηρούμε σταθερ</a:t>
                  </a:r>
                  <a:r>
                    <a:rPr lang="el-GR" sz="1800" b="1" dirty="0" smtClean="0">
                      <a:cs typeface="Times New Roman" panose="02020603050405020304" pitchFamily="18" charset="0"/>
                    </a:rPr>
                    <a:t>ό το διάνυσμα θέσης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acc>
                    </m:oMath>
                  </a14:m>
                  <a:r>
                    <a:rPr lang="el-GR" sz="1800" b="1" dirty="0" smtClean="0">
                      <a:cs typeface="Times New Roman" panose="02020603050405020304" pitchFamily="18" charset="0"/>
                    </a:rPr>
                    <a:t> του σημείου εφαρμογής της δύναμης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l-GR" sz="1800" b="1" dirty="0" smtClean="0">
                      <a:cs typeface="Times New Roman" panose="02020603050405020304" pitchFamily="18" charset="0"/>
                    </a:rPr>
                    <a:t> </a:t>
                  </a:r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από τον άξονα περιστροφής και μεταβάλλουμε </a:t>
                  </a:r>
                  <a:r>
                    <a:rPr lang="el-GR" sz="1800" b="1" dirty="0" smtClean="0">
                      <a:cs typeface="Times New Roman" panose="02020603050405020304" pitchFamily="18" charset="0"/>
                    </a:rPr>
                    <a:t>μόνο </a:t>
                  </a:r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το μέτρο </a:t>
                  </a:r>
                  <a:r>
                    <a:rPr lang="en-US" sz="2000" b="1" i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της δύναμης.</a:t>
                  </a:r>
                  <a:endParaRPr lang="el-GR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0099" y="746739"/>
                  <a:ext cx="3663901" cy="1599925"/>
                </a:xfrm>
                <a:prstGeom prst="rect">
                  <a:avLst/>
                </a:prstGeom>
                <a:blipFill>
                  <a:blip r:embed="rId16"/>
                  <a:stretch>
                    <a:fillRect l="-1498" t="-1901" b="-570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0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Ομάδα 66"/>
          <p:cNvGrpSpPr/>
          <p:nvPr/>
        </p:nvGrpSpPr>
        <p:grpSpPr>
          <a:xfrm>
            <a:off x="35498" y="4221088"/>
            <a:ext cx="3100613" cy="1157209"/>
            <a:chOff x="35498" y="4221088"/>
            <a:chExt cx="3100613" cy="1157209"/>
          </a:xfrm>
        </p:grpSpPr>
        <p:grpSp>
          <p:nvGrpSpPr>
            <p:cNvPr id="68" name="Ομάδα 67"/>
            <p:cNvGrpSpPr/>
            <p:nvPr/>
          </p:nvGrpSpPr>
          <p:grpSpPr>
            <a:xfrm>
              <a:off x="35498" y="4221088"/>
              <a:ext cx="3100613" cy="1157209"/>
              <a:chOff x="35498" y="4221088"/>
              <a:chExt cx="3100613" cy="1157209"/>
            </a:xfrm>
          </p:grpSpPr>
          <p:grpSp>
            <p:nvGrpSpPr>
              <p:cNvPr id="70" name="Ομάδα 69"/>
              <p:cNvGrpSpPr/>
              <p:nvPr/>
            </p:nvGrpSpPr>
            <p:grpSpPr>
              <a:xfrm>
                <a:off x="35498" y="4221088"/>
                <a:ext cx="3056902" cy="1157209"/>
                <a:chOff x="35498" y="4221088"/>
                <a:chExt cx="3056902" cy="1157209"/>
              </a:xfrm>
            </p:grpSpPr>
            <p:pic>
              <p:nvPicPr>
                <p:cNvPr id="72" name="Picture 2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98" y="4658297"/>
                  <a:ext cx="3056902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3" name="Ομάδα 72"/>
                <p:cNvGrpSpPr/>
                <p:nvPr/>
              </p:nvGrpSpPr>
              <p:grpSpPr>
                <a:xfrm>
                  <a:off x="585150" y="4221088"/>
                  <a:ext cx="1347290" cy="626300"/>
                  <a:chOff x="705340" y="3789040"/>
                  <a:chExt cx="1347290" cy="6263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1091790" y="3789040"/>
                        <a:ext cx="389850" cy="4029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sz="18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6" name="TextBox 7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91790" y="3789040"/>
                        <a:ext cx="389850" cy="402931"/>
                      </a:xfrm>
                      <a:prstGeom prst="rect">
                        <a:avLst/>
                      </a:prstGeom>
                      <a:blipFill rotWithShape="1">
                        <a:blip r:embed="rId4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7" name="Ευθύγραμμο βέλος σύνδεσης 76"/>
                  <p:cNvCxnSpPr/>
                  <p:nvPr/>
                </p:nvCxnSpPr>
                <p:spPr>
                  <a:xfrm>
                    <a:off x="705340" y="4415340"/>
                    <a:ext cx="1296000" cy="0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Ευθύγραμμο βέλος σύνδεσης 77"/>
                  <p:cNvCxnSpPr/>
                  <p:nvPr/>
                </p:nvCxnSpPr>
                <p:spPr>
                  <a:xfrm rot="18180000" flipV="1">
                    <a:off x="1692630" y="3858886"/>
                    <a:ext cx="0" cy="720000"/>
                  </a:xfrm>
                  <a:prstGeom prst="straightConnector1">
                    <a:avLst/>
                  </a:prstGeom>
                  <a:ln w="41275">
                    <a:solidFill>
                      <a:srgbClr val="FF00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Τόξο 73"/>
                <p:cNvSpPr/>
                <p:nvPr/>
              </p:nvSpPr>
              <p:spPr>
                <a:xfrm>
                  <a:off x="1508314" y="4437192"/>
                  <a:ext cx="720000" cy="720000"/>
                </a:xfrm>
                <a:prstGeom prst="arc">
                  <a:avLst>
                    <a:gd name="adj1" fmla="val 12224929"/>
                    <a:gd name="adj2" fmla="val 457702"/>
                  </a:avLst>
                </a:prstGeom>
                <a:ln w="19050">
                  <a:solidFill>
                    <a:schemeClr val="tx1"/>
                  </a:solidFill>
                  <a:prstDash val="dash"/>
                  <a:headEnd type="triangl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762170" y="4459004"/>
                  <a:ext cx="304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600" b="1" i="1" dirty="0" smtClean="0"/>
                    <a:t>φ</a:t>
                  </a:r>
                  <a:endParaRPr lang="el-GR" sz="1600" b="1" i="1" dirty="0"/>
                </a:p>
              </p:txBody>
            </p:sp>
          </p:grpSp>
          <p:cxnSp>
            <p:nvCxnSpPr>
              <p:cNvPr id="71" name="Ευθεία γραμμή σύνδεσης 70"/>
              <p:cNvCxnSpPr/>
              <p:nvPr/>
            </p:nvCxnSpPr>
            <p:spPr>
              <a:xfrm>
                <a:off x="1907704" y="4858274"/>
                <a:ext cx="1228407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Ορθογώνιο 68"/>
                <p:cNvSpPr/>
                <p:nvPr/>
              </p:nvSpPr>
              <p:spPr>
                <a:xfrm>
                  <a:off x="1187624" y="4552664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sz="1800" dirty="0"/>
                </a:p>
              </p:txBody>
            </p:sp>
          </mc:Choice>
          <mc:Fallback xmlns="">
            <p:sp>
              <p:nvSpPr>
                <p:cNvPr id="69" name="Ορθογώνιο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4552664"/>
                  <a:ext cx="365805" cy="369332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Ομάδα 1"/>
          <p:cNvGrpSpPr/>
          <p:nvPr/>
        </p:nvGrpSpPr>
        <p:grpSpPr>
          <a:xfrm>
            <a:off x="35498" y="2775484"/>
            <a:ext cx="3100613" cy="1351696"/>
            <a:chOff x="35498" y="2775484"/>
            <a:chExt cx="3100613" cy="1351696"/>
          </a:xfrm>
        </p:grpSpPr>
        <p:grpSp>
          <p:nvGrpSpPr>
            <p:cNvPr id="3" name="Ομάδα 2"/>
            <p:cNvGrpSpPr/>
            <p:nvPr/>
          </p:nvGrpSpPr>
          <p:grpSpPr>
            <a:xfrm>
              <a:off x="35498" y="2775484"/>
              <a:ext cx="3056902" cy="1351696"/>
              <a:chOff x="35498" y="2775484"/>
              <a:chExt cx="3056902" cy="1351696"/>
            </a:xfrm>
          </p:grpSpPr>
          <p:pic>
            <p:nvPicPr>
              <p:cNvPr id="6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" y="3374551"/>
                <a:ext cx="305690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" name="Ομάδα 6"/>
              <p:cNvGrpSpPr/>
              <p:nvPr/>
            </p:nvGrpSpPr>
            <p:grpSpPr>
              <a:xfrm>
                <a:off x="611560" y="2775484"/>
                <a:ext cx="1325954" cy="804119"/>
                <a:chOff x="705340" y="3617808"/>
                <a:chExt cx="1325954" cy="8041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1641444" y="3617808"/>
                      <a:ext cx="389850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41444" y="3617808"/>
                      <a:ext cx="389850" cy="402931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" name="Ευθύγραμμο βέλος σύνδεσης 10"/>
                <p:cNvCxnSpPr/>
                <p:nvPr/>
              </p:nvCxnSpPr>
              <p:spPr>
                <a:xfrm>
                  <a:off x="705340" y="4415340"/>
                  <a:ext cx="1296000" cy="0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Ευθύγραμμο βέλος σύνδεσης 11"/>
                <p:cNvCxnSpPr/>
                <p:nvPr/>
              </p:nvCxnSpPr>
              <p:spPr>
                <a:xfrm flipV="1">
                  <a:off x="2006972" y="3701927"/>
                  <a:ext cx="0" cy="720000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1867296" y="3236342"/>
                <a:ext cx="6960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φ=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l-GR" sz="1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Τόξο 8"/>
              <p:cNvSpPr/>
              <p:nvPr/>
            </p:nvSpPr>
            <p:spPr>
              <a:xfrm>
                <a:off x="1349218" y="2975180"/>
                <a:ext cx="1152000" cy="1152000"/>
              </a:xfrm>
              <a:prstGeom prst="arc">
                <a:avLst>
                  <a:gd name="adj1" fmla="val 16139314"/>
                  <a:gd name="adj2" fmla="val 457702"/>
                </a:avLst>
              </a:prstGeom>
              <a:ln w="19050">
                <a:solidFill>
                  <a:schemeClr val="tx1"/>
                </a:solidFill>
                <a:prstDash val="dash"/>
                <a:headEnd type="triangl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1186668" y="3275692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sz="1800" dirty="0"/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6668" y="3275692"/>
                  <a:ext cx="36580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Ευθεία γραμμή σύνδεσης 4"/>
            <p:cNvCxnSpPr/>
            <p:nvPr/>
          </p:nvCxnSpPr>
          <p:spPr>
            <a:xfrm>
              <a:off x="1907704" y="3573016"/>
              <a:ext cx="1228407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Ομάδα 12"/>
          <p:cNvGrpSpPr/>
          <p:nvPr/>
        </p:nvGrpSpPr>
        <p:grpSpPr>
          <a:xfrm>
            <a:off x="48928" y="1556792"/>
            <a:ext cx="3087183" cy="1093407"/>
            <a:chOff x="48928" y="1556792"/>
            <a:chExt cx="3087183" cy="1093407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48928" y="1556792"/>
              <a:ext cx="3056902" cy="1093407"/>
              <a:chOff x="48928" y="1556792"/>
              <a:chExt cx="3056902" cy="1093407"/>
            </a:xfrm>
          </p:grpSpPr>
          <p:pic>
            <p:nvPicPr>
              <p:cNvPr id="16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28" y="1930199"/>
                <a:ext cx="305690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" name="Ομάδα 16"/>
              <p:cNvGrpSpPr/>
              <p:nvPr/>
            </p:nvGrpSpPr>
            <p:grpSpPr>
              <a:xfrm>
                <a:off x="611560" y="1556792"/>
                <a:ext cx="2150700" cy="618014"/>
                <a:chOff x="5353202" y="3850160"/>
                <a:chExt cx="2150700" cy="61801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7114052" y="3850160"/>
                      <a:ext cx="389850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4052" y="3850160"/>
                      <a:ext cx="389850" cy="402931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" name="Ευθύγραμμο βέλος σύνδεσης 20"/>
                <p:cNvCxnSpPr/>
                <p:nvPr/>
              </p:nvCxnSpPr>
              <p:spPr>
                <a:xfrm rot="3420000" flipV="1">
                  <a:off x="6923488" y="3881041"/>
                  <a:ext cx="0" cy="720000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Ευθύγραμμο βέλος σύνδεσης 21"/>
                <p:cNvCxnSpPr/>
                <p:nvPr/>
              </p:nvCxnSpPr>
              <p:spPr>
                <a:xfrm>
                  <a:off x="5353202" y="4415340"/>
                  <a:ext cx="1296000" cy="0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Ορθογώνιο 22"/>
                    <p:cNvSpPr/>
                    <p:nvPr/>
                  </p:nvSpPr>
                  <p:spPr>
                    <a:xfrm>
                      <a:off x="5928310" y="4098842"/>
                      <a:ext cx="36580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dirty="0"/>
                    </a:p>
                  </p:txBody>
                </p:sp>
              </mc:Choice>
              <mc:Fallback xmlns="">
                <p:sp>
                  <p:nvSpPr>
                    <p:cNvPr id="23" name="Ορθογώνιο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28310" y="4098842"/>
                      <a:ext cx="365805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" name="Τόξο 17"/>
              <p:cNvSpPr/>
              <p:nvPr/>
            </p:nvSpPr>
            <p:spPr>
              <a:xfrm>
                <a:off x="1403648" y="1556912"/>
                <a:ext cx="1080000" cy="1080000"/>
              </a:xfrm>
              <a:prstGeom prst="arc">
                <a:avLst>
                  <a:gd name="adj1" fmla="val 19811907"/>
                  <a:gd name="adj2" fmla="val 187246"/>
                </a:avLst>
              </a:prstGeom>
              <a:ln w="19050">
                <a:solidFill>
                  <a:schemeClr val="tx1"/>
                </a:solidFill>
                <a:head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54832" y="1826960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b="1" i="1" dirty="0" smtClean="0"/>
                  <a:t>φ</a:t>
                </a:r>
                <a:endParaRPr lang="el-GR" sz="1600" b="1" i="1" dirty="0"/>
              </a:p>
            </p:txBody>
          </p:sp>
        </p:grpSp>
        <p:cxnSp>
          <p:nvCxnSpPr>
            <p:cNvPr id="15" name="Ευθεία γραμμή σύνδεσης 14"/>
            <p:cNvCxnSpPr/>
            <p:nvPr/>
          </p:nvCxnSpPr>
          <p:spPr>
            <a:xfrm>
              <a:off x="1907704" y="2132856"/>
              <a:ext cx="1228407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764784"/>
            <a:ext cx="305690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Ευθεία γραμμή σύνδεσης 28"/>
          <p:cNvCxnSpPr/>
          <p:nvPr/>
        </p:nvCxnSpPr>
        <p:spPr>
          <a:xfrm>
            <a:off x="1907704" y="963150"/>
            <a:ext cx="1228407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Ομάδα 29"/>
          <p:cNvGrpSpPr/>
          <p:nvPr/>
        </p:nvGrpSpPr>
        <p:grpSpPr>
          <a:xfrm>
            <a:off x="35498" y="5625344"/>
            <a:ext cx="3089727" cy="972008"/>
            <a:chOff x="35498" y="5625344"/>
            <a:chExt cx="3089727" cy="972008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35498" y="5625344"/>
              <a:ext cx="3056902" cy="972008"/>
              <a:chOff x="35498" y="5625344"/>
              <a:chExt cx="3056902" cy="972008"/>
            </a:xfrm>
          </p:grpSpPr>
          <p:pic>
            <p:nvPicPr>
              <p:cNvPr id="33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" y="5877352"/>
                <a:ext cx="305690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" name="Ομάδα 33"/>
              <p:cNvGrpSpPr/>
              <p:nvPr/>
            </p:nvGrpSpPr>
            <p:grpSpPr>
              <a:xfrm>
                <a:off x="589788" y="5639012"/>
                <a:ext cx="1296000" cy="745477"/>
                <a:chOff x="5331430" y="5491835"/>
                <a:chExt cx="1296000" cy="745477"/>
              </a:xfrm>
            </p:grpSpPr>
            <p:cxnSp>
              <p:nvCxnSpPr>
                <p:cNvPr id="37" name="Ευθύγραμμο βέλος σύνδεσης 36"/>
                <p:cNvCxnSpPr/>
                <p:nvPr/>
              </p:nvCxnSpPr>
              <p:spPr>
                <a:xfrm rot="16200000" flipH="1" flipV="1">
                  <a:off x="6260802" y="5517273"/>
                  <a:ext cx="0" cy="720000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Ευθύγραμμο βέλος σύνδεσης 37"/>
                <p:cNvCxnSpPr/>
                <p:nvPr/>
              </p:nvCxnSpPr>
              <p:spPr>
                <a:xfrm>
                  <a:off x="5331430" y="5916542"/>
                  <a:ext cx="1296000" cy="0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5789646" y="5491835"/>
                      <a:ext cx="389850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89646" y="5491835"/>
                      <a:ext cx="389850" cy="402931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Ορθογώνιο 39"/>
                    <p:cNvSpPr/>
                    <p:nvPr/>
                  </p:nvSpPr>
                  <p:spPr>
                    <a:xfrm>
                      <a:off x="5796136" y="5867980"/>
                      <a:ext cx="36580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dirty="0"/>
                    </a:p>
                  </p:txBody>
                </p:sp>
              </mc:Choice>
              <mc:Fallback xmlns="">
                <p:sp>
                  <p:nvSpPr>
                    <p:cNvPr id="40" name="Ορθογώνιο 3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96136" y="5867980"/>
                      <a:ext cx="365805" cy="36933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5" name="Τόξο 34"/>
              <p:cNvSpPr/>
              <p:nvPr/>
            </p:nvSpPr>
            <p:spPr>
              <a:xfrm>
                <a:off x="1439752" y="5625344"/>
                <a:ext cx="900000" cy="900000"/>
              </a:xfrm>
              <a:prstGeom prst="arc">
                <a:avLst>
                  <a:gd name="adj1" fmla="val 10699402"/>
                  <a:gd name="adj2" fmla="val 457702"/>
                </a:avLst>
              </a:prstGeom>
              <a:ln w="19050">
                <a:solidFill>
                  <a:schemeClr val="tx1"/>
                </a:solidFill>
                <a:prstDash val="dash"/>
                <a:headEnd type="triangl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75656" y="5700598"/>
                <a:ext cx="7986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φ=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r>
                  <a:rPr lang="el-GR" sz="1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2" name="Ευθεία γραμμή σύνδεσης 31"/>
            <p:cNvCxnSpPr/>
            <p:nvPr/>
          </p:nvCxnSpPr>
          <p:spPr>
            <a:xfrm>
              <a:off x="1896818" y="6071524"/>
              <a:ext cx="1228407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Ομάδα 40"/>
          <p:cNvGrpSpPr/>
          <p:nvPr/>
        </p:nvGrpSpPr>
        <p:grpSpPr>
          <a:xfrm>
            <a:off x="4081376" y="1995873"/>
            <a:ext cx="4689436" cy="1649151"/>
            <a:chOff x="3865352" y="908720"/>
            <a:chExt cx="4689436" cy="1649151"/>
          </a:xfrm>
        </p:grpSpPr>
        <p:grpSp>
          <p:nvGrpSpPr>
            <p:cNvPr id="42" name="Ομάδα 41"/>
            <p:cNvGrpSpPr/>
            <p:nvPr/>
          </p:nvGrpSpPr>
          <p:grpSpPr>
            <a:xfrm>
              <a:off x="3865352" y="908720"/>
              <a:ext cx="4689436" cy="1649151"/>
              <a:chOff x="3865352" y="908720"/>
              <a:chExt cx="4689436" cy="1649151"/>
            </a:xfrm>
          </p:grpSpPr>
          <p:pic>
            <p:nvPicPr>
              <p:cNvPr id="46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5352" y="1453356"/>
                <a:ext cx="4689436" cy="110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" name="Ομάδα 46"/>
              <p:cNvGrpSpPr/>
              <p:nvPr/>
            </p:nvGrpSpPr>
            <p:grpSpPr>
              <a:xfrm>
                <a:off x="4720413" y="908720"/>
                <a:ext cx="3041712" cy="877928"/>
                <a:chOff x="5353202" y="3559184"/>
                <a:chExt cx="2036663" cy="87792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7186925" y="3559184"/>
                      <a:ext cx="202940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6925" y="3559184"/>
                      <a:ext cx="202940" cy="402931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r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9" name="Ευθύγραμμο βέλος σύνδεσης 48"/>
                <p:cNvCxnSpPr/>
                <p:nvPr/>
              </p:nvCxnSpPr>
              <p:spPr>
                <a:xfrm rot="3420000" flipV="1">
                  <a:off x="6938066" y="3776375"/>
                  <a:ext cx="0" cy="720000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Ευθύγραμμο βέλος σύνδεσης 49"/>
                <p:cNvCxnSpPr/>
                <p:nvPr/>
              </p:nvCxnSpPr>
              <p:spPr>
                <a:xfrm>
                  <a:off x="5353202" y="4415340"/>
                  <a:ext cx="1296000" cy="0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Ορθογώνιο 50"/>
                    <p:cNvSpPr/>
                    <p:nvPr/>
                  </p:nvSpPr>
                  <p:spPr>
                    <a:xfrm>
                      <a:off x="5785250" y="4067780"/>
                      <a:ext cx="24493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dirty="0"/>
                    </a:p>
                  </p:txBody>
                </p:sp>
              </mc:Choice>
              <mc:Fallback xmlns="">
                <p:sp>
                  <p:nvSpPr>
                    <p:cNvPr id="51" name="Ορθογώνιο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85250" y="4067780"/>
                      <a:ext cx="244935" cy="369332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43" name="Ευθεία γραμμή σύνδεσης 42"/>
            <p:cNvCxnSpPr/>
            <p:nvPr/>
          </p:nvCxnSpPr>
          <p:spPr>
            <a:xfrm>
              <a:off x="6655961" y="1759974"/>
              <a:ext cx="1228407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Τόξο 43"/>
            <p:cNvSpPr/>
            <p:nvPr/>
          </p:nvSpPr>
          <p:spPr>
            <a:xfrm>
              <a:off x="6228184" y="1179174"/>
              <a:ext cx="1080000" cy="1080000"/>
            </a:xfrm>
            <a:prstGeom prst="arc">
              <a:avLst>
                <a:gd name="adj1" fmla="val 19549547"/>
                <a:gd name="adj2" fmla="val 457702"/>
              </a:avLst>
            </a:prstGeom>
            <a:ln w="19050">
              <a:solidFill>
                <a:schemeClr val="tx1"/>
              </a:solidFill>
              <a:prstDash val="dash"/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50794" y="1373426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i="1" dirty="0" smtClean="0"/>
                <a:t>φ</a:t>
              </a:r>
              <a:endParaRPr lang="el-GR" sz="2000" b="1" i="1" dirty="0"/>
            </a:p>
          </p:txBody>
        </p:sp>
      </p:grpSp>
      <p:grpSp>
        <p:nvGrpSpPr>
          <p:cNvPr id="52" name="Ομάδα 51"/>
          <p:cNvGrpSpPr/>
          <p:nvPr/>
        </p:nvGrpSpPr>
        <p:grpSpPr>
          <a:xfrm>
            <a:off x="6402389" y="2101538"/>
            <a:ext cx="1424217" cy="1129357"/>
            <a:chOff x="6186365" y="1014385"/>
            <a:chExt cx="1424217" cy="1129357"/>
          </a:xfrm>
        </p:grpSpPr>
        <p:cxnSp>
          <p:nvCxnSpPr>
            <p:cNvPr id="53" name="Ευθύγραμμο βέλος σύνδεσης 52"/>
            <p:cNvCxnSpPr/>
            <p:nvPr/>
          </p:nvCxnSpPr>
          <p:spPr>
            <a:xfrm flipV="1">
              <a:off x="6655961" y="1759974"/>
              <a:ext cx="954621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ύγραμμο βέλος σύνδεσης 53"/>
            <p:cNvCxnSpPr/>
            <p:nvPr/>
          </p:nvCxnSpPr>
          <p:spPr>
            <a:xfrm rot="16200000">
              <a:off x="6350460" y="1474869"/>
              <a:ext cx="576000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Ευθεία γραμμή σύνδεσης 54"/>
            <p:cNvCxnSpPr/>
            <p:nvPr/>
          </p:nvCxnSpPr>
          <p:spPr>
            <a:xfrm>
              <a:off x="6636460" y="1186868"/>
              <a:ext cx="90182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Ευθεία γραμμή σύνδεσης 55"/>
            <p:cNvCxnSpPr/>
            <p:nvPr/>
          </p:nvCxnSpPr>
          <p:spPr>
            <a:xfrm rot="5400000">
              <a:off x="7304564" y="1499410"/>
              <a:ext cx="54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186365" y="1014385"/>
                  <a:ext cx="513217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</m:oMath>
                    </m:oMathPara>
                  </a14:m>
                  <a:endParaRPr lang="el-GR" sz="1800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365" y="1014385"/>
                  <a:ext cx="513217" cy="402931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7123194" y="1728564"/>
                  <a:ext cx="473142" cy="4151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∥</m:t>
                            </m:r>
                          </m:sub>
                        </m:sSub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3194" y="1728564"/>
                  <a:ext cx="473142" cy="415178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TextBox 58"/>
          <p:cNvSpPr txBox="1"/>
          <p:nvPr/>
        </p:nvSpPr>
        <p:spPr>
          <a:xfrm>
            <a:off x="4590570" y="5445224"/>
            <a:ext cx="4464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ανάλογη με τη δύναμη</a:t>
            </a:r>
          </a:p>
          <a:p>
            <a:pPr algn="ctr"/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</a:t>
            </a:r>
            <a:r>
              <a:rPr lang="en-US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Times New Roman" panose="02020603050405020304" pitchFamily="18" charset="0"/>
              </a:rPr>
              <a:t>⊥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Times New Roman" panose="02020603050405020304" pitchFamily="18" charset="0"/>
              </a:rPr>
              <a:t>=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  <a:cs typeface="Times New Roman" panose="02020603050405020304" pitchFamily="18" charset="0"/>
              </a:rPr>
              <a:t>F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  <a:cs typeface="Times New Roman" panose="02020603050405020304" pitchFamily="18" charset="0"/>
              </a:rPr>
              <a:t>sin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  <a:cs typeface="Times New Roman" panose="02020603050405020304" pitchFamily="18" charset="0"/>
              </a:rPr>
              <a:t>φ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644008" y="6228601"/>
                <a:ext cx="4464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𝝉</m:t>
                      </m:r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𝑭</m:t>
                      </m:r>
                      <m:func>
                        <m:func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</m:func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228601"/>
                <a:ext cx="4464496" cy="58477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590570" y="3687996"/>
            <a:ext cx="45179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 η δύναμη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Times New Roman" panose="02020603050405020304" pitchFamily="18" charset="0"/>
              </a:rPr>
              <a:t>⊥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Times New Roman" panose="02020603050405020304" pitchFamily="18" charset="0"/>
              </a:rPr>
              <a:t>=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  <a:cs typeface="Times New Roman" panose="02020603050405020304" pitchFamily="18" charset="0"/>
              </a:rPr>
              <a:t>F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  <a:cs typeface="Times New Roman" panose="02020603050405020304" pitchFamily="18" charset="0"/>
              </a:rPr>
              <a:t>sin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  <a:cs typeface="Times New Roman" panose="02020603050405020304" pitchFamily="18" charset="0"/>
              </a:rPr>
              <a:t>φ </a:t>
            </a:r>
            <a:r>
              <a:rPr lang="el-GR" sz="1800" b="1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είναι ικανή να περιστρέψει την πόρτα</a:t>
            </a:r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Ομάδα 62"/>
          <p:cNvGrpSpPr/>
          <p:nvPr/>
        </p:nvGrpSpPr>
        <p:grpSpPr>
          <a:xfrm>
            <a:off x="157740" y="2798506"/>
            <a:ext cx="3707612" cy="1567485"/>
            <a:chOff x="157740" y="2798506"/>
            <a:chExt cx="3707612" cy="1567485"/>
          </a:xfrm>
        </p:grpSpPr>
        <p:sp>
          <p:nvSpPr>
            <p:cNvPr id="64" name="TextBox 63"/>
            <p:cNvSpPr txBox="1"/>
            <p:nvPr/>
          </p:nvSpPr>
          <p:spPr>
            <a:xfrm>
              <a:off x="712856" y="3781216"/>
              <a:ext cx="315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Μέγιστη ικανότητα περιστροφής πόρτας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Ευθύγραμμο βέλος σύνδεσης 64"/>
            <p:cNvCxnSpPr/>
            <p:nvPr/>
          </p:nvCxnSpPr>
          <p:spPr>
            <a:xfrm flipH="1" flipV="1">
              <a:off x="363074" y="3086538"/>
              <a:ext cx="237600" cy="46800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57740" y="2798506"/>
                  <a:ext cx="469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 smtClean="0">
                                    <a:solidFill>
                                      <a:srgbClr val="0099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40" y="2798506"/>
                  <a:ext cx="469937" cy="36933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Ομάδα 78"/>
          <p:cNvGrpSpPr/>
          <p:nvPr/>
        </p:nvGrpSpPr>
        <p:grpSpPr>
          <a:xfrm>
            <a:off x="239737" y="1484784"/>
            <a:ext cx="3412364" cy="1454315"/>
            <a:chOff x="239737" y="1484784"/>
            <a:chExt cx="3412364" cy="1454315"/>
          </a:xfrm>
        </p:grpSpPr>
        <p:sp>
          <p:nvSpPr>
            <p:cNvPr id="80" name="TextBox 79"/>
            <p:cNvSpPr txBox="1"/>
            <p:nvPr/>
          </p:nvSpPr>
          <p:spPr>
            <a:xfrm>
              <a:off x="726287" y="2354324"/>
              <a:ext cx="29258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Μικρή ικανότητα περιστροφής πόρτας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1" name="Ευθύγραμμο βέλος σύνδεσης 80"/>
            <p:cNvCxnSpPr/>
            <p:nvPr/>
          </p:nvCxnSpPr>
          <p:spPr>
            <a:xfrm flipH="1" flipV="1">
              <a:off x="449966" y="1772816"/>
              <a:ext cx="158400" cy="335412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239737" y="1484784"/>
                  <a:ext cx="469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 smtClean="0">
                                    <a:solidFill>
                                      <a:srgbClr val="0099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737" y="1484784"/>
                  <a:ext cx="469937" cy="369332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Ομάδα 82"/>
          <p:cNvGrpSpPr/>
          <p:nvPr/>
        </p:nvGrpSpPr>
        <p:grpSpPr>
          <a:xfrm>
            <a:off x="235503" y="4181325"/>
            <a:ext cx="3416598" cy="1457768"/>
            <a:chOff x="235503" y="4181325"/>
            <a:chExt cx="3416598" cy="1457768"/>
          </a:xfrm>
        </p:grpSpPr>
        <p:cxnSp>
          <p:nvCxnSpPr>
            <p:cNvPr id="85" name="Ευθύγραμμο βέλος σύνδεσης 84"/>
            <p:cNvCxnSpPr/>
            <p:nvPr/>
          </p:nvCxnSpPr>
          <p:spPr>
            <a:xfrm flipH="1" flipV="1">
              <a:off x="428670" y="4494398"/>
              <a:ext cx="158400" cy="335412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235503" y="4181325"/>
                  <a:ext cx="469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 smtClean="0">
                                    <a:solidFill>
                                      <a:srgbClr val="0099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503" y="4181325"/>
                  <a:ext cx="469937" cy="36933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/>
            <p:cNvSpPr txBox="1"/>
            <p:nvPr/>
          </p:nvSpPr>
          <p:spPr>
            <a:xfrm>
              <a:off x="712857" y="5054318"/>
              <a:ext cx="2939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Μικρή ικανότητα περιστροφής πόρτας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12857" y="1196752"/>
            <a:ext cx="322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Μηδενική ικανότητα περιστροφής πόρτας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" name="Ομάδα 90"/>
          <p:cNvGrpSpPr/>
          <p:nvPr/>
        </p:nvGrpSpPr>
        <p:grpSpPr>
          <a:xfrm>
            <a:off x="179512" y="5721650"/>
            <a:ext cx="3730986" cy="1163734"/>
            <a:chOff x="179512" y="5721650"/>
            <a:chExt cx="3730986" cy="1163734"/>
          </a:xfrm>
        </p:grpSpPr>
        <p:sp>
          <p:nvSpPr>
            <p:cNvPr id="92" name="TextBox 91"/>
            <p:cNvSpPr txBox="1"/>
            <p:nvPr/>
          </p:nvSpPr>
          <p:spPr>
            <a:xfrm>
              <a:off x="683568" y="6300609"/>
              <a:ext cx="3226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Μηδενική ικανότητα περιστροφής πόρτας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79512" y="5721650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𝝉</m:t>
                            </m:r>
                          </m:e>
                        </m:acc>
                        <m:r>
                          <a:rPr lang="el-GR" sz="1800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l-GR" sz="1800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1800" b="1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721650"/>
                  <a:ext cx="798617" cy="369332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Ομάδα 61"/>
          <p:cNvGrpSpPr/>
          <p:nvPr/>
        </p:nvGrpSpPr>
        <p:grpSpPr>
          <a:xfrm>
            <a:off x="179512" y="566764"/>
            <a:ext cx="2478082" cy="426417"/>
            <a:chOff x="179512" y="566764"/>
            <a:chExt cx="2478082" cy="426417"/>
          </a:xfrm>
        </p:grpSpPr>
        <p:cxnSp>
          <p:nvCxnSpPr>
            <p:cNvPr id="25" name="Ευθύγραμμο βέλος σύνδεσης 24"/>
            <p:cNvCxnSpPr/>
            <p:nvPr/>
          </p:nvCxnSpPr>
          <p:spPr>
            <a:xfrm>
              <a:off x="611560" y="962037"/>
              <a:ext cx="129600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Ορθογώνιο 25"/>
                <p:cNvSpPr/>
                <p:nvPr/>
              </p:nvSpPr>
              <p:spPr>
                <a:xfrm>
                  <a:off x="1186668" y="623849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sz="1800" dirty="0"/>
                </a:p>
              </p:txBody>
            </p:sp>
          </mc:Choice>
          <mc:Fallback xmlns="">
            <p:sp>
              <p:nvSpPr>
                <p:cNvPr id="26" name="Ορθογώνιο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6668" y="623849"/>
                  <a:ext cx="365805" cy="369332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267744" y="566764"/>
                  <a:ext cx="389850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1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566764"/>
                  <a:ext cx="389850" cy="402931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1746320" y="620688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φ=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16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79512" y="591504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8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𝝉</m:t>
                            </m:r>
                          </m:e>
                        </m:acc>
                        <m:r>
                          <a:rPr lang="el-GR" sz="1800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l-GR" sz="1800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1800" b="1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91504"/>
                  <a:ext cx="798617" cy="369332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Ευθύγραμμο βέλος σύνδεσης 93"/>
            <p:cNvCxnSpPr/>
            <p:nvPr/>
          </p:nvCxnSpPr>
          <p:spPr>
            <a:xfrm rot="5400000" flipV="1">
              <a:off x="2268992" y="602117"/>
              <a:ext cx="0" cy="7200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52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Ροπή Δύναμης ως προς Σημείο</a:t>
            </a:r>
            <a:endParaRPr lang="el-G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427984" y="4440014"/>
            <a:ext cx="4464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 smtClean="0">
                <a:cs typeface="Times New Roman" panose="02020603050405020304" pitchFamily="18" charset="0"/>
              </a:rPr>
              <a:t>Η </a:t>
            </a:r>
            <a:r>
              <a:rPr lang="el-GR" sz="1800" b="1" dirty="0">
                <a:cs typeface="Times New Roman" panose="02020603050405020304" pitchFamily="18" charset="0"/>
              </a:rPr>
              <a:t>ικανότητας της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</a:t>
            </a:r>
            <a:r>
              <a:rPr lang="el-GR" sz="1800" b="1" dirty="0">
                <a:cs typeface="Times New Roman" panose="02020603050405020304" pitchFamily="18" charset="0"/>
              </a:rPr>
              <a:t> να περιστρέψει ένα σώμα ως προς ένα άξονα </a:t>
            </a:r>
            <a:r>
              <a:rPr lang="el-GR" sz="1800" b="1" dirty="0" smtClean="0">
                <a:cs typeface="Times New Roman" panose="02020603050405020304" pitchFamily="18" charset="0"/>
              </a:rPr>
              <a:t>περιστροφής, δηλαδή η 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ροπή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της δύναμης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Ομάδα 95"/>
          <p:cNvGrpSpPr/>
          <p:nvPr/>
        </p:nvGrpSpPr>
        <p:grpSpPr>
          <a:xfrm>
            <a:off x="3707904" y="724634"/>
            <a:ext cx="5436096" cy="1105415"/>
            <a:chOff x="4211960" y="724634"/>
            <a:chExt cx="5215102" cy="1105415"/>
          </a:xfrm>
        </p:grpSpPr>
        <p:sp>
          <p:nvSpPr>
            <p:cNvPr id="98" name="Text Box 52"/>
            <p:cNvSpPr txBox="1">
              <a:spLocks noChangeArrowheads="1"/>
            </p:cNvSpPr>
            <p:nvPr/>
          </p:nvSpPr>
          <p:spPr bwMode="auto">
            <a:xfrm>
              <a:off x="4211960" y="724634"/>
              <a:ext cx="14995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b="1" dirty="0" smtClean="0">
                  <a:cs typeface="Times New Roman" panose="02020603050405020304" pitchFamily="18" charset="0"/>
                </a:rPr>
                <a:t>Πείραμα 3</a:t>
              </a:r>
              <a:r>
                <a:rPr lang="el-GR" sz="2000" b="1" baseline="30000" dirty="0" smtClean="0">
                  <a:cs typeface="Times New Roman" panose="02020603050405020304" pitchFamily="18" charset="0"/>
                </a:rPr>
                <a:t>ο</a:t>
              </a:r>
              <a:r>
                <a:rPr lang="el-GR" sz="2000" b="1" dirty="0" smtClean="0">
                  <a:cs typeface="Times New Roman" panose="02020603050405020304" pitchFamily="18" charset="0"/>
                </a:rPr>
                <a:t>:</a:t>
              </a:r>
              <a:endParaRPr lang="el-GR" sz="2000" b="1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538788" y="746739"/>
                  <a:ext cx="3888274" cy="1083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Διατηρούμε σταθερ</a:t>
                  </a:r>
                  <a:r>
                    <a:rPr lang="el-GR" sz="1800" b="1" dirty="0" smtClean="0">
                      <a:cs typeface="Times New Roman" panose="02020603050405020304" pitchFamily="18" charset="0"/>
                    </a:rPr>
                    <a:t>ά το</a:t>
                  </a:r>
                  <a:r>
                    <a:rPr lang="el-GR" sz="18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l-GR" sz="1800" b="1" dirty="0" smtClean="0">
                      <a:cs typeface="Times New Roman" panose="02020603050405020304" pitchFamily="18" charset="0"/>
                    </a:rPr>
                    <a:t>διάνυσμα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acc>
                    </m:oMath>
                  </a14:m>
                  <a:r>
                    <a:rPr lang="el-GR" sz="18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l-GR" sz="1800" b="1" dirty="0" smtClean="0">
                      <a:cs typeface="Times New Roman" panose="02020603050405020304" pitchFamily="18" charset="0"/>
                    </a:rPr>
                    <a:t>και το μέτρο της</a:t>
                  </a:r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l-GR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και μεταβ</a:t>
                  </a:r>
                  <a:r>
                    <a:rPr lang="el-GR" sz="1800" b="1" dirty="0" smtClean="0">
                      <a:cs typeface="Times New Roman" panose="02020603050405020304" pitchFamily="18" charset="0"/>
                    </a:rPr>
                    <a:t>άλλουμε τη γωνία </a:t>
                  </a:r>
                  <a:r>
                    <a:rPr lang="el-GR" sz="2000" b="1" dirty="0" smtClean="0">
                      <a:cs typeface="Times New Roman" panose="02020603050405020304" pitchFamily="18" charset="0"/>
                    </a:rPr>
                    <a:t>φ</a:t>
                  </a:r>
                  <a:r>
                    <a:rPr lang="el-GR" sz="1800" b="1" dirty="0" smtClean="0">
                      <a:cs typeface="Times New Roman" panose="02020603050405020304" pitchFamily="18" charset="0"/>
                    </a:rPr>
                    <a:t> που σχηματίζουν τα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sz="18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l-GR" sz="1800" b="1" dirty="0" smtClean="0">
                      <a:cs typeface="Times New Roman" panose="02020603050405020304" pitchFamily="18" charset="0"/>
                    </a:rPr>
                    <a:t>και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acc>
                    </m:oMath>
                  </a14:m>
                  <a:endParaRPr lang="el-GR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9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38788" y="746739"/>
                  <a:ext cx="3888274" cy="1083310"/>
                </a:xfrm>
                <a:prstGeom prst="rect">
                  <a:avLst/>
                </a:prstGeom>
                <a:blipFill>
                  <a:blip r:embed="rId50"/>
                  <a:stretch>
                    <a:fillRect l="-1203" t="-562" r="-2556" b="-898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956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89" grpId="0"/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125538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rgbClr val="FFFF00"/>
                </a:solidFill>
              </a:rPr>
              <a:t>ΠΕΡΙΣΤΡΟΦΗ ΣΤΕΡΕΟΥ ΣΩΜΑΤΟΣ</a:t>
            </a:r>
            <a:endParaRPr lang="en-US" altLang="el-GR" b="1" dirty="0">
              <a:solidFill>
                <a:srgbClr val="FFFF00"/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2276872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Περιστροφική Κινηματική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-17310" y="29512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 smtClean="0">
                <a:solidFill>
                  <a:srgbClr val="FFFF00"/>
                </a:solidFill>
              </a:rPr>
              <a:t>Κέντρο </a:t>
            </a:r>
            <a:r>
              <a:rPr lang="el-GR" altLang="el-GR" sz="2800" b="1" dirty="0">
                <a:solidFill>
                  <a:srgbClr val="FFFF00"/>
                </a:solidFill>
              </a:rPr>
              <a:t>Μάζας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486916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 smtClean="0">
                <a:solidFill>
                  <a:schemeClr val="bg1"/>
                </a:solidFill>
              </a:rPr>
              <a:t>Ροπή Ζεύγους Δυνάμεων</a:t>
            </a:r>
            <a:endParaRPr lang="el-GR" altLang="el-GR" sz="2800" b="1" dirty="0">
              <a:solidFill>
                <a:schemeClr val="bg1"/>
              </a:solidFill>
            </a:endParaRPr>
          </a:p>
        </p:txBody>
      </p:sp>
      <p:sp>
        <p:nvSpPr>
          <p:cNvPr id="10246" name="8 - TextBox"/>
          <p:cNvSpPr txBox="1">
            <a:spLocks noChangeArrowheads="1"/>
          </p:cNvSpPr>
          <p:nvPr/>
        </p:nvSpPr>
        <p:spPr bwMode="auto">
          <a:xfrm>
            <a:off x="0" y="549546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 smtClean="0">
                <a:solidFill>
                  <a:srgbClr val="FFFF00"/>
                </a:solidFill>
              </a:rPr>
              <a:t>Ισορροπία</a:t>
            </a:r>
            <a:endParaRPr lang="el-GR" altLang="el-GR" sz="2800" b="1" dirty="0">
              <a:solidFill>
                <a:srgbClr val="FFFF00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854" y="425388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 smtClean="0">
                <a:solidFill>
                  <a:srgbClr val="FFFF00"/>
                </a:solidFill>
              </a:rPr>
              <a:t>Ροπή </a:t>
            </a:r>
            <a:r>
              <a:rPr lang="el-GR" altLang="el-GR" sz="2800" b="1" dirty="0" err="1" smtClean="0">
                <a:solidFill>
                  <a:srgbClr val="FFFF00"/>
                </a:solidFill>
              </a:rPr>
              <a:t>Βαρυτικής</a:t>
            </a:r>
            <a:r>
              <a:rPr lang="el-GR" altLang="el-GR" sz="2800" b="1" dirty="0" smtClean="0">
                <a:solidFill>
                  <a:srgbClr val="FFFF00"/>
                </a:solidFill>
              </a:rPr>
              <a:t> Δύναμης</a:t>
            </a:r>
            <a:endParaRPr lang="el-GR" altLang="el-GR" sz="2800" b="1" dirty="0">
              <a:solidFill>
                <a:srgbClr val="FFFF00"/>
              </a:solidFill>
            </a:endParaRPr>
          </a:p>
        </p:txBody>
      </p:sp>
      <p:sp>
        <p:nvSpPr>
          <p:cNvPr id="8" name="8 - TextBox"/>
          <p:cNvSpPr txBox="1">
            <a:spLocks noChangeArrowheads="1"/>
          </p:cNvSpPr>
          <p:nvPr/>
        </p:nvSpPr>
        <p:spPr bwMode="auto">
          <a:xfrm>
            <a:off x="152400" y="362325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Ροπή </a:t>
            </a:r>
            <a:r>
              <a:rPr lang="el-GR" altLang="el-GR" sz="2800" b="1" dirty="0" smtClean="0">
                <a:solidFill>
                  <a:schemeClr val="bg1"/>
                </a:solidFill>
              </a:rPr>
              <a:t>Δύναμης ως προς Σημείο</a:t>
            </a:r>
            <a:endParaRPr lang="el-GR" altLang="el-G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246" grpId="0"/>
      <p:bldP spid="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-7765" y="220486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Ροπή 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της δύναμης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ως προς ένα σημείο περιστροφής είναι ανάλογη με: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332329" y="2636912"/>
            <a:ext cx="874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Την 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απόσταση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σημείου περιστροφής από το σημείο εφαρμογής της 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δύναμης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/>
          </a:p>
        </p:txBody>
      </p:sp>
      <p:sp>
        <p:nvSpPr>
          <p:cNvPr id="30" name="Ορθογώνιο 29"/>
          <p:cNvSpPr/>
          <p:nvPr/>
        </p:nvSpPr>
        <p:spPr>
          <a:xfrm>
            <a:off x="332329" y="3068960"/>
            <a:ext cx="4572000" cy="468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μέτρο της δύναμης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Ορθογώνιο 30"/>
          <p:cNvSpPr/>
          <p:nvPr/>
        </p:nvSpPr>
        <p:spPr>
          <a:xfrm>
            <a:off x="332328" y="3429000"/>
            <a:ext cx="7480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ημίτονο της γωνίας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των διανυσμάτων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2627784" y="548680"/>
            <a:ext cx="4689436" cy="1663544"/>
            <a:chOff x="3865352" y="908720"/>
            <a:chExt cx="4689436" cy="1663544"/>
          </a:xfrm>
        </p:grpSpPr>
        <p:grpSp>
          <p:nvGrpSpPr>
            <p:cNvPr id="33" name="Ομάδα 32"/>
            <p:cNvGrpSpPr/>
            <p:nvPr/>
          </p:nvGrpSpPr>
          <p:grpSpPr>
            <a:xfrm>
              <a:off x="3865352" y="908720"/>
              <a:ext cx="4689436" cy="1649151"/>
              <a:chOff x="3865352" y="908720"/>
              <a:chExt cx="4689436" cy="1649151"/>
            </a:xfrm>
          </p:grpSpPr>
          <p:pic>
            <p:nvPicPr>
              <p:cNvPr id="37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5352" y="1453356"/>
                <a:ext cx="4689436" cy="110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8" name="Ομάδα 37"/>
              <p:cNvGrpSpPr/>
              <p:nvPr/>
            </p:nvGrpSpPr>
            <p:grpSpPr>
              <a:xfrm>
                <a:off x="4720413" y="908720"/>
                <a:ext cx="3041712" cy="877928"/>
                <a:chOff x="5353202" y="3559184"/>
                <a:chExt cx="2036663" cy="87792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7186925" y="3559184"/>
                      <a:ext cx="202940" cy="4374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6925" y="3559184"/>
                      <a:ext cx="202940" cy="437492"/>
                    </a:xfrm>
                    <a:prstGeom prst="rect">
                      <a:avLst/>
                    </a:prstGeom>
                    <a:blipFill rotWithShape="1">
                      <a:blip r:embed="rId34"/>
                      <a:stretch>
                        <a:fillRect r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0" name="Ευθύγραμμο βέλος σύνδεσης 39"/>
                <p:cNvCxnSpPr/>
                <p:nvPr/>
              </p:nvCxnSpPr>
              <p:spPr>
                <a:xfrm rot="3420000" flipV="1">
                  <a:off x="6938066" y="3776375"/>
                  <a:ext cx="0" cy="720000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Ευθύγραμμο βέλος σύνδεσης 40"/>
                <p:cNvCxnSpPr/>
                <p:nvPr/>
              </p:nvCxnSpPr>
              <p:spPr>
                <a:xfrm>
                  <a:off x="5353202" y="4415340"/>
                  <a:ext cx="1296000" cy="0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Ορθογώνιο 41"/>
                    <p:cNvSpPr/>
                    <p:nvPr/>
                  </p:nvSpPr>
                  <p:spPr>
                    <a:xfrm>
                      <a:off x="5785250" y="4067780"/>
                      <a:ext cx="36099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61" name="Ορθογώνιο 6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85250" y="4067780"/>
                      <a:ext cx="360996" cy="369332"/>
                    </a:xfrm>
                    <a:prstGeom prst="rect">
                      <a:avLst/>
                    </a:prstGeom>
                    <a:blipFill rotWithShape="1"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34" name="Ευθεία γραμμή σύνδεσης 33"/>
            <p:cNvCxnSpPr/>
            <p:nvPr/>
          </p:nvCxnSpPr>
          <p:spPr>
            <a:xfrm>
              <a:off x="6655961" y="1770860"/>
              <a:ext cx="1228407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Τόξο 34"/>
            <p:cNvSpPr/>
            <p:nvPr/>
          </p:nvSpPr>
          <p:spPr>
            <a:xfrm>
              <a:off x="5842226" y="952264"/>
              <a:ext cx="1620000" cy="1620000"/>
            </a:xfrm>
            <a:prstGeom prst="arc">
              <a:avLst>
                <a:gd name="adj1" fmla="val 19549547"/>
                <a:gd name="adj2" fmla="val 129555"/>
              </a:avLst>
            </a:prstGeom>
            <a:ln w="19050">
              <a:solidFill>
                <a:schemeClr val="tx1"/>
              </a:solidFill>
              <a:prstDash val="dash"/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47174" y="1395198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i="1" dirty="0" smtClean="0"/>
                <a:t>φ</a:t>
              </a:r>
              <a:endParaRPr lang="el-GR" b="1" i="1" dirty="0"/>
            </a:p>
          </p:txBody>
        </p:sp>
      </p:grpSp>
      <p:grpSp>
        <p:nvGrpSpPr>
          <p:cNvPr id="43" name="Ομάδα 42"/>
          <p:cNvGrpSpPr/>
          <p:nvPr/>
        </p:nvGrpSpPr>
        <p:grpSpPr>
          <a:xfrm>
            <a:off x="-3854" y="4005064"/>
            <a:ext cx="7456174" cy="523220"/>
            <a:chOff x="179512" y="3985900"/>
            <a:chExt cx="745617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397381" y="3985900"/>
                  <a:ext cx="22383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𝝉</m:t>
                        </m:r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𝒓𝑭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𝝋</m:t>
                            </m:r>
                          </m:e>
                        </m:func>
                      </m:oMath>
                    </m:oMathPara>
                  </a14:m>
                  <a:endParaRPr lang="el-GR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381" y="3985900"/>
                  <a:ext cx="2238305" cy="52322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179512" y="4023022"/>
              <a:ext cx="4980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 Ροπή </a:t>
              </a:r>
              <a:r>
                <a:rPr lang="el-GR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διάνυσμα που έχει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μέτρο:</a:t>
              </a:r>
              <a:endPara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495" y="5085184"/>
                <a:ext cx="9108505" cy="833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διεύθυνση της Ροπής </a:t>
                </a:r>
                <a:r>
                  <a:rPr lang="el-GR" sz="28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l-GR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ένα διάνυσμα παράλληλο με το άξονα περιστροφής </a:t>
                </a:r>
                <a:r>
                  <a:rPr lang="el-GR" sz="20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κάθετο </a:t>
                </a:r>
                <a:r>
                  <a:rPr lang="el-G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στο επίπεδο που ορίζουν τα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𝒓</m:t>
                        </m:r>
                      </m:e>
                    </m:acc>
                    <m:r>
                      <a:rPr lang="el-GR" sz="1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l-GR" sz="1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/>
                      </a:rPr>
                      <m:t>𝛋𝛂𝛊</m:t>
                    </m:r>
                    <m:r>
                      <a:rPr lang="el-GR" sz="1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l-GR" sz="1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l-G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5085184"/>
                <a:ext cx="9108505" cy="833818"/>
              </a:xfrm>
              <a:prstGeom prst="rect">
                <a:avLst/>
              </a:prstGeom>
              <a:blipFill>
                <a:blip r:embed="rId37"/>
                <a:stretch>
                  <a:fillRect l="-736" t="-8029" r="-1071" b="-124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Ομάδα 46"/>
          <p:cNvGrpSpPr/>
          <p:nvPr/>
        </p:nvGrpSpPr>
        <p:grpSpPr>
          <a:xfrm>
            <a:off x="35496" y="620688"/>
            <a:ext cx="7281724" cy="5832648"/>
            <a:chOff x="35496" y="620688"/>
            <a:chExt cx="7281724" cy="5832648"/>
          </a:xfrm>
        </p:grpSpPr>
        <p:cxnSp>
          <p:nvCxnSpPr>
            <p:cNvPr id="48" name="Ευθύγραμμο βέλος σύνδεσης 47"/>
            <p:cNvCxnSpPr/>
            <p:nvPr/>
          </p:nvCxnSpPr>
          <p:spPr>
            <a:xfrm flipH="1" flipV="1">
              <a:off x="3059832" y="645626"/>
              <a:ext cx="432000" cy="756000"/>
            </a:xfrm>
            <a:prstGeom prst="straightConnector1">
              <a:avLst/>
            </a:prstGeom>
            <a:ln w="47625">
              <a:solidFill>
                <a:srgbClr val="0099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758020" y="620688"/>
                  <a:ext cx="3738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𝝉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0" y="620688"/>
                  <a:ext cx="373820" cy="40011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/>
            <p:cNvSpPr txBox="1"/>
            <p:nvPr/>
          </p:nvSpPr>
          <p:spPr>
            <a:xfrm>
              <a:off x="35496" y="5930116"/>
              <a:ext cx="7281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διάνυσμα της Ροπής </a:t>
              </a:r>
              <a:r>
                <a:rPr lang="el-GR" sz="28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l-GR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έχει τη φορά του δεξιόστροφου κοχλία</a:t>
              </a:r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Ομάδα 50"/>
          <p:cNvGrpSpPr/>
          <p:nvPr/>
        </p:nvGrpSpPr>
        <p:grpSpPr>
          <a:xfrm>
            <a:off x="-3854" y="4509120"/>
            <a:ext cx="6977932" cy="575479"/>
            <a:chOff x="35495" y="4458299"/>
            <a:chExt cx="6977932" cy="575479"/>
          </a:xfrm>
        </p:grpSpPr>
        <p:sp>
          <p:nvSpPr>
            <p:cNvPr id="52" name="TextBox 51"/>
            <p:cNvSpPr txBox="1"/>
            <p:nvPr/>
          </p:nvSpPr>
          <p:spPr>
            <a:xfrm>
              <a:off x="35495" y="4509120"/>
              <a:ext cx="5334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 διανυσματική εξίσωση για τη Ροπής  </a:t>
              </a:r>
              <a:r>
                <a:rPr lang="el-GR" sz="28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l-GR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είναι:</a:t>
              </a:r>
              <a:endPara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259421" y="4458299"/>
                  <a:ext cx="1754006" cy="575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𝝉</m:t>
                            </m:r>
                          </m:e>
                        </m:acc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𝒓</m:t>
                            </m:r>
                          </m:e>
                        </m:acc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421" y="4458299"/>
                  <a:ext cx="1754006" cy="575479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Ροπή Δύναμης ως προς Σημείο</a:t>
            </a:r>
            <a:endParaRPr lang="el-G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2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Ροπή </a:t>
            </a:r>
            <a:r>
              <a:rPr lang="el-G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Βαρυτικής</a:t>
            </a:r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Δύναμης</a:t>
            </a:r>
            <a:endParaRPr lang="el-G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Ελεύθερη σχεδίαση 3"/>
          <p:cNvSpPr/>
          <p:nvPr/>
        </p:nvSpPr>
        <p:spPr bwMode="auto">
          <a:xfrm>
            <a:off x="709874" y="680992"/>
            <a:ext cx="2052000" cy="2412000"/>
          </a:xfrm>
          <a:custGeom>
            <a:avLst/>
            <a:gdLst>
              <a:gd name="connsiteX0" fmla="*/ 381000 w 1878114"/>
              <a:gd name="connsiteY0" fmla="*/ 348342 h 2253342"/>
              <a:gd name="connsiteX1" fmla="*/ 381000 w 1878114"/>
              <a:gd name="connsiteY1" fmla="*/ 348342 h 2253342"/>
              <a:gd name="connsiteX2" fmla="*/ 293914 w 1878114"/>
              <a:gd name="connsiteY2" fmla="*/ 457200 h 2253342"/>
              <a:gd name="connsiteX3" fmla="*/ 283028 w 1878114"/>
              <a:gd name="connsiteY3" fmla="*/ 489857 h 2253342"/>
              <a:gd name="connsiteX4" fmla="*/ 250371 w 1878114"/>
              <a:gd name="connsiteY4" fmla="*/ 511628 h 2253342"/>
              <a:gd name="connsiteX5" fmla="*/ 228600 w 1878114"/>
              <a:gd name="connsiteY5" fmla="*/ 533400 h 2253342"/>
              <a:gd name="connsiteX6" fmla="*/ 185057 w 1878114"/>
              <a:gd name="connsiteY6" fmla="*/ 598714 h 2253342"/>
              <a:gd name="connsiteX7" fmla="*/ 108857 w 1878114"/>
              <a:gd name="connsiteY7" fmla="*/ 685800 h 2253342"/>
              <a:gd name="connsiteX8" fmla="*/ 87085 w 1878114"/>
              <a:gd name="connsiteY8" fmla="*/ 707571 h 2253342"/>
              <a:gd name="connsiteX9" fmla="*/ 43543 w 1878114"/>
              <a:gd name="connsiteY9" fmla="*/ 762000 h 2253342"/>
              <a:gd name="connsiteX10" fmla="*/ 10885 w 1878114"/>
              <a:gd name="connsiteY10" fmla="*/ 859971 h 2253342"/>
              <a:gd name="connsiteX11" fmla="*/ 0 w 1878114"/>
              <a:gd name="connsiteY11" fmla="*/ 892628 h 2253342"/>
              <a:gd name="connsiteX12" fmla="*/ 10885 w 1878114"/>
              <a:gd name="connsiteY12" fmla="*/ 1023257 h 2253342"/>
              <a:gd name="connsiteX13" fmla="*/ 32657 w 1878114"/>
              <a:gd name="connsiteY13" fmla="*/ 1055914 h 2253342"/>
              <a:gd name="connsiteX14" fmla="*/ 43543 w 1878114"/>
              <a:gd name="connsiteY14" fmla="*/ 1088571 h 2253342"/>
              <a:gd name="connsiteX15" fmla="*/ 108857 w 1878114"/>
              <a:gd name="connsiteY15" fmla="*/ 1175657 h 2253342"/>
              <a:gd name="connsiteX16" fmla="*/ 130628 w 1878114"/>
              <a:gd name="connsiteY16" fmla="*/ 1208314 h 2253342"/>
              <a:gd name="connsiteX17" fmla="*/ 185057 w 1878114"/>
              <a:gd name="connsiteY17" fmla="*/ 1251857 h 2253342"/>
              <a:gd name="connsiteX18" fmla="*/ 228600 w 1878114"/>
              <a:gd name="connsiteY18" fmla="*/ 1306285 h 2253342"/>
              <a:gd name="connsiteX19" fmla="*/ 239485 w 1878114"/>
              <a:gd name="connsiteY19" fmla="*/ 1338942 h 2253342"/>
              <a:gd name="connsiteX20" fmla="*/ 217714 w 1878114"/>
              <a:gd name="connsiteY20" fmla="*/ 1534885 h 2253342"/>
              <a:gd name="connsiteX21" fmla="*/ 206828 w 1878114"/>
              <a:gd name="connsiteY21" fmla="*/ 1567542 h 2253342"/>
              <a:gd name="connsiteX22" fmla="*/ 217714 w 1878114"/>
              <a:gd name="connsiteY22" fmla="*/ 1709057 h 2253342"/>
              <a:gd name="connsiteX23" fmla="*/ 239485 w 1878114"/>
              <a:gd name="connsiteY23" fmla="*/ 1741714 h 2253342"/>
              <a:gd name="connsiteX24" fmla="*/ 283028 w 1878114"/>
              <a:gd name="connsiteY24" fmla="*/ 1785257 h 2253342"/>
              <a:gd name="connsiteX25" fmla="*/ 304800 w 1878114"/>
              <a:gd name="connsiteY25" fmla="*/ 1807028 h 2253342"/>
              <a:gd name="connsiteX26" fmla="*/ 326571 w 1878114"/>
              <a:gd name="connsiteY26" fmla="*/ 1828800 h 2253342"/>
              <a:gd name="connsiteX27" fmla="*/ 359228 w 1878114"/>
              <a:gd name="connsiteY27" fmla="*/ 1850571 h 2253342"/>
              <a:gd name="connsiteX28" fmla="*/ 402771 w 1878114"/>
              <a:gd name="connsiteY28" fmla="*/ 1905000 h 2253342"/>
              <a:gd name="connsiteX29" fmla="*/ 424543 w 1878114"/>
              <a:gd name="connsiteY29" fmla="*/ 1937657 h 2253342"/>
              <a:gd name="connsiteX30" fmla="*/ 500743 w 1878114"/>
              <a:gd name="connsiteY30" fmla="*/ 2002971 h 2253342"/>
              <a:gd name="connsiteX31" fmla="*/ 587828 w 1878114"/>
              <a:gd name="connsiteY31" fmla="*/ 2079171 h 2253342"/>
              <a:gd name="connsiteX32" fmla="*/ 609600 w 1878114"/>
              <a:gd name="connsiteY32" fmla="*/ 2100942 h 2253342"/>
              <a:gd name="connsiteX33" fmla="*/ 674914 w 1878114"/>
              <a:gd name="connsiteY33" fmla="*/ 2122714 h 2253342"/>
              <a:gd name="connsiteX34" fmla="*/ 707571 w 1878114"/>
              <a:gd name="connsiteY34" fmla="*/ 2133600 h 2253342"/>
              <a:gd name="connsiteX35" fmla="*/ 783771 w 1878114"/>
              <a:gd name="connsiteY35" fmla="*/ 2177142 h 2253342"/>
              <a:gd name="connsiteX36" fmla="*/ 881743 w 1878114"/>
              <a:gd name="connsiteY36" fmla="*/ 2198914 h 2253342"/>
              <a:gd name="connsiteX37" fmla="*/ 968828 w 1878114"/>
              <a:gd name="connsiteY37" fmla="*/ 2220685 h 2253342"/>
              <a:gd name="connsiteX38" fmla="*/ 1034143 w 1878114"/>
              <a:gd name="connsiteY38" fmla="*/ 2242457 h 2253342"/>
              <a:gd name="connsiteX39" fmla="*/ 1066800 w 1878114"/>
              <a:gd name="connsiteY39" fmla="*/ 2253342 h 2253342"/>
              <a:gd name="connsiteX40" fmla="*/ 1208314 w 1878114"/>
              <a:gd name="connsiteY40" fmla="*/ 2242457 h 2253342"/>
              <a:gd name="connsiteX41" fmla="*/ 1273628 w 1878114"/>
              <a:gd name="connsiteY41" fmla="*/ 2177142 h 2253342"/>
              <a:gd name="connsiteX42" fmla="*/ 1328057 w 1878114"/>
              <a:gd name="connsiteY42" fmla="*/ 2122714 h 2253342"/>
              <a:gd name="connsiteX43" fmla="*/ 1349828 w 1878114"/>
              <a:gd name="connsiteY43" fmla="*/ 2090057 h 2253342"/>
              <a:gd name="connsiteX44" fmla="*/ 1404257 w 1878114"/>
              <a:gd name="connsiteY44" fmla="*/ 2035628 h 2253342"/>
              <a:gd name="connsiteX45" fmla="*/ 1469571 w 1878114"/>
              <a:gd name="connsiteY45" fmla="*/ 1970314 h 2253342"/>
              <a:gd name="connsiteX46" fmla="*/ 1513114 w 1878114"/>
              <a:gd name="connsiteY46" fmla="*/ 1905000 h 2253342"/>
              <a:gd name="connsiteX47" fmla="*/ 1556657 w 1878114"/>
              <a:gd name="connsiteY47" fmla="*/ 1839685 h 2253342"/>
              <a:gd name="connsiteX48" fmla="*/ 1578428 w 1878114"/>
              <a:gd name="connsiteY48" fmla="*/ 1807028 h 2253342"/>
              <a:gd name="connsiteX49" fmla="*/ 1654628 w 1878114"/>
              <a:gd name="connsiteY49" fmla="*/ 1730828 h 2253342"/>
              <a:gd name="connsiteX50" fmla="*/ 1676400 w 1878114"/>
              <a:gd name="connsiteY50" fmla="*/ 1709057 h 2253342"/>
              <a:gd name="connsiteX51" fmla="*/ 1698171 w 1878114"/>
              <a:gd name="connsiteY51" fmla="*/ 1676400 h 2253342"/>
              <a:gd name="connsiteX52" fmla="*/ 1719943 w 1878114"/>
              <a:gd name="connsiteY52" fmla="*/ 1654628 h 2253342"/>
              <a:gd name="connsiteX53" fmla="*/ 1763485 w 1878114"/>
              <a:gd name="connsiteY53" fmla="*/ 1578428 h 2253342"/>
              <a:gd name="connsiteX54" fmla="*/ 1817914 w 1878114"/>
              <a:gd name="connsiteY54" fmla="*/ 1513114 h 2253342"/>
              <a:gd name="connsiteX55" fmla="*/ 1861457 w 1878114"/>
              <a:gd name="connsiteY55" fmla="*/ 1447800 h 2253342"/>
              <a:gd name="connsiteX56" fmla="*/ 1861457 w 1878114"/>
              <a:gd name="connsiteY56" fmla="*/ 1251857 h 2253342"/>
              <a:gd name="connsiteX57" fmla="*/ 1839685 w 1878114"/>
              <a:gd name="connsiteY57" fmla="*/ 1175657 h 2253342"/>
              <a:gd name="connsiteX58" fmla="*/ 1817914 w 1878114"/>
              <a:gd name="connsiteY58" fmla="*/ 1066800 h 2253342"/>
              <a:gd name="connsiteX59" fmla="*/ 1785257 w 1878114"/>
              <a:gd name="connsiteY59" fmla="*/ 957942 h 2253342"/>
              <a:gd name="connsiteX60" fmla="*/ 1763485 w 1878114"/>
              <a:gd name="connsiteY60" fmla="*/ 936171 h 2253342"/>
              <a:gd name="connsiteX61" fmla="*/ 1730828 w 1878114"/>
              <a:gd name="connsiteY61" fmla="*/ 881742 h 2253342"/>
              <a:gd name="connsiteX62" fmla="*/ 1665514 w 1878114"/>
              <a:gd name="connsiteY62" fmla="*/ 783771 h 2253342"/>
              <a:gd name="connsiteX63" fmla="*/ 1643743 w 1878114"/>
              <a:gd name="connsiteY63" fmla="*/ 751114 h 2253342"/>
              <a:gd name="connsiteX64" fmla="*/ 1600200 w 1878114"/>
              <a:gd name="connsiteY64" fmla="*/ 696685 h 2253342"/>
              <a:gd name="connsiteX65" fmla="*/ 1578428 w 1878114"/>
              <a:gd name="connsiteY65" fmla="*/ 653142 h 2253342"/>
              <a:gd name="connsiteX66" fmla="*/ 1567543 w 1878114"/>
              <a:gd name="connsiteY66" fmla="*/ 620485 h 2253342"/>
              <a:gd name="connsiteX67" fmla="*/ 1524000 w 1878114"/>
              <a:gd name="connsiteY67" fmla="*/ 544285 h 2253342"/>
              <a:gd name="connsiteX68" fmla="*/ 1502228 w 1878114"/>
              <a:gd name="connsiteY68" fmla="*/ 478971 h 2253342"/>
              <a:gd name="connsiteX69" fmla="*/ 1491343 w 1878114"/>
              <a:gd name="connsiteY69" fmla="*/ 446314 h 2253342"/>
              <a:gd name="connsiteX70" fmla="*/ 1436914 w 1878114"/>
              <a:gd name="connsiteY70" fmla="*/ 391885 h 2253342"/>
              <a:gd name="connsiteX71" fmla="*/ 1382485 w 1878114"/>
              <a:gd name="connsiteY71" fmla="*/ 337457 h 2253342"/>
              <a:gd name="connsiteX72" fmla="*/ 1360714 w 1878114"/>
              <a:gd name="connsiteY72" fmla="*/ 315685 h 2253342"/>
              <a:gd name="connsiteX73" fmla="*/ 1295400 w 1878114"/>
              <a:gd name="connsiteY73" fmla="*/ 293914 h 2253342"/>
              <a:gd name="connsiteX74" fmla="*/ 1262743 w 1878114"/>
              <a:gd name="connsiteY74" fmla="*/ 283028 h 2253342"/>
              <a:gd name="connsiteX75" fmla="*/ 1186543 w 1878114"/>
              <a:gd name="connsiteY75" fmla="*/ 261257 h 2253342"/>
              <a:gd name="connsiteX76" fmla="*/ 1132114 w 1878114"/>
              <a:gd name="connsiteY76" fmla="*/ 217714 h 2253342"/>
              <a:gd name="connsiteX77" fmla="*/ 1077685 w 1878114"/>
              <a:gd name="connsiteY77" fmla="*/ 174171 h 2253342"/>
              <a:gd name="connsiteX78" fmla="*/ 1045028 w 1878114"/>
              <a:gd name="connsiteY78" fmla="*/ 163285 h 2253342"/>
              <a:gd name="connsiteX79" fmla="*/ 1012371 w 1878114"/>
              <a:gd name="connsiteY79" fmla="*/ 141514 h 2253342"/>
              <a:gd name="connsiteX80" fmla="*/ 979714 w 1878114"/>
              <a:gd name="connsiteY80" fmla="*/ 130628 h 2253342"/>
              <a:gd name="connsiteX81" fmla="*/ 881743 w 1878114"/>
              <a:gd name="connsiteY81" fmla="*/ 76200 h 2253342"/>
              <a:gd name="connsiteX82" fmla="*/ 827314 w 1878114"/>
              <a:gd name="connsiteY82" fmla="*/ 32657 h 2253342"/>
              <a:gd name="connsiteX83" fmla="*/ 685800 w 1878114"/>
              <a:gd name="connsiteY83" fmla="*/ 0 h 2253342"/>
              <a:gd name="connsiteX84" fmla="*/ 533400 w 1878114"/>
              <a:gd name="connsiteY84" fmla="*/ 21771 h 2253342"/>
              <a:gd name="connsiteX85" fmla="*/ 511628 w 1878114"/>
              <a:gd name="connsiteY85" fmla="*/ 43542 h 2253342"/>
              <a:gd name="connsiteX86" fmla="*/ 478971 w 1878114"/>
              <a:gd name="connsiteY86" fmla="*/ 97971 h 2253342"/>
              <a:gd name="connsiteX87" fmla="*/ 468085 w 1878114"/>
              <a:gd name="connsiteY87" fmla="*/ 130628 h 2253342"/>
              <a:gd name="connsiteX88" fmla="*/ 446314 w 1878114"/>
              <a:gd name="connsiteY88" fmla="*/ 163285 h 2253342"/>
              <a:gd name="connsiteX89" fmla="*/ 435428 w 1878114"/>
              <a:gd name="connsiteY89" fmla="*/ 217714 h 2253342"/>
              <a:gd name="connsiteX90" fmla="*/ 424543 w 1878114"/>
              <a:gd name="connsiteY90" fmla="*/ 250371 h 2253342"/>
              <a:gd name="connsiteX91" fmla="*/ 413657 w 1878114"/>
              <a:gd name="connsiteY91" fmla="*/ 293914 h 2253342"/>
              <a:gd name="connsiteX92" fmla="*/ 381000 w 1878114"/>
              <a:gd name="connsiteY92" fmla="*/ 348342 h 2253342"/>
              <a:gd name="connsiteX0" fmla="*/ 381000 w 1878114"/>
              <a:gd name="connsiteY0" fmla="*/ 348342 h 2253342"/>
              <a:gd name="connsiteX1" fmla="*/ 381000 w 1878114"/>
              <a:gd name="connsiteY1" fmla="*/ 348342 h 2253342"/>
              <a:gd name="connsiteX2" fmla="*/ 293914 w 1878114"/>
              <a:gd name="connsiteY2" fmla="*/ 457200 h 2253342"/>
              <a:gd name="connsiteX3" fmla="*/ 283028 w 1878114"/>
              <a:gd name="connsiteY3" fmla="*/ 489857 h 2253342"/>
              <a:gd name="connsiteX4" fmla="*/ 250371 w 1878114"/>
              <a:gd name="connsiteY4" fmla="*/ 511628 h 2253342"/>
              <a:gd name="connsiteX5" fmla="*/ 228600 w 1878114"/>
              <a:gd name="connsiteY5" fmla="*/ 533400 h 2253342"/>
              <a:gd name="connsiteX6" fmla="*/ 185057 w 1878114"/>
              <a:gd name="connsiteY6" fmla="*/ 598714 h 2253342"/>
              <a:gd name="connsiteX7" fmla="*/ 108857 w 1878114"/>
              <a:gd name="connsiteY7" fmla="*/ 685800 h 2253342"/>
              <a:gd name="connsiteX8" fmla="*/ 87085 w 1878114"/>
              <a:gd name="connsiteY8" fmla="*/ 707571 h 2253342"/>
              <a:gd name="connsiteX9" fmla="*/ 43543 w 1878114"/>
              <a:gd name="connsiteY9" fmla="*/ 762000 h 2253342"/>
              <a:gd name="connsiteX10" fmla="*/ 10885 w 1878114"/>
              <a:gd name="connsiteY10" fmla="*/ 859971 h 2253342"/>
              <a:gd name="connsiteX11" fmla="*/ 0 w 1878114"/>
              <a:gd name="connsiteY11" fmla="*/ 892628 h 2253342"/>
              <a:gd name="connsiteX12" fmla="*/ 10885 w 1878114"/>
              <a:gd name="connsiteY12" fmla="*/ 1023257 h 2253342"/>
              <a:gd name="connsiteX13" fmla="*/ 32657 w 1878114"/>
              <a:gd name="connsiteY13" fmla="*/ 1055914 h 2253342"/>
              <a:gd name="connsiteX14" fmla="*/ 43543 w 1878114"/>
              <a:gd name="connsiteY14" fmla="*/ 1088571 h 2253342"/>
              <a:gd name="connsiteX15" fmla="*/ 108857 w 1878114"/>
              <a:gd name="connsiteY15" fmla="*/ 1175657 h 2253342"/>
              <a:gd name="connsiteX16" fmla="*/ 130628 w 1878114"/>
              <a:gd name="connsiteY16" fmla="*/ 1208314 h 2253342"/>
              <a:gd name="connsiteX17" fmla="*/ 185057 w 1878114"/>
              <a:gd name="connsiteY17" fmla="*/ 1251857 h 2253342"/>
              <a:gd name="connsiteX18" fmla="*/ 228600 w 1878114"/>
              <a:gd name="connsiteY18" fmla="*/ 1306285 h 2253342"/>
              <a:gd name="connsiteX19" fmla="*/ 239485 w 1878114"/>
              <a:gd name="connsiteY19" fmla="*/ 1338942 h 2253342"/>
              <a:gd name="connsiteX20" fmla="*/ 217714 w 1878114"/>
              <a:gd name="connsiteY20" fmla="*/ 1534885 h 2253342"/>
              <a:gd name="connsiteX21" fmla="*/ 206828 w 1878114"/>
              <a:gd name="connsiteY21" fmla="*/ 1567542 h 2253342"/>
              <a:gd name="connsiteX22" fmla="*/ 217714 w 1878114"/>
              <a:gd name="connsiteY22" fmla="*/ 1709057 h 2253342"/>
              <a:gd name="connsiteX23" fmla="*/ 239485 w 1878114"/>
              <a:gd name="connsiteY23" fmla="*/ 1741714 h 2253342"/>
              <a:gd name="connsiteX24" fmla="*/ 283028 w 1878114"/>
              <a:gd name="connsiteY24" fmla="*/ 1785257 h 2253342"/>
              <a:gd name="connsiteX25" fmla="*/ 304800 w 1878114"/>
              <a:gd name="connsiteY25" fmla="*/ 1807028 h 2253342"/>
              <a:gd name="connsiteX26" fmla="*/ 326571 w 1878114"/>
              <a:gd name="connsiteY26" fmla="*/ 1828800 h 2253342"/>
              <a:gd name="connsiteX27" fmla="*/ 359228 w 1878114"/>
              <a:gd name="connsiteY27" fmla="*/ 1850571 h 2253342"/>
              <a:gd name="connsiteX28" fmla="*/ 402771 w 1878114"/>
              <a:gd name="connsiteY28" fmla="*/ 1905000 h 2253342"/>
              <a:gd name="connsiteX29" fmla="*/ 424543 w 1878114"/>
              <a:gd name="connsiteY29" fmla="*/ 1937657 h 2253342"/>
              <a:gd name="connsiteX30" fmla="*/ 500743 w 1878114"/>
              <a:gd name="connsiteY30" fmla="*/ 2002971 h 2253342"/>
              <a:gd name="connsiteX31" fmla="*/ 587828 w 1878114"/>
              <a:gd name="connsiteY31" fmla="*/ 2079171 h 2253342"/>
              <a:gd name="connsiteX32" fmla="*/ 609600 w 1878114"/>
              <a:gd name="connsiteY32" fmla="*/ 2100942 h 2253342"/>
              <a:gd name="connsiteX33" fmla="*/ 674914 w 1878114"/>
              <a:gd name="connsiteY33" fmla="*/ 2122714 h 2253342"/>
              <a:gd name="connsiteX34" fmla="*/ 707571 w 1878114"/>
              <a:gd name="connsiteY34" fmla="*/ 2133600 h 2253342"/>
              <a:gd name="connsiteX35" fmla="*/ 783771 w 1878114"/>
              <a:gd name="connsiteY35" fmla="*/ 2177142 h 2253342"/>
              <a:gd name="connsiteX36" fmla="*/ 881743 w 1878114"/>
              <a:gd name="connsiteY36" fmla="*/ 2198914 h 2253342"/>
              <a:gd name="connsiteX37" fmla="*/ 968828 w 1878114"/>
              <a:gd name="connsiteY37" fmla="*/ 2220685 h 2253342"/>
              <a:gd name="connsiteX38" fmla="*/ 1034143 w 1878114"/>
              <a:gd name="connsiteY38" fmla="*/ 2242457 h 2253342"/>
              <a:gd name="connsiteX39" fmla="*/ 1066800 w 1878114"/>
              <a:gd name="connsiteY39" fmla="*/ 2253342 h 2253342"/>
              <a:gd name="connsiteX40" fmla="*/ 1208314 w 1878114"/>
              <a:gd name="connsiteY40" fmla="*/ 2242457 h 2253342"/>
              <a:gd name="connsiteX41" fmla="*/ 1273628 w 1878114"/>
              <a:gd name="connsiteY41" fmla="*/ 2177142 h 2253342"/>
              <a:gd name="connsiteX42" fmla="*/ 1328057 w 1878114"/>
              <a:gd name="connsiteY42" fmla="*/ 2122714 h 2253342"/>
              <a:gd name="connsiteX43" fmla="*/ 1349828 w 1878114"/>
              <a:gd name="connsiteY43" fmla="*/ 2090057 h 2253342"/>
              <a:gd name="connsiteX44" fmla="*/ 1404257 w 1878114"/>
              <a:gd name="connsiteY44" fmla="*/ 2035628 h 2253342"/>
              <a:gd name="connsiteX45" fmla="*/ 1469571 w 1878114"/>
              <a:gd name="connsiteY45" fmla="*/ 1970314 h 2253342"/>
              <a:gd name="connsiteX46" fmla="*/ 1513114 w 1878114"/>
              <a:gd name="connsiteY46" fmla="*/ 1905000 h 2253342"/>
              <a:gd name="connsiteX47" fmla="*/ 1556657 w 1878114"/>
              <a:gd name="connsiteY47" fmla="*/ 1839685 h 2253342"/>
              <a:gd name="connsiteX48" fmla="*/ 1578428 w 1878114"/>
              <a:gd name="connsiteY48" fmla="*/ 1807028 h 2253342"/>
              <a:gd name="connsiteX49" fmla="*/ 1654628 w 1878114"/>
              <a:gd name="connsiteY49" fmla="*/ 1730828 h 2253342"/>
              <a:gd name="connsiteX50" fmla="*/ 1676400 w 1878114"/>
              <a:gd name="connsiteY50" fmla="*/ 1709057 h 2253342"/>
              <a:gd name="connsiteX51" fmla="*/ 1698171 w 1878114"/>
              <a:gd name="connsiteY51" fmla="*/ 1676400 h 2253342"/>
              <a:gd name="connsiteX52" fmla="*/ 1719943 w 1878114"/>
              <a:gd name="connsiteY52" fmla="*/ 1654628 h 2253342"/>
              <a:gd name="connsiteX53" fmla="*/ 1763485 w 1878114"/>
              <a:gd name="connsiteY53" fmla="*/ 1578428 h 2253342"/>
              <a:gd name="connsiteX54" fmla="*/ 1817914 w 1878114"/>
              <a:gd name="connsiteY54" fmla="*/ 1513114 h 2253342"/>
              <a:gd name="connsiteX55" fmla="*/ 1861457 w 1878114"/>
              <a:gd name="connsiteY55" fmla="*/ 1447800 h 2253342"/>
              <a:gd name="connsiteX56" fmla="*/ 1861457 w 1878114"/>
              <a:gd name="connsiteY56" fmla="*/ 1251857 h 2253342"/>
              <a:gd name="connsiteX57" fmla="*/ 1839685 w 1878114"/>
              <a:gd name="connsiteY57" fmla="*/ 1175657 h 2253342"/>
              <a:gd name="connsiteX58" fmla="*/ 1817914 w 1878114"/>
              <a:gd name="connsiteY58" fmla="*/ 1066800 h 2253342"/>
              <a:gd name="connsiteX59" fmla="*/ 1785257 w 1878114"/>
              <a:gd name="connsiteY59" fmla="*/ 957942 h 2253342"/>
              <a:gd name="connsiteX60" fmla="*/ 1763485 w 1878114"/>
              <a:gd name="connsiteY60" fmla="*/ 936171 h 2253342"/>
              <a:gd name="connsiteX61" fmla="*/ 1730828 w 1878114"/>
              <a:gd name="connsiteY61" fmla="*/ 881742 h 2253342"/>
              <a:gd name="connsiteX62" fmla="*/ 1665514 w 1878114"/>
              <a:gd name="connsiteY62" fmla="*/ 783771 h 2253342"/>
              <a:gd name="connsiteX63" fmla="*/ 1643743 w 1878114"/>
              <a:gd name="connsiteY63" fmla="*/ 751114 h 2253342"/>
              <a:gd name="connsiteX64" fmla="*/ 1600200 w 1878114"/>
              <a:gd name="connsiteY64" fmla="*/ 696685 h 2253342"/>
              <a:gd name="connsiteX65" fmla="*/ 1578428 w 1878114"/>
              <a:gd name="connsiteY65" fmla="*/ 653142 h 2253342"/>
              <a:gd name="connsiteX66" fmla="*/ 1606513 w 1878114"/>
              <a:gd name="connsiteY66" fmla="*/ 620485 h 2253342"/>
              <a:gd name="connsiteX67" fmla="*/ 1524000 w 1878114"/>
              <a:gd name="connsiteY67" fmla="*/ 544285 h 2253342"/>
              <a:gd name="connsiteX68" fmla="*/ 1502228 w 1878114"/>
              <a:gd name="connsiteY68" fmla="*/ 478971 h 2253342"/>
              <a:gd name="connsiteX69" fmla="*/ 1491343 w 1878114"/>
              <a:gd name="connsiteY69" fmla="*/ 446314 h 2253342"/>
              <a:gd name="connsiteX70" fmla="*/ 1436914 w 1878114"/>
              <a:gd name="connsiteY70" fmla="*/ 391885 h 2253342"/>
              <a:gd name="connsiteX71" fmla="*/ 1382485 w 1878114"/>
              <a:gd name="connsiteY71" fmla="*/ 337457 h 2253342"/>
              <a:gd name="connsiteX72" fmla="*/ 1360714 w 1878114"/>
              <a:gd name="connsiteY72" fmla="*/ 315685 h 2253342"/>
              <a:gd name="connsiteX73" fmla="*/ 1295400 w 1878114"/>
              <a:gd name="connsiteY73" fmla="*/ 293914 h 2253342"/>
              <a:gd name="connsiteX74" fmla="*/ 1262743 w 1878114"/>
              <a:gd name="connsiteY74" fmla="*/ 283028 h 2253342"/>
              <a:gd name="connsiteX75" fmla="*/ 1186543 w 1878114"/>
              <a:gd name="connsiteY75" fmla="*/ 261257 h 2253342"/>
              <a:gd name="connsiteX76" fmla="*/ 1132114 w 1878114"/>
              <a:gd name="connsiteY76" fmla="*/ 217714 h 2253342"/>
              <a:gd name="connsiteX77" fmla="*/ 1077685 w 1878114"/>
              <a:gd name="connsiteY77" fmla="*/ 174171 h 2253342"/>
              <a:gd name="connsiteX78" fmla="*/ 1045028 w 1878114"/>
              <a:gd name="connsiteY78" fmla="*/ 163285 h 2253342"/>
              <a:gd name="connsiteX79" fmla="*/ 1012371 w 1878114"/>
              <a:gd name="connsiteY79" fmla="*/ 141514 h 2253342"/>
              <a:gd name="connsiteX80" fmla="*/ 979714 w 1878114"/>
              <a:gd name="connsiteY80" fmla="*/ 130628 h 2253342"/>
              <a:gd name="connsiteX81" fmla="*/ 881743 w 1878114"/>
              <a:gd name="connsiteY81" fmla="*/ 76200 h 2253342"/>
              <a:gd name="connsiteX82" fmla="*/ 827314 w 1878114"/>
              <a:gd name="connsiteY82" fmla="*/ 32657 h 2253342"/>
              <a:gd name="connsiteX83" fmla="*/ 685800 w 1878114"/>
              <a:gd name="connsiteY83" fmla="*/ 0 h 2253342"/>
              <a:gd name="connsiteX84" fmla="*/ 533400 w 1878114"/>
              <a:gd name="connsiteY84" fmla="*/ 21771 h 2253342"/>
              <a:gd name="connsiteX85" fmla="*/ 511628 w 1878114"/>
              <a:gd name="connsiteY85" fmla="*/ 43542 h 2253342"/>
              <a:gd name="connsiteX86" fmla="*/ 478971 w 1878114"/>
              <a:gd name="connsiteY86" fmla="*/ 97971 h 2253342"/>
              <a:gd name="connsiteX87" fmla="*/ 468085 w 1878114"/>
              <a:gd name="connsiteY87" fmla="*/ 130628 h 2253342"/>
              <a:gd name="connsiteX88" fmla="*/ 446314 w 1878114"/>
              <a:gd name="connsiteY88" fmla="*/ 163285 h 2253342"/>
              <a:gd name="connsiteX89" fmla="*/ 435428 w 1878114"/>
              <a:gd name="connsiteY89" fmla="*/ 217714 h 2253342"/>
              <a:gd name="connsiteX90" fmla="*/ 424543 w 1878114"/>
              <a:gd name="connsiteY90" fmla="*/ 250371 h 2253342"/>
              <a:gd name="connsiteX91" fmla="*/ 413657 w 1878114"/>
              <a:gd name="connsiteY91" fmla="*/ 293914 h 2253342"/>
              <a:gd name="connsiteX92" fmla="*/ 381000 w 1878114"/>
              <a:gd name="connsiteY92" fmla="*/ 348342 h 2253342"/>
              <a:gd name="connsiteX0" fmla="*/ 381000 w 1878114"/>
              <a:gd name="connsiteY0" fmla="*/ 348342 h 2253342"/>
              <a:gd name="connsiteX1" fmla="*/ 381000 w 1878114"/>
              <a:gd name="connsiteY1" fmla="*/ 348342 h 2253342"/>
              <a:gd name="connsiteX2" fmla="*/ 293914 w 1878114"/>
              <a:gd name="connsiteY2" fmla="*/ 457200 h 2253342"/>
              <a:gd name="connsiteX3" fmla="*/ 283028 w 1878114"/>
              <a:gd name="connsiteY3" fmla="*/ 489857 h 2253342"/>
              <a:gd name="connsiteX4" fmla="*/ 250371 w 1878114"/>
              <a:gd name="connsiteY4" fmla="*/ 511628 h 2253342"/>
              <a:gd name="connsiteX5" fmla="*/ 228600 w 1878114"/>
              <a:gd name="connsiteY5" fmla="*/ 533400 h 2253342"/>
              <a:gd name="connsiteX6" fmla="*/ 185057 w 1878114"/>
              <a:gd name="connsiteY6" fmla="*/ 598714 h 2253342"/>
              <a:gd name="connsiteX7" fmla="*/ 108857 w 1878114"/>
              <a:gd name="connsiteY7" fmla="*/ 685800 h 2253342"/>
              <a:gd name="connsiteX8" fmla="*/ 87085 w 1878114"/>
              <a:gd name="connsiteY8" fmla="*/ 707571 h 2253342"/>
              <a:gd name="connsiteX9" fmla="*/ 43543 w 1878114"/>
              <a:gd name="connsiteY9" fmla="*/ 762000 h 2253342"/>
              <a:gd name="connsiteX10" fmla="*/ 10885 w 1878114"/>
              <a:gd name="connsiteY10" fmla="*/ 859971 h 2253342"/>
              <a:gd name="connsiteX11" fmla="*/ 0 w 1878114"/>
              <a:gd name="connsiteY11" fmla="*/ 892628 h 2253342"/>
              <a:gd name="connsiteX12" fmla="*/ 10885 w 1878114"/>
              <a:gd name="connsiteY12" fmla="*/ 1023257 h 2253342"/>
              <a:gd name="connsiteX13" fmla="*/ 32657 w 1878114"/>
              <a:gd name="connsiteY13" fmla="*/ 1055914 h 2253342"/>
              <a:gd name="connsiteX14" fmla="*/ 43543 w 1878114"/>
              <a:gd name="connsiteY14" fmla="*/ 1088571 h 2253342"/>
              <a:gd name="connsiteX15" fmla="*/ 108857 w 1878114"/>
              <a:gd name="connsiteY15" fmla="*/ 1175657 h 2253342"/>
              <a:gd name="connsiteX16" fmla="*/ 130628 w 1878114"/>
              <a:gd name="connsiteY16" fmla="*/ 1208314 h 2253342"/>
              <a:gd name="connsiteX17" fmla="*/ 185057 w 1878114"/>
              <a:gd name="connsiteY17" fmla="*/ 1251857 h 2253342"/>
              <a:gd name="connsiteX18" fmla="*/ 228600 w 1878114"/>
              <a:gd name="connsiteY18" fmla="*/ 1306285 h 2253342"/>
              <a:gd name="connsiteX19" fmla="*/ 239485 w 1878114"/>
              <a:gd name="connsiteY19" fmla="*/ 1338942 h 2253342"/>
              <a:gd name="connsiteX20" fmla="*/ 217714 w 1878114"/>
              <a:gd name="connsiteY20" fmla="*/ 1534885 h 2253342"/>
              <a:gd name="connsiteX21" fmla="*/ 206828 w 1878114"/>
              <a:gd name="connsiteY21" fmla="*/ 1567542 h 2253342"/>
              <a:gd name="connsiteX22" fmla="*/ 217714 w 1878114"/>
              <a:gd name="connsiteY22" fmla="*/ 1709057 h 2253342"/>
              <a:gd name="connsiteX23" fmla="*/ 239485 w 1878114"/>
              <a:gd name="connsiteY23" fmla="*/ 1741714 h 2253342"/>
              <a:gd name="connsiteX24" fmla="*/ 283028 w 1878114"/>
              <a:gd name="connsiteY24" fmla="*/ 1785257 h 2253342"/>
              <a:gd name="connsiteX25" fmla="*/ 304800 w 1878114"/>
              <a:gd name="connsiteY25" fmla="*/ 1807028 h 2253342"/>
              <a:gd name="connsiteX26" fmla="*/ 326571 w 1878114"/>
              <a:gd name="connsiteY26" fmla="*/ 1828800 h 2253342"/>
              <a:gd name="connsiteX27" fmla="*/ 359228 w 1878114"/>
              <a:gd name="connsiteY27" fmla="*/ 1850571 h 2253342"/>
              <a:gd name="connsiteX28" fmla="*/ 402771 w 1878114"/>
              <a:gd name="connsiteY28" fmla="*/ 1905000 h 2253342"/>
              <a:gd name="connsiteX29" fmla="*/ 424543 w 1878114"/>
              <a:gd name="connsiteY29" fmla="*/ 1937657 h 2253342"/>
              <a:gd name="connsiteX30" fmla="*/ 500743 w 1878114"/>
              <a:gd name="connsiteY30" fmla="*/ 2002971 h 2253342"/>
              <a:gd name="connsiteX31" fmla="*/ 587828 w 1878114"/>
              <a:gd name="connsiteY31" fmla="*/ 2079171 h 2253342"/>
              <a:gd name="connsiteX32" fmla="*/ 609600 w 1878114"/>
              <a:gd name="connsiteY32" fmla="*/ 2100942 h 2253342"/>
              <a:gd name="connsiteX33" fmla="*/ 674914 w 1878114"/>
              <a:gd name="connsiteY33" fmla="*/ 2122714 h 2253342"/>
              <a:gd name="connsiteX34" fmla="*/ 707571 w 1878114"/>
              <a:gd name="connsiteY34" fmla="*/ 2133600 h 2253342"/>
              <a:gd name="connsiteX35" fmla="*/ 783771 w 1878114"/>
              <a:gd name="connsiteY35" fmla="*/ 2177142 h 2253342"/>
              <a:gd name="connsiteX36" fmla="*/ 881743 w 1878114"/>
              <a:gd name="connsiteY36" fmla="*/ 2198914 h 2253342"/>
              <a:gd name="connsiteX37" fmla="*/ 968828 w 1878114"/>
              <a:gd name="connsiteY37" fmla="*/ 2220685 h 2253342"/>
              <a:gd name="connsiteX38" fmla="*/ 1034143 w 1878114"/>
              <a:gd name="connsiteY38" fmla="*/ 2242457 h 2253342"/>
              <a:gd name="connsiteX39" fmla="*/ 1066800 w 1878114"/>
              <a:gd name="connsiteY39" fmla="*/ 2253342 h 2253342"/>
              <a:gd name="connsiteX40" fmla="*/ 1208314 w 1878114"/>
              <a:gd name="connsiteY40" fmla="*/ 2242457 h 2253342"/>
              <a:gd name="connsiteX41" fmla="*/ 1273628 w 1878114"/>
              <a:gd name="connsiteY41" fmla="*/ 2177142 h 2253342"/>
              <a:gd name="connsiteX42" fmla="*/ 1328057 w 1878114"/>
              <a:gd name="connsiteY42" fmla="*/ 2122714 h 2253342"/>
              <a:gd name="connsiteX43" fmla="*/ 1349828 w 1878114"/>
              <a:gd name="connsiteY43" fmla="*/ 2090057 h 2253342"/>
              <a:gd name="connsiteX44" fmla="*/ 1404257 w 1878114"/>
              <a:gd name="connsiteY44" fmla="*/ 2035628 h 2253342"/>
              <a:gd name="connsiteX45" fmla="*/ 1469571 w 1878114"/>
              <a:gd name="connsiteY45" fmla="*/ 1970314 h 2253342"/>
              <a:gd name="connsiteX46" fmla="*/ 1513114 w 1878114"/>
              <a:gd name="connsiteY46" fmla="*/ 1905000 h 2253342"/>
              <a:gd name="connsiteX47" fmla="*/ 1556657 w 1878114"/>
              <a:gd name="connsiteY47" fmla="*/ 1839685 h 2253342"/>
              <a:gd name="connsiteX48" fmla="*/ 1578428 w 1878114"/>
              <a:gd name="connsiteY48" fmla="*/ 1807028 h 2253342"/>
              <a:gd name="connsiteX49" fmla="*/ 1654628 w 1878114"/>
              <a:gd name="connsiteY49" fmla="*/ 1730828 h 2253342"/>
              <a:gd name="connsiteX50" fmla="*/ 1676400 w 1878114"/>
              <a:gd name="connsiteY50" fmla="*/ 1709057 h 2253342"/>
              <a:gd name="connsiteX51" fmla="*/ 1698171 w 1878114"/>
              <a:gd name="connsiteY51" fmla="*/ 1676400 h 2253342"/>
              <a:gd name="connsiteX52" fmla="*/ 1719943 w 1878114"/>
              <a:gd name="connsiteY52" fmla="*/ 1654628 h 2253342"/>
              <a:gd name="connsiteX53" fmla="*/ 1763485 w 1878114"/>
              <a:gd name="connsiteY53" fmla="*/ 1578428 h 2253342"/>
              <a:gd name="connsiteX54" fmla="*/ 1817914 w 1878114"/>
              <a:gd name="connsiteY54" fmla="*/ 1513114 h 2253342"/>
              <a:gd name="connsiteX55" fmla="*/ 1861457 w 1878114"/>
              <a:gd name="connsiteY55" fmla="*/ 1447800 h 2253342"/>
              <a:gd name="connsiteX56" fmla="*/ 1861457 w 1878114"/>
              <a:gd name="connsiteY56" fmla="*/ 1251857 h 2253342"/>
              <a:gd name="connsiteX57" fmla="*/ 1839685 w 1878114"/>
              <a:gd name="connsiteY57" fmla="*/ 1175657 h 2253342"/>
              <a:gd name="connsiteX58" fmla="*/ 1817914 w 1878114"/>
              <a:gd name="connsiteY58" fmla="*/ 1066800 h 2253342"/>
              <a:gd name="connsiteX59" fmla="*/ 1785257 w 1878114"/>
              <a:gd name="connsiteY59" fmla="*/ 957942 h 2253342"/>
              <a:gd name="connsiteX60" fmla="*/ 1763485 w 1878114"/>
              <a:gd name="connsiteY60" fmla="*/ 936171 h 2253342"/>
              <a:gd name="connsiteX61" fmla="*/ 1730828 w 1878114"/>
              <a:gd name="connsiteY61" fmla="*/ 881742 h 2253342"/>
              <a:gd name="connsiteX62" fmla="*/ 1665514 w 1878114"/>
              <a:gd name="connsiteY62" fmla="*/ 783771 h 2253342"/>
              <a:gd name="connsiteX63" fmla="*/ 1643743 w 1878114"/>
              <a:gd name="connsiteY63" fmla="*/ 751114 h 2253342"/>
              <a:gd name="connsiteX64" fmla="*/ 1633602 w 1878114"/>
              <a:gd name="connsiteY64" fmla="*/ 696685 h 2253342"/>
              <a:gd name="connsiteX65" fmla="*/ 1578428 w 1878114"/>
              <a:gd name="connsiteY65" fmla="*/ 653142 h 2253342"/>
              <a:gd name="connsiteX66" fmla="*/ 1606513 w 1878114"/>
              <a:gd name="connsiteY66" fmla="*/ 620485 h 2253342"/>
              <a:gd name="connsiteX67" fmla="*/ 1524000 w 1878114"/>
              <a:gd name="connsiteY67" fmla="*/ 544285 h 2253342"/>
              <a:gd name="connsiteX68" fmla="*/ 1502228 w 1878114"/>
              <a:gd name="connsiteY68" fmla="*/ 478971 h 2253342"/>
              <a:gd name="connsiteX69" fmla="*/ 1491343 w 1878114"/>
              <a:gd name="connsiteY69" fmla="*/ 446314 h 2253342"/>
              <a:gd name="connsiteX70" fmla="*/ 1436914 w 1878114"/>
              <a:gd name="connsiteY70" fmla="*/ 391885 h 2253342"/>
              <a:gd name="connsiteX71" fmla="*/ 1382485 w 1878114"/>
              <a:gd name="connsiteY71" fmla="*/ 337457 h 2253342"/>
              <a:gd name="connsiteX72" fmla="*/ 1360714 w 1878114"/>
              <a:gd name="connsiteY72" fmla="*/ 315685 h 2253342"/>
              <a:gd name="connsiteX73" fmla="*/ 1295400 w 1878114"/>
              <a:gd name="connsiteY73" fmla="*/ 293914 h 2253342"/>
              <a:gd name="connsiteX74" fmla="*/ 1262743 w 1878114"/>
              <a:gd name="connsiteY74" fmla="*/ 283028 h 2253342"/>
              <a:gd name="connsiteX75" fmla="*/ 1186543 w 1878114"/>
              <a:gd name="connsiteY75" fmla="*/ 261257 h 2253342"/>
              <a:gd name="connsiteX76" fmla="*/ 1132114 w 1878114"/>
              <a:gd name="connsiteY76" fmla="*/ 217714 h 2253342"/>
              <a:gd name="connsiteX77" fmla="*/ 1077685 w 1878114"/>
              <a:gd name="connsiteY77" fmla="*/ 174171 h 2253342"/>
              <a:gd name="connsiteX78" fmla="*/ 1045028 w 1878114"/>
              <a:gd name="connsiteY78" fmla="*/ 163285 h 2253342"/>
              <a:gd name="connsiteX79" fmla="*/ 1012371 w 1878114"/>
              <a:gd name="connsiteY79" fmla="*/ 141514 h 2253342"/>
              <a:gd name="connsiteX80" fmla="*/ 979714 w 1878114"/>
              <a:gd name="connsiteY80" fmla="*/ 130628 h 2253342"/>
              <a:gd name="connsiteX81" fmla="*/ 881743 w 1878114"/>
              <a:gd name="connsiteY81" fmla="*/ 76200 h 2253342"/>
              <a:gd name="connsiteX82" fmla="*/ 827314 w 1878114"/>
              <a:gd name="connsiteY82" fmla="*/ 32657 h 2253342"/>
              <a:gd name="connsiteX83" fmla="*/ 685800 w 1878114"/>
              <a:gd name="connsiteY83" fmla="*/ 0 h 2253342"/>
              <a:gd name="connsiteX84" fmla="*/ 533400 w 1878114"/>
              <a:gd name="connsiteY84" fmla="*/ 21771 h 2253342"/>
              <a:gd name="connsiteX85" fmla="*/ 511628 w 1878114"/>
              <a:gd name="connsiteY85" fmla="*/ 43542 h 2253342"/>
              <a:gd name="connsiteX86" fmla="*/ 478971 w 1878114"/>
              <a:gd name="connsiteY86" fmla="*/ 97971 h 2253342"/>
              <a:gd name="connsiteX87" fmla="*/ 468085 w 1878114"/>
              <a:gd name="connsiteY87" fmla="*/ 130628 h 2253342"/>
              <a:gd name="connsiteX88" fmla="*/ 446314 w 1878114"/>
              <a:gd name="connsiteY88" fmla="*/ 163285 h 2253342"/>
              <a:gd name="connsiteX89" fmla="*/ 435428 w 1878114"/>
              <a:gd name="connsiteY89" fmla="*/ 217714 h 2253342"/>
              <a:gd name="connsiteX90" fmla="*/ 424543 w 1878114"/>
              <a:gd name="connsiteY90" fmla="*/ 250371 h 2253342"/>
              <a:gd name="connsiteX91" fmla="*/ 413657 w 1878114"/>
              <a:gd name="connsiteY91" fmla="*/ 293914 h 2253342"/>
              <a:gd name="connsiteX92" fmla="*/ 381000 w 1878114"/>
              <a:gd name="connsiteY92" fmla="*/ 348342 h 2253342"/>
              <a:gd name="connsiteX0" fmla="*/ 381000 w 1878114"/>
              <a:gd name="connsiteY0" fmla="*/ 348342 h 2253342"/>
              <a:gd name="connsiteX1" fmla="*/ 381000 w 1878114"/>
              <a:gd name="connsiteY1" fmla="*/ 348342 h 2253342"/>
              <a:gd name="connsiteX2" fmla="*/ 293914 w 1878114"/>
              <a:gd name="connsiteY2" fmla="*/ 457200 h 2253342"/>
              <a:gd name="connsiteX3" fmla="*/ 283028 w 1878114"/>
              <a:gd name="connsiteY3" fmla="*/ 489857 h 2253342"/>
              <a:gd name="connsiteX4" fmla="*/ 250371 w 1878114"/>
              <a:gd name="connsiteY4" fmla="*/ 511628 h 2253342"/>
              <a:gd name="connsiteX5" fmla="*/ 228600 w 1878114"/>
              <a:gd name="connsiteY5" fmla="*/ 533400 h 2253342"/>
              <a:gd name="connsiteX6" fmla="*/ 185057 w 1878114"/>
              <a:gd name="connsiteY6" fmla="*/ 598714 h 2253342"/>
              <a:gd name="connsiteX7" fmla="*/ 108857 w 1878114"/>
              <a:gd name="connsiteY7" fmla="*/ 685800 h 2253342"/>
              <a:gd name="connsiteX8" fmla="*/ 87085 w 1878114"/>
              <a:gd name="connsiteY8" fmla="*/ 707571 h 2253342"/>
              <a:gd name="connsiteX9" fmla="*/ 43543 w 1878114"/>
              <a:gd name="connsiteY9" fmla="*/ 762000 h 2253342"/>
              <a:gd name="connsiteX10" fmla="*/ 10885 w 1878114"/>
              <a:gd name="connsiteY10" fmla="*/ 859971 h 2253342"/>
              <a:gd name="connsiteX11" fmla="*/ 0 w 1878114"/>
              <a:gd name="connsiteY11" fmla="*/ 892628 h 2253342"/>
              <a:gd name="connsiteX12" fmla="*/ 10885 w 1878114"/>
              <a:gd name="connsiteY12" fmla="*/ 1023257 h 2253342"/>
              <a:gd name="connsiteX13" fmla="*/ 32657 w 1878114"/>
              <a:gd name="connsiteY13" fmla="*/ 1055914 h 2253342"/>
              <a:gd name="connsiteX14" fmla="*/ 43543 w 1878114"/>
              <a:gd name="connsiteY14" fmla="*/ 1088571 h 2253342"/>
              <a:gd name="connsiteX15" fmla="*/ 108857 w 1878114"/>
              <a:gd name="connsiteY15" fmla="*/ 1175657 h 2253342"/>
              <a:gd name="connsiteX16" fmla="*/ 130628 w 1878114"/>
              <a:gd name="connsiteY16" fmla="*/ 1208314 h 2253342"/>
              <a:gd name="connsiteX17" fmla="*/ 185057 w 1878114"/>
              <a:gd name="connsiteY17" fmla="*/ 1251857 h 2253342"/>
              <a:gd name="connsiteX18" fmla="*/ 228600 w 1878114"/>
              <a:gd name="connsiteY18" fmla="*/ 1306285 h 2253342"/>
              <a:gd name="connsiteX19" fmla="*/ 239485 w 1878114"/>
              <a:gd name="connsiteY19" fmla="*/ 1338942 h 2253342"/>
              <a:gd name="connsiteX20" fmla="*/ 217714 w 1878114"/>
              <a:gd name="connsiteY20" fmla="*/ 1534885 h 2253342"/>
              <a:gd name="connsiteX21" fmla="*/ 206828 w 1878114"/>
              <a:gd name="connsiteY21" fmla="*/ 1567542 h 2253342"/>
              <a:gd name="connsiteX22" fmla="*/ 217714 w 1878114"/>
              <a:gd name="connsiteY22" fmla="*/ 1709057 h 2253342"/>
              <a:gd name="connsiteX23" fmla="*/ 239485 w 1878114"/>
              <a:gd name="connsiteY23" fmla="*/ 1741714 h 2253342"/>
              <a:gd name="connsiteX24" fmla="*/ 283028 w 1878114"/>
              <a:gd name="connsiteY24" fmla="*/ 1785257 h 2253342"/>
              <a:gd name="connsiteX25" fmla="*/ 304800 w 1878114"/>
              <a:gd name="connsiteY25" fmla="*/ 1807028 h 2253342"/>
              <a:gd name="connsiteX26" fmla="*/ 326571 w 1878114"/>
              <a:gd name="connsiteY26" fmla="*/ 1828800 h 2253342"/>
              <a:gd name="connsiteX27" fmla="*/ 359228 w 1878114"/>
              <a:gd name="connsiteY27" fmla="*/ 1850571 h 2253342"/>
              <a:gd name="connsiteX28" fmla="*/ 402771 w 1878114"/>
              <a:gd name="connsiteY28" fmla="*/ 1905000 h 2253342"/>
              <a:gd name="connsiteX29" fmla="*/ 424543 w 1878114"/>
              <a:gd name="connsiteY29" fmla="*/ 1937657 h 2253342"/>
              <a:gd name="connsiteX30" fmla="*/ 500743 w 1878114"/>
              <a:gd name="connsiteY30" fmla="*/ 2002971 h 2253342"/>
              <a:gd name="connsiteX31" fmla="*/ 587828 w 1878114"/>
              <a:gd name="connsiteY31" fmla="*/ 2079171 h 2253342"/>
              <a:gd name="connsiteX32" fmla="*/ 609600 w 1878114"/>
              <a:gd name="connsiteY32" fmla="*/ 2100942 h 2253342"/>
              <a:gd name="connsiteX33" fmla="*/ 674914 w 1878114"/>
              <a:gd name="connsiteY33" fmla="*/ 2122714 h 2253342"/>
              <a:gd name="connsiteX34" fmla="*/ 707571 w 1878114"/>
              <a:gd name="connsiteY34" fmla="*/ 2133600 h 2253342"/>
              <a:gd name="connsiteX35" fmla="*/ 783771 w 1878114"/>
              <a:gd name="connsiteY35" fmla="*/ 2177142 h 2253342"/>
              <a:gd name="connsiteX36" fmla="*/ 881743 w 1878114"/>
              <a:gd name="connsiteY36" fmla="*/ 2198914 h 2253342"/>
              <a:gd name="connsiteX37" fmla="*/ 968828 w 1878114"/>
              <a:gd name="connsiteY37" fmla="*/ 2220685 h 2253342"/>
              <a:gd name="connsiteX38" fmla="*/ 1034143 w 1878114"/>
              <a:gd name="connsiteY38" fmla="*/ 2242457 h 2253342"/>
              <a:gd name="connsiteX39" fmla="*/ 1066800 w 1878114"/>
              <a:gd name="connsiteY39" fmla="*/ 2253342 h 2253342"/>
              <a:gd name="connsiteX40" fmla="*/ 1208314 w 1878114"/>
              <a:gd name="connsiteY40" fmla="*/ 2242457 h 2253342"/>
              <a:gd name="connsiteX41" fmla="*/ 1273628 w 1878114"/>
              <a:gd name="connsiteY41" fmla="*/ 2177142 h 2253342"/>
              <a:gd name="connsiteX42" fmla="*/ 1328057 w 1878114"/>
              <a:gd name="connsiteY42" fmla="*/ 2122714 h 2253342"/>
              <a:gd name="connsiteX43" fmla="*/ 1349828 w 1878114"/>
              <a:gd name="connsiteY43" fmla="*/ 2090057 h 2253342"/>
              <a:gd name="connsiteX44" fmla="*/ 1404257 w 1878114"/>
              <a:gd name="connsiteY44" fmla="*/ 2035628 h 2253342"/>
              <a:gd name="connsiteX45" fmla="*/ 1469571 w 1878114"/>
              <a:gd name="connsiteY45" fmla="*/ 1970314 h 2253342"/>
              <a:gd name="connsiteX46" fmla="*/ 1513114 w 1878114"/>
              <a:gd name="connsiteY46" fmla="*/ 1905000 h 2253342"/>
              <a:gd name="connsiteX47" fmla="*/ 1556657 w 1878114"/>
              <a:gd name="connsiteY47" fmla="*/ 1839685 h 2253342"/>
              <a:gd name="connsiteX48" fmla="*/ 1578428 w 1878114"/>
              <a:gd name="connsiteY48" fmla="*/ 1807028 h 2253342"/>
              <a:gd name="connsiteX49" fmla="*/ 1654628 w 1878114"/>
              <a:gd name="connsiteY49" fmla="*/ 1730828 h 2253342"/>
              <a:gd name="connsiteX50" fmla="*/ 1676400 w 1878114"/>
              <a:gd name="connsiteY50" fmla="*/ 1709057 h 2253342"/>
              <a:gd name="connsiteX51" fmla="*/ 1698171 w 1878114"/>
              <a:gd name="connsiteY51" fmla="*/ 1676400 h 2253342"/>
              <a:gd name="connsiteX52" fmla="*/ 1719943 w 1878114"/>
              <a:gd name="connsiteY52" fmla="*/ 1654628 h 2253342"/>
              <a:gd name="connsiteX53" fmla="*/ 1763485 w 1878114"/>
              <a:gd name="connsiteY53" fmla="*/ 1578428 h 2253342"/>
              <a:gd name="connsiteX54" fmla="*/ 1817914 w 1878114"/>
              <a:gd name="connsiteY54" fmla="*/ 1513114 h 2253342"/>
              <a:gd name="connsiteX55" fmla="*/ 1861457 w 1878114"/>
              <a:gd name="connsiteY55" fmla="*/ 1447800 h 2253342"/>
              <a:gd name="connsiteX56" fmla="*/ 1861457 w 1878114"/>
              <a:gd name="connsiteY56" fmla="*/ 1251857 h 2253342"/>
              <a:gd name="connsiteX57" fmla="*/ 1839685 w 1878114"/>
              <a:gd name="connsiteY57" fmla="*/ 1175657 h 2253342"/>
              <a:gd name="connsiteX58" fmla="*/ 1817914 w 1878114"/>
              <a:gd name="connsiteY58" fmla="*/ 1066800 h 2253342"/>
              <a:gd name="connsiteX59" fmla="*/ 1785257 w 1878114"/>
              <a:gd name="connsiteY59" fmla="*/ 957942 h 2253342"/>
              <a:gd name="connsiteX60" fmla="*/ 1763485 w 1878114"/>
              <a:gd name="connsiteY60" fmla="*/ 936171 h 2253342"/>
              <a:gd name="connsiteX61" fmla="*/ 1730828 w 1878114"/>
              <a:gd name="connsiteY61" fmla="*/ 881742 h 2253342"/>
              <a:gd name="connsiteX62" fmla="*/ 1665514 w 1878114"/>
              <a:gd name="connsiteY62" fmla="*/ 783771 h 2253342"/>
              <a:gd name="connsiteX63" fmla="*/ 1643743 w 1878114"/>
              <a:gd name="connsiteY63" fmla="*/ 751114 h 2253342"/>
              <a:gd name="connsiteX64" fmla="*/ 1633602 w 1878114"/>
              <a:gd name="connsiteY64" fmla="*/ 696685 h 2253342"/>
              <a:gd name="connsiteX65" fmla="*/ 1622965 w 1878114"/>
              <a:gd name="connsiteY65" fmla="*/ 653142 h 2253342"/>
              <a:gd name="connsiteX66" fmla="*/ 1606513 w 1878114"/>
              <a:gd name="connsiteY66" fmla="*/ 620485 h 2253342"/>
              <a:gd name="connsiteX67" fmla="*/ 1524000 w 1878114"/>
              <a:gd name="connsiteY67" fmla="*/ 544285 h 2253342"/>
              <a:gd name="connsiteX68" fmla="*/ 1502228 w 1878114"/>
              <a:gd name="connsiteY68" fmla="*/ 478971 h 2253342"/>
              <a:gd name="connsiteX69" fmla="*/ 1491343 w 1878114"/>
              <a:gd name="connsiteY69" fmla="*/ 446314 h 2253342"/>
              <a:gd name="connsiteX70" fmla="*/ 1436914 w 1878114"/>
              <a:gd name="connsiteY70" fmla="*/ 391885 h 2253342"/>
              <a:gd name="connsiteX71" fmla="*/ 1382485 w 1878114"/>
              <a:gd name="connsiteY71" fmla="*/ 337457 h 2253342"/>
              <a:gd name="connsiteX72" fmla="*/ 1360714 w 1878114"/>
              <a:gd name="connsiteY72" fmla="*/ 315685 h 2253342"/>
              <a:gd name="connsiteX73" fmla="*/ 1295400 w 1878114"/>
              <a:gd name="connsiteY73" fmla="*/ 293914 h 2253342"/>
              <a:gd name="connsiteX74" fmla="*/ 1262743 w 1878114"/>
              <a:gd name="connsiteY74" fmla="*/ 283028 h 2253342"/>
              <a:gd name="connsiteX75" fmla="*/ 1186543 w 1878114"/>
              <a:gd name="connsiteY75" fmla="*/ 261257 h 2253342"/>
              <a:gd name="connsiteX76" fmla="*/ 1132114 w 1878114"/>
              <a:gd name="connsiteY76" fmla="*/ 217714 h 2253342"/>
              <a:gd name="connsiteX77" fmla="*/ 1077685 w 1878114"/>
              <a:gd name="connsiteY77" fmla="*/ 174171 h 2253342"/>
              <a:gd name="connsiteX78" fmla="*/ 1045028 w 1878114"/>
              <a:gd name="connsiteY78" fmla="*/ 163285 h 2253342"/>
              <a:gd name="connsiteX79" fmla="*/ 1012371 w 1878114"/>
              <a:gd name="connsiteY79" fmla="*/ 141514 h 2253342"/>
              <a:gd name="connsiteX80" fmla="*/ 979714 w 1878114"/>
              <a:gd name="connsiteY80" fmla="*/ 130628 h 2253342"/>
              <a:gd name="connsiteX81" fmla="*/ 881743 w 1878114"/>
              <a:gd name="connsiteY81" fmla="*/ 76200 h 2253342"/>
              <a:gd name="connsiteX82" fmla="*/ 827314 w 1878114"/>
              <a:gd name="connsiteY82" fmla="*/ 32657 h 2253342"/>
              <a:gd name="connsiteX83" fmla="*/ 685800 w 1878114"/>
              <a:gd name="connsiteY83" fmla="*/ 0 h 2253342"/>
              <a:gd name="connsiteX84" fmla="*/ 533400 w 1878114"/>
              <a:gd name="connsiteY84" fmla="*/ 21771 h 2253342"/>
              <a:gd name="connsiteX85" fmla="*/ 511628 w 1878114"/>
              <a:gd name="connsiteY85" fmla="*/ 43542 h 2253342"/>
              <a:gd name="connsiteX86" fmla="*/ 478971 w 1878114"/>
              <a:gd name="connsiteY86" fmla="*/ 97971 h 2253342"/>
              <a:gd name="connsiteX87" fmla="*/ 468085 w 1878114"/>
              <a:gd name="connsiteY87" fmla="*/ 130628 h 2253342"/>
              <a:gd name="connsiteX88" fmla="*/ 446314 w 1878114"/>
              <a:gd name="connsiteY88" fmla="*/ 163285 h 2253342"/>
              <a:gd name="connsiteX89" fmla="*/ 435428 w 1878114"/>
              <a:gd name="connsiteY89" fmla="*/ 217714 h 2253342"/>
              <a:gd name="connsiteX90" fmla="*/ 424543 w 1878114"/>
              <a:gd name="connsiteY90" fmla="*/ 250371 h 2253342"/>
              <a:gd name="connsiteX91" fmla="*/ 413657 w 1878114"/>
              <a:gd name="connsiteY91" fmla="*/ 293914 h 2253342"/>
              <a:gd name="connsiteX92" fmla="*/ 381000 w 1878114"/>
              <a:gd name="connsiteY92" fmla="*/ 348342 h 2253342"/>
              <a:gd name="connsiteX0" fmla="*/ 381000 w 1878114"/>
              <a:gd name="connsiteY0" fmla="*/ 348342 h 2253342"/>
              <a:gd name="connsiteX1" fmla="*/ 381000 w 1878114"/>
              <a:gd name="connsiteY1" fmla="*/ 348342 h 2253342"/>
              <a:gd name="connsiteX2" fmla="*/ 293914 w 1878114"/>
              <a:gd name="connsiteY2" fmla="*/ 457200 h 2253342"/>
              <a:gd name="connsiteX3" fmla="*/ 283028 w 1878114"/>
              <a:gd name="connsiteY3" fmla="*/ 489857 h 2253342"/>
              <a:gd name="connsiteX4" fmla="*/ 250371 w 1878114"/>
              <a:gd name="connsiteY4" fmla="*/ 511628 h 2253342"/>
              <a:gd name="connsiteX5" fmla="*/ 228600 w 1878114"/>
              <a:gd name="connsiteY5" fmla="*/ 533400 h 2253342"/>
              <a:gd name="connsiteX6" fmla="*/ 185057 w 1878114"/>
              <a:gd name="connsiteY6" fmla="*/ 598714 h 2253342"/>
              <a:gd name="connsiteX7" fmla="*/ 108857 w 1878114"/>
              <a:gd name="connsiteY7" fmla="*/ 685800 h 2253342"/>
              <a:gd name="connsiteX8" fmla="*/ 43543 w 1878114"/>
              <a:gd name="connsiteY8" fmla="*/ 762000 h 2253342"/>
              <a:gd name="connsiteX9" fmla="*/ 10885 w 1878114"/>
              <a:gd name="connsiteY9" fmla="*/ 859971 h 2253342"/>
              <a:gd name="connsiteX10" fmla="*/ 0 w 1878114"/>
              <a:gd name="connsiteY10" fmla="*/ 892628 h 2253342"/>
              <a:gd name="connsiteX11" fmla="*/ 10885 w 1878114"/>
              <a:gd name="connsiteY11" fmla="*/ 1023257 h 2253342"/>
              <a:gd name="connsiteX12" fmla="*/ 32657 w 1878114"/>
              <a:gd name="connsiteY12" fmla="*/ 1055914 h 2253342"/>
              <a:gd name="connsiteX13" fmla="*/ 43543 w 1878114"/>
              <a:gd name="connsiteY13" fmla="*/ 1088571 h 2253342"/>
              <a:gd name="connsiteX14" fmla="*/ 108857 w 1878114"/>
              <a:gd name="connsiteY14" fmla="*/ 1175657 h 2253342"/>
              <a:gd name="connsiteX15" fmla="*/ 130628 w 1878114"/>
              <a:gd name="connsiteY15" fmla="*/ 1208314 h 2253342"/>
              <a:gd name="connsiteX16" fmla="*/ 185057 w 1878114"/>
              <a:gd name="connsiteY16" fmla="*/ 1251857 h 2253342"/>
              <a:gd name="connsiteX17" fmla="*/ 228600 w 1878114"/>
              <a:gd name="connsiteY17" fmla="*/ 1306285 h 2253342"/>
              <a:gd name="connsiteX18" fmla="*/ 239485 w 1878114"/>
              <a:gd name="connsiteY18" fmla="*/ 1338942 h 2253342"/>
              <a:gd name="connsiteX19" fmla="*/ 217714 w 1878114"/>
              <a:gd name="connsiteY19" fmla="*/ 1534885 h 2253342"/>
              <a:gd name="connsiteX20" fmla="*/ 206828 w 1878114"/>
              <a:gd name="connsiteY20" fmla="*/ 1567542 h 2253342"/>
              <a:gd name="connsiteX21" fmla="*/ 217714 w 1878114"/>
              <a:gd name="connsiteY21" fmla="*/ 1709057 h 2253342"/>
              <a:gd name="connsiteX22" fmla="*/ 239485 w 1878114"/>
              <a:gd name="connsiteY22" fmla="*/ 1741714 h 2253342"/>
              <a:gd name="connsiteX23" fmla="*/ 283028 w 1878114"/>
              <a:gd name="connsiteY23" fmla="*/ 1785257 h 2253342"/>
              <a:gd name="connsiteX24" fmla="*/ 304800 w 1878114"/>
              <a:gd name="connsiteY24" fmla="*/ 1807028 h 2253342"/>
              <a:gd name="connsiteX25" fmla="*/ 326571 w 1878114"/>
              <a:gd name="connsiteY25" fmla="*/ 1828800 h 2253342"/>
              <a:gd name="connsiteX26" fmla="*/ 359228 w 1878114"/>
              <a:gd name="connsiteY26" fmla="*/ 1850571 h 2253342"/>
              <a:gd name="connsiteX27" fmla="*/ 402771 w 1878114"/>
              <a:gd name="connsiteY27" fmla="*/ 1905000 h 2253342"/>
              <a:gd name="connsiteX28" fmla="*/ 424543 w 1878114"/>
              <a:gd name="connsiteY28" fmla="*/ 1937657 h 2253342"/>
              <a:gd name="connsiteX29" fmla="*/ 500743 w 1878114"/>
              <a:gd name="connsiteY29" fmla="*/ 2002971 h 2253342"/>
              <a:gd name="connsiteX30" fmla="*/ 587828 w 1878114"/>
              <a:gd name="connsiteY30" fmla="*/ 2079171 h 2253342"/>
              <a:gd name="connsiteX31" fmla="*/ 609600 w 1878114"/>
              <a:gd name="connsiteY31" fmla="*/ 2100942 h 2253342"/>
              <a:gd name="connsiteX32" fmla="*/ 674914 w 1878114"/>
              <a:gd name="connsiteY32" fmla="*/ 2122714 h 2253342"/>
              <a:gd name="connsiteX33" fmla="*/ 707571 w 1878114"/>
              <a:gd name="connsiteY33" fmla="*/ 2133600 h 2253342"/>
              <a:gd name="connsiteX34" fmla="*/ 783771 w 1878114"/>
              <a:gd name="connsiteY34" fmla="*/ 2177142 h 2253342"/>
              <a:gd name="connsiteX35" fmla="*/ 881743 w 1878114"/>
              <a:gd name="connsiteY35" fmla="*/ 2198914 h 2253342"/>
              <a:gd name="connsiteX36" fmla="*/ 968828 w 1878114"/>
              <a:gd name="connsiteY36" fmla="*/ 2220685 h 2253342"/>
              <a:gd name="connsiteX37" fmla="*/ 1034143 w 1878114"/>
              <a:gd name="connsiteY37" fmla="*/ 2242457 h 2253342"/>
              <a:gd name="connsiteX38" fmla="*/ 1066800 w 1878114"/>
              <a:gd name="connsiteY38" fmla="*/ 2253342 h 2253342"/>
              <a:gd name="connsiteX39" fmla="*/ 1208314 w 1878114"/>
              <a:gd name="connsiteY39" fmla="*/ 2242457 h 2253342"/>
              <a:gd name="connsiteX40" fmla="*/ 1273628 w 1878114"/>
              <a:gd name="connsiteY40" fmla="*/ 2177142 h 2253342"/>
              <a:gd name="connsiteX41" fmla="*/ 1328057 w 1878114"/>
              <a:gd name="connsiteY41" fmla="*/ 2122714 h 2253342"/>
              <a:gd name="connsiteX42" fmla="*/ 1349828 w 1878114"/>
              <a:gd name="connsiteY42" fmla="*/ 2090057 h 2253342"/>
              <a:gd name="connsiteX43" fmla="*/ 1404257 w 1878114"/>
              <a:gd name="connsiteY43" fmla="*/ 2035628 h 2253342"/>
              <a:gd name="connsiteX44" fmla="*/ 1469571 w 1878114"/>
              <a:gd name="connsiteY44" fmla="*/ 1970314 h 2253342"/>
              <a:gd name="connsiteX45" fmla="*/ 1513114 w 1878114"/>
              <a:gd name="connsiteY45" fmla="*/ 1905000 h 2253342"/>
              <a:gd name="connsiteX46" fmla="*/ 1556657 w 1878114"/>
              <a:gd name="connsiteY46" fmla="*/ 1839685 h 2253342"/>
              <a:gd name="connsiteX47" fmla="*/ 1578428 w 1878114"/>
              <a:gd name="connsiteY47" fmla="*/ 1807028 h 2253342"/>
              <a:gd name="connsiteX48" fmla="*/ 1654628 w 1878114"/>
              <a:gd name="connsiteY48" fmla="*/ 1730828 h 2253342"/>
              <a:gd name="connsiteX49" fmla="*/ 1676400 w 1878114"/>
              <a:gd name="connsiteY49" fmla="*/ 1709057 h 2253342"/>
              <a:gd name="connsiteX50" fmla="*/ 1698171 w 1878114"/>
              <a:gd name="connsiteY50" fmla="*/ 1676400 h 2253342"/>
              <a:gd name="connsiteX51" fmla="*/ 1719943 w 1878114"/>
              <a:gd name="connsiteY51" fmla="*/ 1654628 h 2253342"/>
              <a:gd name="connsiteX52" fmla="*/ 1763485 w 1878114"/>
              <a:gd name="connsiteY52" fmla="*/ 1578428 h 2253342"/>
              <a:gd name="connsiteX53" fmla="*/ 1817914 w 1878114"/>
              <a:gd name="connsiteY53" fmla="*/ 1513114 h 2253342"/>
              <a:gd name="connsiteX54" fmla="*/ 1861457 w 1878114"/>
              <a:gd name="connsiteY54" fmla="*/ 1447800 h 2253342"/>
              <a:gd name="connsiteX55" fmla="*/ 1861457 w 1878114"/>
              <a:gd name="connsiteY55" fmla="*/ 1251857 h 2253342"/>
              <a:gd name="connsiteX56" fmla="*/ 1839685 w 1878114"/>
              <a:gd name="connsiteY56" fmla="*/ 1175657 h 2253342"/>
              <a:gd name="connsiteX57" fmla="*/ 1817914 w 1878114"/>
              <a:gd name="connsiteY57" fmla="*/ 1066800 h 2253342"/>
              <a:gd name="connsiteX58" fmla="*/ 1785257 w 1878114"/>
              <a:gd name="connsiteY58" fmla="*/ 957942 h 2253342"/>
              <a:gd name="connsiteX59" fmla="*/ 1763485 w 1878114"/>
              <a:gd name="connsiteY59" fmla="*/ 936171 h 2253342"/>
              <a:gd name="connsiteX60" fmla="*/ 1730828 w 1878114"/>
              <a:gd name="connsiteY60" fmla="*/ 881742 h 2253342"/>
              <a:gd name="connsiteX61" fmla="*/ 1665514 w 1878114"/>
              <a:gd name="connsiteY61" fmla="*/ 783771 h 2253342"/>
              <a:gd name="connsiteX62" fmla="*/ 1643743 w 1878114"/>
              <a:gd name="connsiteY62" fmla="*/ 751114 h 2253342"/>
              <a:gd name="connsiteX63" fmla="*/ 1633602 w 1878114"/>
              <a:gd name="connsiteY63" fmla="*/ 696685 h 2253342"/>
              <a:gd name="connsiteX64" fmla="*/ 1622965 w 1878114"/>
              <a:gd name="connsiteY64" fmla="*/ 653142 h 2253342"/>
              <a:gd name="connsiteX65" fmla="*/ 1606513 w 1878114"/>
              <a:gd name="connsiteY65" fmla="*/ 620485 h 2253342"/>
              <a:gd name="connsiteX66" fmla="*/ 1524000 w 1878114"/>
              <a:gd name="connsiteY66" fmla="*/ 544285 h 2253342"/>
              <a:gd name="connsiteX67" fmla="*/ 1502228 w 1878114"/>
              <a:gd name="connsiteY67" fmla="*/ 478971 h 2253342"/>
              <a:gd name="connsiteX68" fmla="*/ 1491343 w 1878114"/>
              <a:gd name="connsiteY68" fmla="*/ 446314 h 2253342"/>
              <a:gd name="connsiteX69" fmla="*/ 1436914 w 1878114"/>
              <a:gd name="connsiteY69" fmla="*/ 391885 h 2253342"/>
              <a:gd name="connsiteX70" fmla="*/ 1382485 w 1878114"/>
              <a:gd name="connsiteY70" fmla="*/ 337457 h 2253342"/>
              <a:gd name="connsiteX71" fmla="*/ 1360714 w 1878114"/>
              <a:gd name="connsiteY71" fmla="*/ 315685 h 2253342"/>
              <a:gd name="connsiteX72" fmla="*/ 1295400 w 1878114"/>
              <a:gd name="connsiteY72" fmla="*/ 293914 h 2253342"/>
              <a:gd name="connsiteX73" fmla="*/ 1262743 w 1878114"/>
              <a:gd name="connsiteY73" fmla="*/ 283028 h 2253342"/>
              <a:gd name="connsiteX74" fmla="*/ 1186543 w 1878114"/>
              <a:gd name="connsiteY74" fmla="*/ 261257 h 2253342"/>
              <a:gd name="connsiteX75" fmla="*/ 1132114 w 1878114"/>
              <a:gd name="connsiteY75" fmla="*/ 217714 h 2253342"/>
              <a:gd name="connsiteX76" fmla="*/ 1077685 w 1878114"/>
              <a:gd name="connsiteY76" fmla="*/ 174171 h 2253342"/>
              <a:gd name="connsiteX77" fmla="*/ 1045028 w 1878114"/>
              <a:gd name="connsiteY77" fmla="*/ 163285 h 2253342"/>
              <a:gd name="connsiteX78" fmla="*/ 1012371 w 1878114"/>
              <a:gd name="connsiteY78" fmla="*/ 141514 h 2253342"/>
              <a:gd name="connsiteX79" fmla="*/ 979714 w 1878114"/>
              <a:gd name="connsiteY79" fmla="*/ 130628 h 2253342"/>
              <a:gd name="connsiteX80" fmla="*/ 881743 w 1878114"/>
              <a:gd name="connsiteY80" fmla="*/ 76200 h 2253342"/>
              <a:gd name="connsiteX81" fmla="*/ 827314 w 1878114"/>
              <a:gd name="connsiteY81" fmla="*/ 32657 h 2253342"/>
              <a:gd name="connsiteX82" fmla="*/ 685800 w 1878114"/>
              <a:gd name="connsiteY82" fmla="*/ 0 h 2253342"/>
              <a:gd name="connsiteX83" fmla="*/ 533400 w 1878114"/>
              <a:gd name="connsiteY83" fmla="*/ 21771 h 2253342"/>
              <a:gd name="connsiteX84" fmla="*/ 511628 w 1878114"/>
              <a:gd name="connsiteY84" fmla="*/ 43542 h 2253342"/>
              <a:gd name="connsiteX85" fmla="*/ 478971 w 1878114"/>
              <a:gd name="connsiteY85" fmla="*/ 97971 h 2253342"/>
              <a:gd name="connsiteX86" fmla="*/ 468085 w 1878114"/>
              <a:gd name="connsiteY86" fmla="*/ 130628 h 2253342"/>
              <a:gd name="connsiteX87" fmla="*/ 446314 w 1878114"/>
              <a:gd name="connsiteY87" fmla="*/ 163285 h 2253342"/>
              <a:gd name="connsiteX88" fmla="*/ 435428 w 1878114"/>
              <a:gd name="connsiteY88" fmla="*/ 217714 h 2253342"/>
              <a:gd name="connsiteX89" fmla="*/ 424543 w 1878114"/>
              <a:gd name="connsiteY89" fmla="*/ 250371 h 2253342"/>
              <a:gd name="connsiteX90" fmla="*/ 413657 w 1878114"/>
              <a:gd name="connsiteY90" fmla="*/ 293914 h 2253342"/>
              <a:gd name="connsiteX91" fmla="*/ 381000 w 1878114"/>
              <a:gd name="connsiteY91" fmla="*/ 348342 h 2253342"/>
              <a:gd name="connsiteX0" fmla="*/ 381000 w 1878114"/>
              <a:gd name="connsiteY0" fmla="*/ 348342 h 2253342"/>
              <a:gd name="connsiteX1" fmla="*/ 381000 w 1878114"/>
              <a:gd name="connsiteY1" fmla="*/ 348342 h 2253342"/>
              <a:gd name="connsiteX2" fmla="*/ 293914 w 1878114"/>
              <a:gd name="connsiteY2" fmla="*/ 457200 h 2253342"/>
              <a:gd name="connsiteX3" fmla="*/ 283028 w 1878114"/>
              <a:gd name="connsiteY3" fmla="*/ 489857 h 2253342"/>
              <a:gd name="connsiteX4" fmla="*/ 250371 w 1878114"/>
              <a:gd name="connsiteY4" fmla="*/ 511628 h 2253342"/>
              <a:gd name="connsiteX5" fmla="*/ 228600 w 1878114"/>
              <a:gd name="connsiteY5" fmla="*/ 533400 h 2253342"/>
              <a:gd name="connsiteX6" fmla="*/ 185057 w 1878114"/>
              <a:gd name="connsiteY6" fmla="*/ 598714 h 2253342"/>
              <a:gd name="connsiteX7" fmla="*/ 108857 w 1878114"/>
              <a:gd name="connsiteY7" fmla="*/ 685800 h 2253342"/>
              <a:gd name="connsiteX8" fmla="*/ 43543 w 1878114"/>
              <a:gd name="connsiteY8" fmla="*/ 762000 h 2253342"/>
              <a:gd name="connsiteX9" fmla="*/ 0 w 1878114"/>
              <a:gd name="connsiteY9" fmla="*/ 892628 h 2253342"/>
              <a:gd name="connsiteX10" fmla="*/ 10885 w 1878114"/>
              <a:gd name="connsiteY10" fmla="*/ 1023257 h 2253342"/>
              <a:gd name="connsiteX11" fmla="*/ 32657 w 1878114"/>
              <a:gd name="connsiteY11" fmla="*/ 1055914 h 2253342"/>
              <a:gd name="connsiteX12" fmla="*/ 43543 w 1878114"/>
              <a:gd name="connsiteY12" fmla="*/ 1088571 h 2253342"/>
              <a:gd name="connsiteX13" fmla="*/ 108857 w 1878114"/>
              <a:gd name="connsiteY13" fmla="*/ 1175657 h 2253342"/>
              <a:gd name="connsiteX14" fmla="*/ 130628 w 1878114"/>
              <a:gd name="connsiteY14" fmla="*/ 1208314 h 2253342"/>
              <a:gd name="connsiteX15" fmla="*/ 185057 w 1878114"/>
              <a:gd name="connsiteY15" fmla="*/ 1251857 h 2253342"/>
              <a:gd name="connsiteX16" fmla="*/ 228600 w 1878114"/>
              <a:gd name="connsiteY16" fmla="*/ 1306285 h 2253342"/>
              <a:gd name="connsiteX17" fmla="*/ 239485 w 1878114"/>
              <a:gd name="connsiteY17" fmla="*/ 1338942 h 2253342"/>
              <a:gd name="connsiteX18" fmla="*/ 217714 w 1878114"/>
              <a:gd name="connsiteY18" fmla="*/ 1534885 h 2253342"/>
              <a:gd name="connsiteX19" fmla="*/ 206828 w 1878114"/>
              <a:gd name="connsiteY19" fmla="*/ 1567542 h 2253342"/>
              <a:gd name="connsiteX20" fmla="*/ 217714 w 1878114"/>
              <a:gd name="connsiteY20" fmla="*/ 1709057 h 2253342"/>
              <a:gd name="connsiteX21" fmla="*/ 239485 w 1878114"/>
              <a:gd name="connsiteY21" fmla="*/ 1741714 h 2253342"/>
              <a:gd name="connsiteX22" fmla="*/ 283028 w 1878114"/>
              <a:gd name="connsiteY22" fmla="*/ 1785257 h 2253342"/>
              <a:gd name="connsiteX23" fmla="*/ 304800 w 1878114"/>
              <a:gd name="connsiteY23" fmla="*/ 1807028 h 2253342"/>
              <a:gd name="connsiteX24" fmla="*/ 326571 w 1878114"/>
              <a:gd name="connsiteY24" fmla="*/ 1828800 h 2253342"/>
              <a:gd name="connsiteX25" fmla="*/ 359228 w 1878114"/>
              <a:gd name="connsiteY25" fmla="*/ 1850571 h 2253342"/>
              <a:gd name="connsiteX26" fmla="*/ 402771 w 1878114"/>
              <a:gd name="connsiteY26" fmla="*/ 1905000 h 2253342"/>
              <a:gd name="connsiteX27" fmla="*/ 424543 w 1878114"/>
              <a:gd name="connsiteY27" fmla="*/ 1937657 h 2253342"/>
              <a:gd name="connsiteX28" fmla="*/ 500743 w 1878114"/>
              <a:gd name="connsiteY28" fmla="*/ 2002971 h 2253342"/>
              <a:gd name="connsiteX29" fmla="*/ 587828 w 1878114"/>
              <a:gd name="connsiteY29" fmla="*/ 2079171 h 2253342"/>
              <a:gd name="connsiteX30" fmla="*/ 609600 w 1878114"/>
              <a:gd name="connsiteY30" fmla="*/ 2100942 h 2253342"/>
              <a:gd name="connsiteX31" fmla="*/ 674914 w 1878114"/>
              <a:gd name="connsiteY31" fmla="*/ 2122714 h 2253342"/>
              <a:gd name="connsiteX32" fmla="*/ 707571 w 1878114"/>
              <a:gd name="connsiteY32" fmla="*/ 2133600 h 2253342"/>
              <a:gd name="connsiteX33" fmla="*/ 783771 w 1878114"/>
              <a:gd name="connsiteY33" fmla="*/ 2177142 h 2253342"/>
              <a:gd name="connsiteX34" fmla="*/ 881743 w 1878114"/>
              <a:gd name="connsiteY34" fmla="*/ 2198914 h 2253342"/>
              <a:gd name="connsiteX35" fmla="*/ 968828 w 1878114"/>
              <a:gd name="connsiteY35" fmla="*/ 2220685 h 2253342"/>
              <a:gd name="connsiteX36" fmla="*/ 1034143 w 1878114"/>
              <a:gd name="connsiteY36" fmla="*/ 2242457 h 2253342"/>
              <a:gd name="connsiteX37" fmla="*/ 1066800 w 1878114"/>
              <a:gd name="connsiteY37" fmla="*/ 2253342 h 2253342"/>
              <a:gd name="connsiteX38" fmla="*/ 1208314 w 1878114"/>
              <a:gd name="connsiteY38" fmla="*/ 2242457 h 2253342"/>
              <a:gd name="connsiteX39" fmla="*/ 1273628 w 1878114"/>
              <a:gd name="connsiteY39" fmla="*/ 2177142 h 2253342"/>
              <a:gd name="connsiteX40" fmla="*/ 1328057 w 1878114"/>
              <a:gd name="connsiteY40" fmla="*/ 2122714 h 2253342"/>
              <a:gd name="connsiteX41" fmla="*/ 1349828 w 1878114"/>
              <a:gd name="connsiteY41" fmla="*/ 2090057 h 2253342"/>
              <a:gd name="connsiteX42" fmla="*/ 1404257 w 1878114"/>
              <a:gd name="connsiteY42" fmla="*/ 2035628 h 2253342"/>
              <a:gd name="connsiteX43" fmla="*/ 1469571 w 1878114"/>
              <a:gd name="connsiteY43" fmla="*/ 1970314 h 2253342"/>
              <a:gd name="connsiteX44" fmla="*/ 1513114 w 1878114"/>
              <a:gd name="connsiteY44" fmla="*/ 1905000 h 2253342"/>
              <a:gd name="connsiteX45" fmla="*/ 1556657 w 1878114"/>
              <a:gd name="connsiteY45" fmla="*/ 1839685 h 2253342"/>
              <a:gd name="connsiteX46" fmla="*/ 1578428 w 1878114"/>
              <a:gd name="connsiteY46" fmla="*/ 1807028 h 2253342"/>
              <a:gd name="connsiteX47" fmla="*/ 1654628 w 1878114"/>
              <a:gd name="connsiteY47" fmla="*/ 1730828 h 2253342"/>
              <a:gd name="connsiteX48" fmla="*/ 1676400 w 1878114"/>
              <a:gd name="connsiteY48" fmla="*/ 1709057 h 2253342"/>
              <a:gd name="connsiteX49" fmla="*/ 1698171 w 1878114"/>
              <a:gd name="connsiteY49" fmla="*/ 1676400 h 2253342"/>
              <a:gd name="connsiteX50" fmla="*/ 1719943 w 1878114"/>
              <a:gd name="connsiteY50" fmla="*/ 1654628 h 2253342"/>
              <a:gd name="connsiteX51" fmla="*/ 1763485 w 1878114"/>
              <a:gd name="connsiteY51" fmla="*/ 1578428 h 2253342"/>
              <a:gd name="connsiteX52" fmla="*/ 1817914 w 1878114"/>
              <a:gd name="connsiteY52" fmla="*/ 1513114 h 2253342"/>
              <a:gd name="connsiteX53" fmla="*/ 1861457 w 1878114"/>
              <a:gd name="connsiteY53" fmla="*/ 1447800 h 2253342"/>
              <a:gd name="connsiteX54" fmla="*/ 1861457 w 1878114"/>
              <a:gd name="connsiteY54" fmla="*/ 1251857 h 2253342"/>
              <a:gd name="connsiteX55" fmla="*/ 1839685 w 1878114"/>
              <a:gd name="connsiteY55" fmla="*/ 1175657 h 2253342"/>
              <a:gd name="connsiteX56" fmla="*/ 1817914 w 1878114"/>
              <a:gd name="connsiteY56" fmla="*/ 1066800 h 2253342"/>
              <a:gd name="connsiteX57" fmla="*/ 1785257 w 1878114"/>
              <a:gd name="connsiteY57" fmla="*/ 957942 h 2253342"/>
              <a:gd name="connsiteX58" fmla="*/ 1763485 w 1878114"/>
              <a:gd name="connsiteY58" fmla="*/ 936171 h 2253342"/>
              <a:gd name="connsiteX59" fmla="*/ 1730828 w 1878114"/>
              <a:gd name="connsiteY59" fmla="*/ 881742 h 2253342"/>
              <a:gd name="connsiteX60" fmla="*/ 1665514 w 1878114"/>
              <a:gd name="connsiteY60" fmla="*/ 783771 h 2253342"/>
              <a:gd name="connsiteX61" fmla="*/ 1643743 w 1878114"/>
              <a:gd name="connsiteY61" fmla="*/ 751114 h 2253342"/>
              <a:gd name="connsiteX62" fmla="*/ 1633602 w 1878114"/>
              <a:gd name="connsiteY62" fmla="*/ 696685 h 2253342"/>
              <a:gd name="connsiteX63" fmla="*/ 1622965 w 1878114"/>
              <a:gd name="connsiteY63" fmla="*/ 653142 h 2253342"/>
              <a:gd name="connsiteX64" fmla="*/ 1606513 w 1878114"/>
              <a:gd name="connsiteY64" fmla="*/ 620485 h 2253342"/>
              <a:gd name="connsiteX65" fmla="*/ 1524000 w 1878114"/>
              <a:gd name="connsiteY65" fmla="*/ 544285 h 2253342"/>
              <a:gd name="connsiteX66" fmla="*/ 1502228 w 1878114"/>
              <a:gd name="connsiteY66" fmla="*/ 478971 h 2253342"/>
              <a:gd name="connsiteX67" fmla="*/ 1491343 w 1878114"/>
              <a:gd name="connsiteY67" fmla="*/ 446314 h 2253342"/>
              <a:gd name="connsiteX68" fmla="*/ 1436914 w 1878114"/>
              <a:gd name="connsiteY68" fmla="*/ 391885 h 2253342"/>
              <a:gd name="connsiteX69" fmla="*/ 1382485 w 1878114"/>
              <a:gd name="connsiteY69" fmla="*/ 337457 h 2253342"/>
              <a:gd name="connsiteX70" fmla="*/ 1360714 w 1878114"/>
              <a:gd name="connsiteY70" fmla="*/ 315685 h 2253342"/>
              <a:gd name="connsiteX71" fmla="*/ 1295400 w 1878114"/>
              <a:gd name="connsiteY71" fmla="*/ 293914 h 2253342"/>
              <a:gd name="connsiteX72" fmla="*/ 1262743 w 1878114"/>
              <a:gd name="connsiteY72" fmla="*/ 283028 h 2253342"/>
              <a:gd name="connsiteX73" fmla="*/ 1186543 w 1878114"/>
              <a:gd name="connsiteY73" fmla="*/ 261257 h 2253342"/>
              <a:gd name="connsiteX74" fmla="*/ 1132114 w 1878114"/>
              <a:gd name="connsiteY74" fmla="*/ 217714 h 2253342"/>
              <a:gd name="connsiteX75" fmla="*/ 1077685 w 1878114"/>
              <a:gd name="connsiteY75" fmla="*/ 174171 h 2253342"/>
              <a:gd name="connsiteX76" fmla="*/ 1045028 w 1878114"/>
              <a:gd name="connsiteY76" fmla="*/ 163285 h 2253342"/>
              <a:gd name="connsiteX77" fmla="*/ 1012371 w 1878114"/>
              <a:gd name="connsiteY77" fmla="*/ 141514 h 2253342"/>
              <a:gd name="connsiteX78" fmla="*/ 979714 w 1878114"/>
              <a:gd name="connsiteY78" fmla="*/ 130628 h 2253342"/>
              <a:gd name="connsiteX79" fmla="*/ 881743 w 1878114"/>
              <a:gd name="connsiteY79" fmla="*/ 76200 h 2253342"/>
              <a:gd name="connsiteX80" fmla="*/ 827314 w 1878114"/>
              <a:gd name="connsiteY80" fmla="*/ 32657 h 2253342"/>
              <a:gd name="connsiteX81" fmla="*/ 685800 w 1878114"/>
              <a:gd name="connsiteY81" fmla="*/ 0 h 2253342"/>
              <a:gd name="connsiteX82" fmla="*/ 533400 w 1878114"/>
              <a:gd name="connsiteY82" fmla="*/ 21771 h 2253342"/>
              <a:gd name="connsiteX83" fmla="*/ 511628 w 1878114"/>
              <a:gd name="connsiteY83" fmla="*/ 43542 h 2253342"/>
              <a:gd name="connsiteX84" fmla="*/ 478971 w 1878114"/>
              <a:gd name="connsiteY84" fmla="*/ 97971 h 2253342"/>
              <a:gd name="connsiteX85" fmla="*/ 468085 w 1878114"/>
              <a:gd name="connsiteY85" fmla="*/ 130628 h 2253342"/>
              <a:gd name="connsiteX86" fmla="*/ 446314 w 1878114"/>
              <a:gd name="connsiteY86" fmla="*/ 163285 h 2253342"/>
              <a:gd name="connsiteX87" fmla="*/ 435428 w 1878114"/>
              <a:gd name="connsiteY87" fmla="*/ 217714 h 2253342"/>
              <a:gd name="connsiteX88" fmla="*/ 424543 w 1878114"/>
              <a:gd name="connsiteY88" fmla="*/ 250371 h 2253342"/>
              <a:gd name="connsiteX89" fmla="*/ 413657 w 1878114"/>
              <a:gd name="connsiteY89" fmla="*/ 293914 h 2253342"/>
              <a:gd name="connsiteX90" fmla="*/ 381000 w 1878114"/>
              <a:gd name="connsiteY90" fmla="*/ 348342 h 2253342"/>
              <a:gd name="connsiteX0" fmla="*/ 381000 w 1878114"/>
              <a:gd name="connsiteY0" fmla="*/ 348342 h 2253342"/>
              <a:gd name="connsiteX1" fmla="*/ 381000 w 1878114"/>
              <a:gd name="connsiteY1" fmla="*/ 348342 h 2253342"/>
              <a:gd name="connsiteX2" fmla="*/ 293914 w 1878114"/>
              <a:gd name="connsiteY2" fmla="*/ 457200 h 2253342"/>
              <a:gd name="connsiteX3" fmla="*/ 283028 w 1878114"/>
              <a:gd name="connsiteY3" fmla="*/ 489857 h 2253342"/>
              <a:gd name="connsiteX4" fmla="*/ 250371 w 1878114"/>
              <a:gd name="connsiteY4" fmla="*/ 511628 h 2253342"/>
              <a:gd name="connsiteX5" fmla="*/ 228600 w 1878114"/>
              <a:gd name="connsiteY5" fmla="*/ 533400 h 2253342"/>
              <a:gd name="connsiteX6" fmla="*/ 185057 w 1878114"/>
              <a:gd name="connsiteY6" fmla="*/ 598714 h 2253342"/>
              <a:gd name="connsiteX7" fmla="*/ 108857 w 1878114"/>
              <a:gd name="connsiteY7" fmla="*/ 685800 h 2253342"/>
              <a:gd name="connsiteX8" fmla="*/ 43543 w 1878114"/>
              <a:gd name="connsiteY8" fmla="*/ 762000 h 2253342"/>
              <a:gd name="connsiteX9" fmla="*/ 0 w 1878114"/>
              <a:gd name="connsiteY9" fmla="*/ 892628 h 2253342"/>
              <a:gd name="connsiteX10" fmla="*/ 10885 w 1878114"/>
              <a:gd name="connsiteY10" fmla="*/ 1023257 h 2253342"/>
              <a:gd name="connsiteX11" fmla="*/ 43543 w 1878114"/>
              <a:gd name="connsiteY11" fmla="*/ 1088571 h 2253342"/>
              <a:gd name="connsiteX12" fmla="*/ 108857 w 1878114"/>
              <a:gd name="connsiteY12" fmla="*/ 1175657 h 2253342"/>
              <a:gd name="connsiteX13" fmla="*/ 130628 w 1878114"/>
              <a:gd name="connsiteY13" fmla="*/ 1208314 h 2253342"/>
              <a:gd name="connsiteX14" fmla="*/ 185057 w 1878114"/>
              <a:gd name="connsiteY14" fmla="*/ 1251857 h 2253342"/>
              <a:gd name="connsiteX15" fmla="*/ 228600 w 1878114"/>
              <a:gd name="connsiteY15" fmla="*/ 1306285 h 2253342"/>
              <a:gd name="connsiteX16" fmla="*/ 239485 w 1878114"/>
              <a:gd name="connsiteY16" fmla="*/ 1338942 h 2253342"/>
              <a:gd name="connsiteX17" fmla="*/ 217714 w 1878114"/>
              <a:gd name="connsiteY17" fmla="*/ 1534885 h 2253342"/>
              <a:gd name="connsiteX18" fmla="*/ 206828 w 1878114"/>
              <a:gd name="connsiteY18" fmla="*/ 1567542 h 2253342"/>
              <a:gd name="connsiteX19" fmla="*/ 217714 w 1878114"/>
              <a:gd name="connsiteY19" fmla="*/ 1709057 h 2253342"/>
              <a:gd name="connsiteX20" fmla="*/ 239485 w 1878114"/>
              <a:gd name="connsiteY20" fmla="*/ 1741714 h 2253342"/>
              <a:gd name="connsiteX21" fmla="*/ 283028 w 1878114"/>
              <a:gd name="connsiteY21" fmla="*/ 1785257 h 2253342"/>
              <a:gd name="connsiteX22" fmla="*/ 304800 w 1878114"/>
              <a:gd name="connsiteY22" fmla="*/ 1807028 h 2253342"/>
              <a:gd name="connsiteX23" fmla="*/ 326571 w 1878114"/>
              <a:gd name="connsiteY23" fmla="*/ 1828800 h 2253342"/>
              <a:gd name="connsiteX24" fmla="*/ 359228 w 1878114"/>
              <a:gd name="connsiteY24" fmla="*/ 1850571 h 2253342"/>
              <a:gd name="connsiteX25" fmla="*/ 402771 w 1878114"/>
              <a:gd name="connsiteY25" fmla="*/ 1905000 h 2253342"/>
              <a:gd name="connsiteX26" fmla="*/ 424543 w 1878114"/>
              <a:gd name="connsiteY26" fmla="*/ 1937657 h 2253342"/>
              <a:gd name="connsiteX27" fmla="*/ 500743 w 1878114"/>
              <a:gd name="connsiteY27" fmla="*/ 2002971 h 2253342"/>
              <a:gd name="connsiteX28" fmla="*/ 587828 w 1878114"/>
              <a:gd name="connsiteY28" fmla="*/ 2079171 h 2253342"/>
              <a:gd name="connsiteX29" fmla="*/ 609600 w 1878114"/>
              <a:gd name="connsiteY29" fmla="*/ 2100942 h 2253342"/>
              <a:gd name="connsiteX30" fmla="*/ 674914 w 1878114"/>
              <a:gd name="connsiteY30" fmla="*/ 2122714 h 2253342"/>
              <a:gd name="connsiteX31" fmla="*/ 707571 w 1878114"/>
              <a:gd name="connsiteY31" fmla="*/ 2133600 h 2253342"/>
              <a:gd name="connsiteX32" fmla="*/ 783771 w 1878114"/>
              <a:gd name="connsiteY32" fmla="*/ 2177142 h 2253342"/>
              <a:gd name="connsiteX33" fmla="*/ 881743 w 1878114"/>
              <a:gd name="connsiteY33" fmla="*/ 2198914 h 2253342"/>
              <a:gd name="connsiteX34" fmla="*/ 968828 w 1878114"/>
              <a:gd name="connsiteY34" fmla="*/ 2220685 h 2253342"/>
              <a:gd name="connsiteX35" fmla="*/ 1034143 w 1878114"/>
              <a:gd name="connsiteY35" fmla="*/ 2242457 h 2253342"/>
              <a:gd name="connsiteX36" fmla="*/ 1066800 w 1878114"/>
              <a:gd name="connsiteY36" fmla="*/ 2253342 h 2253342"/>
              <a:gd name="connsiteX37" fmla="*/ 1208314 w 1878114"/>
              <a:gd name="connsiteY37" fmla="*/ 2242457 h 2253342"/>
              <a:gd name="connsiteX38" fmla="*/ 1273628 w 1878114"/>
              <a:gd name="connsiteY38" fmla="*/ 2177142 h 2253342"/>
              <a:gd name="connsiteX39" fmla="*/ 1328057 w 1878114"/>
              <a:gd name="connsiteY39" fmla="*/ 2122714 h 2253342"/>
              <a:gd name="connsiteX40" fmla="*/ 1349828 w 1878114"/>
              <a:gd name="connsiteY40" fmla="*/ 2090057 h 2253342"/>
              <a:gd name="connsiteX41" fmla="*/ 1404257 w 1878114"/>
              <a:gd name="connsiteY41" fmla="*/ 2035628 h 2253342"/>
              <a:gd name="connsiteX42" fmla="*/ 1469571 w 1878114"/>
              <a:gd name="connsiteY42" fmla="*/ 1970314 h 2253342"/>
              <a:gd name="connsiteX43" fmla="*/ 1513114 w 1878114"/>
              <a:gd name="connsiteY43" fmla="*/ 1905000 h 2253342"/>
              <a:gd name="connsiteX44" fmla="*/ 1556657 w 1878114"/>
              <a:gd name="connsiteY44" fmla="*/ 1839685 h 2253342"/>
              <a:gd name="connsiteX45" fmla="*/ 1578428 w 1878114"/>
              <a:gd name="connsiteY45" fmla="*/ 1807028 h 2253342"/>
              <a:gd name="connsiteX46" fmla="*/ 1654628 w 1878114"/>
              <a:gd name="connsiteY46" fmla="*/ 1730828 h 2253342"/>
              <a:gd name="connsiteX47" fmla="*/ 1676400 w 1878114"/>
              <a:gd name="connsiteY47" fmla="*/ 1709057 h 2253342"/>
              <a:gd name="connsiteX48" fmla="*/ 1698171 w 1878114"/>
              <a:gd name="connsiteY48" fmla="*/ 1676400 h 2253342"/>
              <a:gd name="connsiteX49" fmla="*/ 1719943 w 1878114"/>
              <a:gd name="connsiteY49" fmla="*/ 1654628 h 2253342"/>
              <a:gd name="connsiteX50" fmla="*/ 1763485 w 1878114"/>
              <a:gd name="connsiteY50" fmla="*/ 1578428 h 2253342"/>
              <a:gd name="connsiteX51" fmla="*/ 1817914 w 1878114"/>
              <a:gd name="connsiteY51" fmla="*/ 1513114 h 2253342"/>
              <a:gd name="connsiteX52" fmla="*/ 1861457 w 1878114"/>
              <a:gd name="connsiteY52" fmla="*/ 1447800 h 2253342"/>
              <a:gd name="connsiteX53" fmla="*/ 1861457 w 1878114"/>
              <a:gd name="connsiteY53" fmla="*/ 1251857 h 2253342"/>
              <a:gd name="connsiteX54" fmla="*/ 1839685 w 1878114"/>
              <a:gd name="connsiteY54" fmla="*/ 1175657 h 2253342"/>
              <a:gd name="connsiteX55" fmla="*/ 1817914 w 1878114"/>
              <a:gd name="connsiteY55" fmla="*/ 1066800 h 2253342"/>
              <a:gd name="connsiteX56" fmla="*/ 1785257 w 1878114"/>
              <a:gd name="connsiteY56" fmla="*/ 957942 h 2253342"/>
              <a:gd name="connsiteX57" fmla="*/ 1763485 w 1878114"/>
              <a:gd name="connsiteY57" fmla="*/ 936171 h 2253342"/>
              <a:gd name="connsiteX58" fmla="*/ 1730828 w 1878114"/>
              <a:gd name="connsiteY58" fmla="*/ 881742 h 2253342"/>
              <a:gd name="connsiteX59" fmla="*/ 1665514 w 1878114"/>
              <a:gd name="connsiteY59" fmla="*/ 783771 h 2253342"/>
              <a:gd name="connsiteX60" fmla="*/ 1643743 w 1878114"/>
              <a:gd name="connsiteY60" fmla="*/ 751114 h 2253342"/>
              <a:gd name="connsiteX61" fmla="*/ 1633602 w 1878114"/>
              <a:gd name="connsiteY61" fmla="*/ 696685 h 2253342"/>
              <a:gd name="connsiteX62" fmla="*/ 1622965 w 1878114"/>
              <a:gd name="connsiteY62" fmla="*/ 653142 h 2253342"/>
              <a:gd name="connsiteX63" fmla="*/ 1606513 w 1878114"/>
              <a:gd name="connsiteY63" fmla="*/ 620485 h 2253342"/>
              <a:gd name="connsiteX64" fmla="*/ 1524000 w 1878114"/>
              <a:gd name="connsiteY64" fmla="*/ 544285 h 2253342"/>
              <a:gd name="connsiteX65" fmla="*/ 1502228 w 1878114"/>
              <a:gd name="connsiteY65" fmla="*/ 478971 h 2253342"/>
              <a:gd name="connsiteX66" fmla="*/ 1491343 w 1878114"/>
              <a:gd name="connsiteY66" fmla="*/ 446314 h 2253342"/>
              <a:gd name="connsiteX67" fmla="*/ 1436914 w 1878114"/>
              <a:gd name="connsiteY67" fmla="*/ 391885 h 2253342"/>
              <a:gd name="connsiteX68" fmla="*/ 1382485 w 1878114"/>
              <a:gd name="connsiteY68" fmla="*/ 337457 h 2253342"/>
              <a:gd name="connsiteX69" fmla="*/ 1360714 w 1878114"/>
              <a:gd name="connsiteY69" fmla="*/ 315685 h 2253342"/>
              <a:gd name="connsiteX70" fmla="*/ 1295400 w 1878114"/>
              <a:gd name="connsiteY70" fmla="*/ 293914 h 2253342"/>
              <a:gd name="connsiteX71" fmla="*/ 1262743 w 1878114"/>
              <a:gd name="connsiteY71" fmla="*/ 283028 h 2253342"/>
              <a:gd name="connsiteX72" fmla="*/ 1186543 w 1878114"/>
              <a:gd name="connsiteY72" fmla="*/ 261257 h 2253342"/>
              <a:gd name="connsiteX73" fmla="*/ 1132114 w 1878114"/>
              <a:gd name="connsiteY73" fmla="*/ 217714 h 2253342"/>
              <a:gd name="connsiteX74" fmla="*/ 1077685 w 1878114"/>
              <a:gd name="connsiteY74" fmla="*/ 174171 h 2253342"/>
              <a:gd name="connsiteX75" fmla="*/ 1045028 w 1878114"/>
              <a:gd name="connsiteY75" fmla="*/ 163285 h 2253342"/>
              <a:gd name="connsiteX76" fmla="*/ 1012371 w 1878114"/>
              <a:gd name="connsiteY76" fmla="*/ 141514 h 2253342"/>
              <a:gd name="connsiteX77" fmla="*/ 979714 w 1878114"/>
              <a:gd name="connsiteY77" fmla="*/ 130628 h 2253342"/>
              <a:gd name="connsiteX78" fmla="*/ 881743 w 1878114"/>
              <a:gd name="connsiteY78" fmla="*/ 76200 h 2253342"/>
              <a:gd name="connsiteX79" fmla="*/ 827314 w 1878114"/>
              <a:gd name="connsiteY79" fmla="*/ 32657 h 2253342"/>
              <a:gd name="connsiteX80" fmla="*/ 685800 w 1878114"/>
              <a:gd name="connsiteY80" fmla="*/ 0 h 2253342"/>
              <a:gd name="connsiteX81" fmla="*/ 533400 w 1878114"/>
              <a:gd name="connsiteY81" fmla="*/ 21771 h 2253342"/>
              <a:gd name="connsiteX82" fmla="*/ 511628 w 1878114"/>
              <a:gd name="connsiteY82" fmla="*/ 43542 h 2253342"/>
              <a:gd name="connsiteX83" fmla="*/ 478971 w 1878114"/>
              <a:gd name="connsiteY83" fmla="*/ 97971 h 2253342"/>
              <a:gd name="connsiteX84" fmla="*/ 468085 w 1878114"/>
              <a:gd name="connsiteY84" fmla="*/ 130628 h 2253342"/>
              <a:gd name="connsiteX85" fmla="*/ 446314 w 1878114"/>
              <a:gd name="connsiteY85" fmla="*/ 163285 h 2253342"/>
              <a:gd name="connsiteX86" fmla="*/ 435428 w 1878114"/>
              <a:gd name="connsiteY86" fmla="*/ 217714 h 2253342"/>
              <a:gd name="connsiteX87" fmla="*/ 424543 w 1878114"/>
              <a:gd name="connsiteY87" fmla="*/ 250371 h 2253342"/>
              <a:gd name="connsiteX88" fmla="*/ 413657 w 1878114"/>
              <a:gd name="connsiteY88" fmla="*/ 293914 h 2253342"/>
              <a:gd name="connsiteX89" fmla="*/ 381000 w 1878114"/>
              <a:gd name="connsiteY89" fmla="*/ 348342 h 2253342"/>
              <a:gd name="connsiteX0" fmla="*/ 381000 w 1878114"/>
              <a:gd name="connsiteY0" fmla="*/ 348342 h 2253342"/>
              <a:gd name="connsiteX1" fmla="*/ 381000 w 1878114"/>
              <a:gd name="connsiteY1" fmla="*/ 348342 h 2253342"/>
              <a:gd name="connsiteX2" fmla="*/ 293914 w 1878114"/>
              <a:gd name="connsiteY2" fmla="*/ 457200 h 2253342"/>
              <a:gd name="connsiteX3" fmla="*/ 283028 w 1878114"/>
              <a:gd name="connsiteY3" fmla="*/ 489857 h 2253342"/>
              <a:gd name="connsiteX4" fmla="*/ 250371 w 1878114"/>
              <a:gd name="connsiteY4" fmla="*/ 511628 h 2253342"/>
              <a:gd name="connsiteX5" fmla="*/ 228600 w 1878114"/>
              <a:gd name="connsiteY5" fmla="*/ 533400 h 2253342"/>
              <a:gd name="connsiteX6" fmla="*/ 185057 w 1878114"/>
              <a:gd name="connsiteY6" fmla="*/ 598714 h 2253342"/>
              <a:gd name="connsiteX7" fmla="*/ 108857 w 1878114"/>
              <a:gd name="connsiteY7" fmla="*/ 685800 h 2253342"/>
              <a:gd name="connsiteX8" fmla="*/ 43543 w 1878114"/>
              <a:gd name="connsiteY8" fmla="*/ 762000 h 2253342"/>
              <a:gd name="connsiteX9" fmla="*/ 0 w 1878114"/>
              <a:gd name="connsiteY9" fmla="*/ 892628 h 2253342"/>
              <a:gd name="connsiteX10" fmla="*/ 10885 w 1878114"/>
              <a:gd name="connsiteY10" fmla="*/ 1023257 h 2253342"/>
              <a:gd name="connsiteX11" fmla="*/ 108857 w 1878114"/>
              <a:gd name="connsiteY11" fmla="*/ 1175657 h 2253342"/>
              <a:gd name="connsiteX12" fmla="*/ 130628 w 1878114"/>
              <a:gd name="connsiteY12" fmla="*/ 1208314 h 2253342"/>
              <a:gd name="connsiteX13" fmla="*/ 185057 w 1878114"/>
              <a:gd name="connsiteY13" fmla="*/ 1251857 h 2253342"/>
              <a:gd name="connsiteX14" fmla="*/ 228600 w 1878114"/>
              <a:gd name="connsiteY14" fmla="*/ 1306285 h 2253342"/>
              <a:gd name="connsiteX15" fmla="*/ 239485 w 1878114"/>
              <a:gd name="connsiteY15" fmla="*/ 1338942 h 2253342"/>
              <a:gd name="connsiteX16" fmla="*/ 217714 w 1878114"/>
              <a:gd name="connsiteY16" fmla="*/ 1534885 h 2253342"/>
              <a:gd name="connsiteX17" fmla="*/ 206828 w 1878114"/>
              <a:gd name="connsiteY17" fmla="*/ 1567542 h 2253342"/>
              <a:gd name="connsiteX18" fmla="*/ 217714 w 1878114"/>
              <a:gd name="connsiteY18" fmla="*/ 1709057 h 2253342"/>
              <a:gd name="connsiteX19" fmla="*/ 239485 w 1878114"/>
              <a:gd name="connsiteY19" fmla="*/ 1741714 h 2253342"/>
              <a:gd name="connsiteX20" fmla="*/ 283028 w 1878114"/>
              <a:gd name="connsiteY20" fmla="*/ 1785257 h 2253342"/>
              <a:gd name="connsiteX21" fmla="*/ 304800 w 1878114"/>
              <a:gd name="connsiteY21" fmla="*/ 1807028 h 2253342"/>
              <a:gd name="connsiteX22" fmla="*/ 326571 w 1878114"/>
              <a:gd name="connsiteY22" fmla="*/ 1828800 h 2253342"/>
              <a:gd name="connsiteX23" fmla="*/ 359228 w 1878114"/>
              <a:gd name="connsiteY23" fmla="*/ 1850571 h 2253342"/>
              <a:gd name="connsiteX24" fmla="*/ 402771 w 1878114"/>
              <a:gd name="connsiteY24" fmla="*/ 1905000 h 2253342"/>
              <a:gd name="connsiteX25" fmla="*/ 424543 w 1878114"/>
              <a:gd name="connsiteY25" fmla="*/ 1937657 h 2253342"/>
              <a:gd name="connsiteX26" fmla="*/ 500743 w 1878114"/>
              <a:gd name="connsiteY26" fmla="*/ 2002971 h 2253342"/>
              <a:gd name="connsiteX27" fmla="*/ 587828 w 1878114"/>
              <a:gd name="connsiteY27" fmla="*/ 2079171 h 2253342"/>
              <a:gd name="connsiteX28" fmla="*/ 609600 w 1878114"/>
              <a:gd name="connsiteY28" fmla="*/ 2100942 h 2253342"/>
              <a:gd name="connsiteX29" fmla="*/ 674914 w 1878114"/>
              <a:gd name="connsiteY29" fmla="*/ 2122714 h 2253342"/>
              <a:gd name="connsiteX30" fmla="*/ 707571 w 1878114"/>
              <a:gd name="connsiteY30" fmla="*/ 2133600 h 2253342"/>
              <a:gd name="connsiteX31" fmla="*/ 783771 w 1878114"/>
              <a:gd name="connsiteY31" fmla="*/ 2177142 h 2253342"/>
              <a:gd name="connsiteX32" fmla="*/ 881743 w 1878114"/>
              <a:gd name="connsiteY32" fmla="*/ 2198914 h 2253342"/>
              <a:gd name="connsiteX33" fmla="*/ 968828 w 1878114"/>
              <a:gd name="connsiteY33" fmla="*/ 2220685 h 2253342"/>
              <a:gd name="connsiteX34" fmla="*/ 1034143 w 1878114"/>
              <a:gd name="connsiteY34" fmla="*/ 2242457 h 2253342"/>
              <a:gd name="connsiteX35" fmla="*/ 1066800 w 1878114"/>
              <a:gd name="connsiteY35" fmla="*/ 2253342 h 2253342"/>
              <a:gd name="connsiteX36" fmla="*/ 1208314 w 1878114"/>
              <a:gd name="connsiteY36" fmla="*/ 2242457 h 2253342"/>
              <a:gd name="connsiteX37" fmla="*/ 1273628 w 1878114"/>
              <a:gd name="connsiteY37" fmla="*/ 2177142 h 2253342"/>
              <a:gd name="connsiteX38" fmla="*/ 1328057 w 1878114"/>
              <a:gd name="connsiteY38" fmla="*/ 2122714 h 2253342"/>
              <a:gd name="connsiteX39" fmla="*/ 1349828 w 1878114"/>
              <a:gd name="connsiteY39" fmla="*/ 2090057 h 2253342"/>
              <a:gd name="connsiteX40" fmla="*/ 1404257 w 1878114"/>
              <a:gd name="connsiteY40" fmla="*/ 2035628 h 2253342"/>
              <a:gd name="connsiteX41" fmla="*/ 1469571 w 1878114"/>
              <a:gd name="connsiteY41" fmla="*/ 1970314 h 2253342"/>
              <a:gd name="connsiteX42" fmla="*/ 1513114 w 1878114"/>
              <a:gd name="connsiteY42" fmla="*/ 1905000 h 2253342"/>
              <a:gd name="connsiteX43" fmla="*/ 1556657 w 1878114"/>
              <a:gd name="connsiteY43" fmla="*/ 1839685 h 2253342"/>
              <a:gd name="connsiteX44" fmla="*/ 1578428 w 1878114"/>
              <a:gd name="connsiteY44" fmla="*/ 1807028 h 2253342"/>
              <a:gd name="connsiteX45" fmla="*/ 1654628 w 1878114"/>
              <a:gd name="connsiteY45" fmla="*/ 1730828 h 2253342"/>
              <a:gd name="connsiteX46" fmla="*/ 1676400 w 1878114"/>
              <a:gd name="connsiteY46" fmla="*/ 1709057 h 2253342"/>
              <a:gd name="connsiteX47" fmla="*/ 1698171 w 1878114"/>
              <a:gd name="connsiteY47" fmla="*/ 1676400 h 2253342"/>
              <a:gd name="connsiteX48" fmla="*/ 1719943 w 1878114"/>
              <a:gd name="connsiteY48" fmla="*/ 1654628 h 2253342"/>
              <a:gd name="connsiteX49" fmla="*/ 1763485 w 1878114"/>
              <a:gd name="connsiteY49" fmla="*/ 1578428 h 2253342"/>
              <a:gd name="connsiteX50" fmla="*/ 1817914 w 1878114"/>
              <a:gd name="connsiteY50" fmla="*/ 1513114 h 2253342"/>
              <a:gd name="connsiteX51" fmla="*/ 1861457 w 1878114"/>
              <a:gd name="connsiteY51" fmla="*/ 1447800 h 2253342"/>
              <a:gd name="connsiteX52" fmla="*/ 1861457 w 1878114"/>
              <a:gd name="connsiteY52" fmla="*/ 1251857 h 2253342"/>
              <a:gd name="connsiteX53" fmla="*/ 1839685 w 1878114"/>
              <a:gd name="connsiteY53" fmla="*/ 1175657 h 2253342"/>
              <a:gd name="connsiteX54" fmla="*/ 1817914 w 1878114"/>
              <a:gd name="connsiteY54" fmla="*/ 1066800 h 2253342"/>
              <a:gd name="connsiteX55" fmla="*/ 1785257 w 1878114"/>
              <a:gd name="connsiteY55" fmla="*/ 957942 h 2253342"/>
              <a:gd name="connsiteX56" fmla="*/ 1763485 w 1878114"/>
              <a:gd name="connsiteY56" fmla="*/ 936171 h 2253342"/>
              <a:gd name="connsiteX57" fmla="*/ 1730828 w 1878114"/>
              <a:gd name="connsiteY57" fmla="*/ 881742 h 2253342"/>
              <a:gd name="connsiteX58" fmla="*/ 1665514 w 1878114"/>
              <a:gd name="connsiteY58" fmla="*/ 783771 h 2253342"/>
              <a:gd name="connsiteX59" fmla="*/ 1643743 w 1878114"/>
              <a:gd name="connsiteY59" fmla="*/ 751114 h 2253342"/>
              <a:gd name="connsiteX60" fmla="*/ 1633602 w 1878114"/>
              <a:gd name="connsiteY60" fmla="*/ 696685 h 2253342"/>
              <a:gd name="connsiteX61" fmla="*/ 1622965 w 1878114"/>
              <a:gd name="connsiteY61" fmla="*/ 653142 h 2253342"/>
              <a:gd name="connsiteX62" fmla="*/ 1606513 w 1878114"/>
              <a:gd name="connsiteY62" fmla="*/ 620485 h 2253342"/>
              <a:gd name="connsiteX63" fmla="*/ 1524000 w 1878114"/>
              <a:gd name="connsiteY63" fmla="*/ 544285 h 2253342"/>
              <a:gd name="connsiteX64" fmla="*/ 1502228 w 1878114"/>
              <a:gd name="connsiteY64" fmla="*/ 478971 h 2253342"/>
              <a:gd name="connsiteX65" fmla="*/ 1491343 w 1878114"/>
              <a:gd name="connsiteY65" fmla="*/ 446314 h 2253342"/>
              <a:gd name="connsiteX66" fmla="*/ 1436914 w 1878114"/>
              <a:gd name="connsiteY66" fmla="*/ 391885 h 2253342"/>
              <a:gd name="connsiteX67" fmla="*/ 1382485 w 1878114"/>
              <a:gd name="connsiteY67" fmla="*/ 337457 h 2253342"/>
              <a:gd name="connsiteX68" fmla="*/ 1360714 w 1878114"/>
              <a:gd name="connsiteY68" fmla="*/ 315685 h 2253342"/>
              <a:gd name="connsiteX69" fmla="*/ 1295400 w 1878114"/>
              <a:gd name="connsiteY69" fmla="*/ 293914 h 2253342"/>
              <a:gd name="connsiteX70" fmla="*/ 1262743 w 1878114"/>
              <a:gd name="connsiteY70" fmla="*/ 283028 h 2253342"/>
              <a:gd name="connsiteX71" fmla="*/ 1186543 w 1878114"/>
              <a:gd name="connsiteY71" fmla="*/ 261257 h 2253342"/>
              <a:gd name="connsiteX72" fmla="*/ 1132114 w 1878114"/>
              <a:gd name="connsiteY72" fmla="*/ 217714 h 2253342"/>
              <a:gd name="connsiteX73" fmla="*/ 1077685 w 1878114"/>
              <a:gd name="connsiteY73" fmla="*/ 174171 h 2253342"/>
              <a:gd name="connsiteX74" fmla="*/ 1045028 w 1878114"/>
              <a:gd name="connsiteY74" fmla="*/ 163285 h 2253342"/>
              <a:gd name="connsiteX75" fmla="*/ 1012371 w 1878114"/>
              <a:gd name="connsiteY75" fmla="*/ 141514 h 2253342"/>
              <a:gd name="connsiteX76" fmla="*/ 979714 w 1878114"/>
              <a:gd name="connsiteY76" fmla="*/ 130628 h 2253342"/>
              <a:gd name="connsiteX77" fmla="*/ 881743 w 1878114"/>
              <a:gd name="connsiteY77" fmla="*/ 76200 h 2253342"/>
              <a:gd name="connsiteX78" fmla="*/ 827314 w 1878114"/>
              <a:gd name="connsiteY78" fmla="*/ 32657 h 2253342"/>
              <a:gd name="connsiteX79" fmla="*/ 685800 w 1878114"/>
              <a:gd name="connsiteY79" fmla="*/ 0 h 2253342"/>
              <a:gd name="connsiteX80" fmla="*/ 533400 w 1878114"/>
              <a:gd name="connsiteY80" fmla="*/ 21771 h 2253342"/>
              <a:gd name="connsiteX81" fmla="*/ 511628 w 1878114"/>
              <a:gd name="connsiteY81" fmla="*/ 43542 h 2253342"/>
              <a:gd name="connsiteX82" fmla="*/ 478971 w 1878114"/>
              <a:gd name="connsiteY82" fmla="*/ 97971 h 2253342"/>
              <a:gd name="connsiteX83" fmla="*/ 468085 w 1878114"/>
              <a:gd name="connsiteY83" fmla="*/ 130628 h 2253342"/>
              <a:gd name="connsiteX84" fmla="*/ 446314 w 1878114"/>
              <a:gd name="connsiteY84" fmla="*/ 163285 h 2253342"/>
              <a:gd name="connsiteX85" fmla="*/ 435428 w 1878114"/>
              <a:gd name="connsiteY85" fmla="*/ 217714 h 2253342"/>
              <a:gd name="connsiteX86" fmla="*/ 424543 w 1878114"/>
              <a:gd name="connsiteY86" fmla="*/ 250371 h 2253342"/>
              <a:gd name="connsiteX87" fmla="*/ 413657 w 1878114"/>
              <a:gd name="connsiteY87" fmla="*/ 293914 h 2253342"/>
              <a:gd name="connsiteX88" fmla="*/ 381000 w 1878114"/>
              <a:gd name="connsiteY88" fmla="*/ 348342 h 2253342"/>
              <a:gd name="connsiteX0" fmla="*/ 381000 w 1878114"/>
              <a:gd name="connsiteY0" fmla="*/ 348342 h 2253342"/>
              <a:gd name="connsiteX1" fmla="*/ 381000 w 1878114"/>
              <a:gd name="connsiteY1" fmla="*/ 348342 h 2253342"/>
              <a:gd name="connsiteX2" fmla="*/ 293914 w 1878114"/>
              <a:gd name="connsiteY2" fmla="*/ 457200 h 2253342"/>
              <a:gd name="connsiteX3" fmla="*/ 283028 w 1878114"/>
              <a:gd name="connsiteY3" fmla="*/ 489857 h 2253342"/>
              <a:gd name="connsiteX4" fmla="*/ 250371 w 1878114"/>
              <a:gd name="connsiteY4" fmla="*/ 511628 h 2253342"/>
              <a:gd name="connsiteX5" fmla="*/ 228600 w 1878114"/>
              <a:gd name="connsiteY5" fmla="*/ 533400 h 2253342"/>
              <a:gd name="connsiteX6" fmla="*/ 185057 w 1878114"/>
              <a:gd name="connsiteY6" fmla="*/ 598714 h 2253342"/>
              <a:gd name="connsiteX7" fmla="*/ 108857 w 1878114"/>
              <a:gd name="connsiteY7" fmla="*/ 685800 h 2253342"/>
              <a:gd name="connsiteX8" fmla="*/ 43543 w 1878114"/>
              <a:gd name="connsiteY8" fmla="*/ 762000 h 2253342"/>
              <a:gd name="connsiteX9" fmla="*/ 0 w 1878114"/>
              <a:gd name="connsiteY9" fmla="*/ 892628 h 2253342"/>
              <a:gd name="connsiteX10" fmla="*/ 10885 w 1878114"/>
              <a:gd name="connsiteY10" fmla="*/ 1023257 h 2253342"/>
              <a:gd name="connsiteX11" fmla="*/ 108857 w 1878114"/>
              <a:gd name="connsiteY11" fmla="*/ 1175657 h 2253342"/>
              <a:gd name="connsiteX12" fmla="*/ 185057 w 1878114"/>
              <a:gd name="connsiteY12" fmla="*/ 1251857 h 2253342"/>
              <a:gd name="connsiteX13" fmla="*/ 228600 w 1878114"/>
              <a:gd name="connsiteY13" fmla="*/ 1306285 h 2253342"/>
              <a:gd name="connsiteX14" fmla="*/ 239485 w 1878114"/>
              <a:gd name="connsiteY14" fmla="*/ 1338942 h 2253342"/>
              <a:gd name="connsiteX15" fmla="*/ 217714 w 1878114"/>
              <a:gd name="connsiteY15" fmla="*/ 1534885 h 2253342"/>
              <a:gd name="connsiteX16" fmla="*/ 206828 w 1878114"/>
              <a:gd name="connsiteY16" fmla="*/ 1567542 h 2253342"/>
              <a:gd name="connsiteX17" fmla="*/ 217714 w 1878114"/>
              <a:gd name="connsiteY17" fmla="*/ 1709057 h 2253342"/>
              <a:gd name="connsiteX18" fmla="*/ 239485 w 1878114"/>
              <a:gd name="connsiteY18" fmla="*/ 1741714 h 2253342"/>
              <a:gd name="connsiteX19" fmla="*/ 283028 w 1878114"/>
              <a:gd name="connsiteY19" fmla="*/ 1785257 h 2253342"/>
              <a:gd name="connsiteX20" fmla="*/ 304800 w 1878114"/>
              <a:gd name="connsiteY20" fmla="*/ 1807028 h 2253342"/>
              <a:gd name="connsiteX21" fmla="*/ 326571 w 1878114"/>
              <a:gd name="connsiteY21" fmla="*/ 1828800 h 2253342"/>
              <a:gd name="connsiteX22" fmla="*/ 359228 w 1878114"/>
              <a:gd name="connsiteY22" fmla="*/ 1850571 h 2253342"/>
              <a:gd name="connsiteX23" fmla="*/ 402771 w 1878114"/>
              <a:gd name="connsiteY23" fmla="*/ 1905000 h 2253342"/>
              <a:gd name="connsiteX24" fmla="*/ 424543 w 1878114"/>
              <a:gd name="connsiteY24" fmla="*/ 1937657 h 2253342"/>
              <a:gd name="connsiteX25" fmla="*/ 500743 w 1878114"/>
              <a:gd name="connsiteY25" fmla="*/ 2002971 h 2253342"/>
              <a:gd name="connsiteX26" fmla="*/ 587828 w 1878114"/>
              <a:gd name="connsiteY26" fmla="*/ 2079171 h 2253342"/>
              <a:gd name="connsiteX27" fmla="*/ 609600 w 1878114"/>
              <a:gd name="connsiteY27" fmla="*/ 2100942 h 2253342"/>
              <a:gd name="connsiteX28" fmla="*/ 674914 w 1878114"/>
              <a:gd name="connsiteY28" fmla="*/ 2122714 h 2253342"/>
              <a:gd name="connsiteX29" fmla="*/ 707571 w 1878114"/>
              <a:gd name="connsiteY29" fmla="*/ 2133600 h 2253342"/>
              <a:gd name="connsiteX30" fmla="*/ 783771 w 1878114"/>
              <a:gd name="connsiteY30" fmla="*/ 2177142 h 2253342"/>
              <a:gd name="connsiteX31" fmla="*/ 881743 w 1878114"/>
              <a:gd name="connsiteY31" fmla="*/ 2198914 h 2253342"/>
              <a:gd name="connsiteX32" fmla="*/ 968828 w 1878114"/>
              <a:gd name="connsiteY32" fmla="*/ 2220685 h 2253342"/>
              <a:gd name="connsiteX33" fmla="*/ 1034143 w 1878114"/>
              <a:gd name="connsiteY33" fmla="*/ 2242457 h 2253342"/>
              <a:gd name="connsiteX34" fmla="*/ 1066800 w 1878114"/>
              <a:gd name="connsiteY34" fmla="*/ 2253342 h 2253342"/>
              <a:gd name="connsiteX35" fmla="*/ 1208314 w 1878114"/>
              <a:gd name="connsiteY35" fmla="*/ 2242457 h 2253342"/>
              <a:gd name="connsiteX36" fmla="*/ 1273628 w 1878114"/>
              <a:gd name="connsiteY36" fmla="*/ 2177142 h 2253342"/>
              <a:gd name="connsiteX37" fmla="*/ 1328057 w 1878114"/>
              <a:gd name="connsiteY37" fmla="*/ 2122714 h 2253342"/>
              <a:gd name="connsiteX38" fmla="*/ 1349828 w 1878114"/>
              <a:gd name="connsiteY38" fmla="*/ 2090057 h 2253342"/>
              <a:gd name="connsiteX39" fmla="*/ 1404257 w 1878114"/>
              <a:gd name="connsiteY39" fmla="*/ 2035628 h 2253342"/>
              <a:gd name="connsiteX40" fmla="*/ 1469571 w 1878114"/>
              <a:gd name="connsiteY40" fmla="*/ 1970314 h 2253342"/>
              <a:gd name="connsiteX41" fmla="*/ 1513114 w 1878114"/>
              <a:gd name="connsiteY41" fmla="*/ 1905000 h 2253342"/>
              <a:gd name="connsiteX42" fmla="*/ 1556657 w 1878114"/>
              <a:gd name="connsiteY42" fmla="*/ 1839685 h 2253342"/>
              <a:gd name="connsiteX43" fmla="*/ 1578428 w 1878114"/>
              <a:gd name="connsiteY43" fmla="*/ 1807028 h 2253342"/>
              <a:gd name="connsiteX44" fmla="*/ 1654628 w 1878114"/>
              <a:gd name="connsiteY44" fmla="*/ 1730828 h 2253342"/>
              <a:gd name="connsiteX45" fmla="*/ 1676400 w 1878114"/>
              <a:gd name="connsiteY45" fmla="*/ 1709057 h 2253342"/>
              <a:gd name="connsiteX46" fmla="*/ 1698171 w 1878114"/>
              <a:gd name="connsiteY46" fmla="*/ 1676400 h 2253342"/>
              <a:gd name="connsiteX47" fmla="*/ 1719943 w 1878114"/>
              <a:gd name="connsiteY47" fmla="*/ 1654628 h 2253342"/>
              <a:gd name="connsiteX48" fmla="*/ 1763485 w 1878114"/>
              <a:gd name="connsiteY48" fmla="*/ 1578428 h 2253342"/>
              <a:gd name="connsiteX49" fmla="*/ 1817914 w 1878114"/>
              <a:gd name="connsiteY49" fmla="*/ 1513114 h 2253342"/>
              <a:gd name="connsiteX50" fmla="*/ 1861457 w 1878114"/>
              <a:gd name="connsiteY50" fmla="*/ 1447800 h 2253342"/>
              <a:gd name="connsiteX51" fmla="*/ 1861457 w 1878114"/>
              <a:gd name="connsiteY51" fmla="*/ 1251857 h 2253342"/>
              <a:gd name="connsiteX52" fmla="*/ 1839685 w 1878114"/>
              <a:gd name="connsiteY52" fmla="*/ 1175657 h 2253342"/>
              <a:gd name="connsiteX53" fmla="*/ 1817914 w 1878114"/>
              <a:gd name="connsiteY53" fmla="*/ 1066800 h 2253342"/>
              <a:gd name="connsiteX54" fmla="*/ 1785257 w 1878114"/>
              <a:gd name="connsiteY54" fmla="*/ 957942 h 2253342"/>
              <a:gd name="connsiteX55" fmla="*/ 1763485 w 1878114"/>
              <a:gd name="connsiteY55" fmla="*/ 936171 h 2253342"/>
              <a:gd name="connsiteX56" fmla="*/ 1730828 w 1878114"/>
              <a:gd name="connsiteY56" fmla="*/ 881742 h 2253342"/>
              <a:gd name="connsiteX57" fmla="*/ 1665514 w 1878114"/>
              <a:gd name="connsiteY57" fmla="*/ 783771 h 2253342"/>
              <a:gd name="connsiteX58" fmla="*/ 1643743 w 1878114"/>
              <a:gd name="connsiteY58" fmla="*/ 751114 h 2253342"/>
              <a:gd name="connsiteX59" fmla="*/ 1633602 w 1878114"/>
              <a:gd name="connsiteY59" fmla="*/ 696685 h 2253342"/>
              <a:gd name="connsiteX60" fmla="*/ 1622965 w 1878114"/>
              <a:gd name="connsiteY60" fmla="*/ 653142 h 2253342"/>
              <a:gd name="connsiteX61" fmla="*/ 1606513 w 1878114"/>
              <a:gd name="connsiteY61" fmla="*/ 620485 h 2253342"/>
              <a:gd name="connsiteX62" fmla="*/ 1524000 w 1878114"/>
              <a:gd name="connsiteY62" fmla="*/ 544285 h 2253342"/>
              <a:gd name="connsiteX63" fmla="*/ 1502228 w 1878114"/>
              <a:gd name="connsiteY63" fmla="*/ 478971 h 2253342"/>
              <a:gd name="connsiteX64" fmla="*/ 1491343 w 1878114"/>
              <a:gd name="connsiteY64" fmla="*/ 446314 h 2253342"/>
              <a:gd name="connsiteX65" fmla="*/ 1436914 w 1878114"/>
              <a:gd name="connsiteY65" fmla="*/ 391885 h 2253342"/>
              <a:gd name="connsiteX66" fmla="*/ 1382485 w 1878114"/>
              <a:gd name="connsiteY66" fmla="*/ 337457 h 2253342"/>
              <a:gd name="connsiteX67" fmla="*/ 1360714 w 1878114"/>
              <a:gd name="connsiteY67" fmla="*/ 315685 h 2253342"/>
              <a:gd name="connsiteX68" fmla="*/ 1295400 w 1878114"/>
              <a:gd name="connsiteY68" fmla="*/ 293914 h 2253342"/>
              <a:gd name="connsiteX69" fmla="*/ 1262743 w 1878114"/>
              <a:gd name="connsiteY69" fmla="*/ 283028 h 2253342"/>
              <a:gd name="connsiteX70" fmla="*/ 1186543 w 1878114"/>
              <a:gd name="connsiteY70" fmla="*/ 261257 h 2253342"/>
              <a:gd name="connsiteX71" fmla="*/ 1132114 w 1878114"/>
              <a:gd name="connsiteY71" fmla="*/ 217714 h 2253342"/>
              <a:gd name="connsiteX72" fmla="*/ 1077685 w 1878114"/>
              <a:gd name="connsiteY72" fmla="*/ 174171 h 2253342"/>
              <a:gd name="connsiteX73" fmla="*/ 1045028 w 1878114"/>
              <a:gd name="connsiteY73" fmla="*/ 163285 h 2253342"/>
              <a:gd name="connsiteX74" fmla="*/ 1012371 w 1878114"/>
              <a:gd name="connsiteY74" fmla="*/ 141514 h 2253342"/>
              <a:gd name="connsiteX75" fmla="*/ 979714 w 1878114"/>
              <a:gd name="connsiteY75" fmla="*/ 130628 h 2253342"/>
              <a:gd name="connsiteX76" fmla="*/ 881743 w 1878114"/>
              <a:gd name="connsiteY76" fmla="*/ 76200 h 2253342"/>
              <a:gd name="connsiteX77" fmla="*/ 827314 w 1878114"/>
              <a:gd name="connsiteY77" fmla="*/ 32657 h 2253342"/>
              <a:gd name="connsiteX78" fmla="*/ 685800 w 1878114"/>
              <a:gd name="connsiteY78" fmla="*/ 0 h 2253342"/>
              <a:gd name="connsiteX79" fmla="*/ 533400 w 1878114"/>
              <a:gd name="connsiteY79" fmla="*/ 21771 h 2253342"/>
              <a:gd name="connsiteX80" fmla="*/ 511628 w 1878114"/>
              <a:gd name="connsiteY80" fmla="*/ 43542 h 2253342"/>
              <a:gd name="connsiteX81" fmla="*/ 478971 w 1878114"/>
              <a:gd name="connsiteY81" fmla="*/ 97971 h 2253342"/>
              <a:gd name="connsiteX82" fmla="*/ 468085 w 1878114"/>
              <a:gd name="connsiteY82" fmla="*/ 130628 h 2253342"/>
              <a:gd name="connsiteX83" fmla="*/ 446314 w 1878114"/>
              <a:gd name="connsiteY83" fmla="*/ 163285 h 2253342"/>
              <a:gd name="connsiteX84" fmla="*/ 435428 w 1878114"/>
              <a:gd name="connsiteY84" fmla="*/ 217714 h 2253342"/>
              <a:gd name="connsiteX85" fmla="*/ 424543 w 1878114"/>
              <a:gd name="connsiteY85" fmla="*/ 250371 h 2253342"/>
              <a:gd name="connsiteX86" fmla="*/ 413657 w 1878114"/>
              <a:gd name="connsiteY86" fmla="*/ 293914 h 2253342"/>
              <a:gd name="connsiteX87" fmla="*/ 381000 w 1878114"/>
              <a:gd name="connsiteY87" fmla="*/ 348342 h 2253342"/>
              <a:gd name="connsiteX0" fmla="*/ 381000 w 1878114"/>
              <a:gd name="connsiteY0" fmla="*/ 348342 h 2253342"/>
              <a:gd name="connsiteX1" fmla="*/ 381000 w 1878114"/>
              <a:gd name="connsiteY1" fmla="*/ 348342 h 2253342"/>
              <a:gd name="connsiteX2" fmla="*/ 293914 w 1878114"/>
              <a:gd name="connsiteY2" fmla="*/ 457200 h 2253342"/>
              <a:gd name="connsiteX3" fmla="*/ 283028 w 1878114"/>
              <a:gd name="connsiteY3" fmla="*/ 489857 h 2253342"/>
              <a:gd name="connsiteX4" fmla="*/ 250371 w 1878114"/>
              <a:gd name="connsiteY4" fmla="*/ 511628 h 2253342"/>
              <a:gd name="connsiteX5" fmla="*/ 228600 w 1878114"/>
              <a:gd name="connsiteY5" fmla="*/ 533400 h 2253342"/>
              <a:gd name="connsiteX6" fmla="*/ 185057 w 1878114"/>
              <a:gd name="connsiteY6" fmla="*/ 598714 h 2253342"/>
              <a:gd name="connsiteX7" fmla="*/ 108857 w 1878114"/>
              <a:gd name="connsiteY7" fmla="*/ 685800 h 2253342"/>
              <a:gd name="connsiteX8" fmla="*/ 43543 w 1878114"/>
              <a:gd name="connsiteY8" fmla="*/ 762000 h 2253342"/>
              <a:gd name="connsiteX9" fmla="*/ 0 w 1878114"/>
              <a:gd name="connsiteY9" fmla="*/ 892628 h 2253342"/>
              <a:gd name="connsiteX10" fmla="*/ 105539 w 1878114"/>
              <a:gd name="connsiteY10" fmla="*/ 1001173 h 2253342"/>
              <a:gd name="connsiteX11" fmla="*/ 108857 w 1878114"/>
              <a:gd name="connsiteY11" fmla="*/ 1175657 h 2253342"/>
              <a:gd name="connsiteX12" fmla="*/ 185057 w 1878114"/>
              <a:gd name="connsiteY12" fmla="*/ 1251857 h 2253342"/>
              <a:gd name="connsiteX13" fmla="*/ 228600 w 1878114"/>
              <a:gd name="connsiteY13" fmla="*/ 1306285 h 2253342"/>
              <a:gd name="connsiteX14" fmla="*/ 239485 w 1878114"/>
              <a:gd name="connsiteY14" fmla="*/ 1338942 h 2253342"/>
              <a:gd name="connsiteX15" fmla="*/ 217714 w 1878114"/>
              <a:gd name="connsiteY15" fmla="*/ 1534885 h 2253342"/>
              <a:gd name="connsiteX16" fmla="*/ 206828 w 1878114"/>
              <a:gd name="connsiteY16" fmla="*/ 1567542 h 2253342"/>
              <a:gd name="connsiteX17" fmla="*/ 217714 w 1878114"/>
              <a:gd name="connsiteY17" fmla="*/ 1709057 h 2253342"/>
              <a:gd name="connsiteX18" fmla="*/ 239485 w 1878114"/>
              <a:gd name="connsiteY18" fmla="*/ 1741714 h 2253342"/>
              <a:gd name="connsiteX19" fmla="*/ 283028 w 1878114"/>
              <a:gd name="connsiteY19" fmla="*/ 1785257 h 2253342"/>
              <a:gd name="connsiteX20" fmla="*/ 304800 w 1878114"/>
              <a:gd name="connsiteY20" fmla="*/ 1807028 h 2253342"/>
              <a:gd name="connsiteX21" fmla="*/ 326571 w 1878114"/>
              <a:gd name="connsiteY21" fmla="*/ 1828800 h 2253342"/>
              <a:gd name="connsiteX22" fmla="*/ 359228 w 1878114"/>
              <a:gd name="connsiteY22" fmla="*/ 1850571 h 2253342"/>
              <a:gd name="connsiteX23" fmla="*/ 402771 w 1878114"/>
              <a:gd name="connsiteY23" fmla="*/ 1905000 h 2253342"/>
              <a:gd name="connsiteX24" fmla="*/ 424543 w 1878114"/>
              <a:gd name="connsiteY24" fmla="*/ 1937657 h 2253342"/>
              <a:gd name="connsiteX25" fmla="*/ 500743 w 1878114"/>
              <a:gd name="connsiteY25" fmla="*/ 2002971 h 2253342"/>
              <a:gd name="connsiteX26" fmla="*/ 587828 w 1878114"/>
              <a:gd name="connsiteY26" fmla="*/ 2079171 h 2253342"/>
              <a:gd name="connsiteX27" fmla="*/ 609600 w 1878114"/>
              <a:gd name="connsiteY27" fmla="*/ 2100942 h 2253342"/>
              <a:gd name="connsiteX28" fmla="*/ 674914 w 1878114"/>
              <a:gd name="connsiteY28" fmla="*/ 2122714 h 2253342"/>
              <a:gd name="connsiteX29" fmla="*/ 707571 w 1878114"/>
              <a:gd name="connsiteY29" fmla="*/ 2133600 h 2253342"/>
              <a:gd name="connsiteX30" fmla="*/ 783771 w 1878114"/>
              <a:gd name="connsiteY30" fmla="*/ 2177142 h 2253342"/>
              <a:gd name="connsiteX31" fmla="*/ 881743 w 1878114"/>
              <a:gd name="connsiteY31" fmla="*/ 2198914 h 2253342"/>
              <a:gd name="connsiteX32" fmla="*/ 968828 w 1878114"/>
              <a:gd name="connsiteY32" fmla="*/ 2220685 h 2253342"/>
              <a:gd name="connsiteX33" fmla="*/ 1034143 w 1878114"/>
              <a:gd name="connsiteY33" fmla="*/ 2242457 h 2253342"/>
              <a:gd name="connsiteX34" fmla="*/ 1066800 w 1878114"/>
              <a:gd name="connsiteY34" fmla="*/ 2253342 h 2253342"/>
              <a:gd name="connsiteX35" fmla="*/ 1208314 w 1878114"/>
              <a:gd name="connsiteY35" fmla="*/ 2242457 h 2253342"/>
              <a:gd name="connsiteX36" fmla="*/ 1273628 w 1878114"/>
              <a:gd name="connsiteY36" fmla="*/ 2177142 h 2253342"/>
              <a:gd name="connsiteX37" fmla="*/ 1328057 w 1878114"/>
              <a:gd name="connsiteY37" fmla="*/ 2122714 h 2253342"/>
              <a:gd name="connsiteX38" fmla="*/ 1349828 w 1878114"/>
              <a:gd name="connsiteY38" fmla="*/ 2090057 h 2253342"/>
              <a:gd name="connsiteX39" fmla="*/ 1404257 w 1878114"/>
              <a:gd name="connsiteY39" fmla="*/ 2035628 h 2253342"/>
              <a:gd name="connsiteX40" fmla="*/ 1469571 w 1878114"/>
              <a:gd name="connsiteY40" fmla="*/ 1970314 h 2253342"/>
              <a:gd name="connsiteX41" fmla="*/ 1513114 w 1878114"/>
              <a:gd name="connsiteY41" fmla="*/ 1905000 h 2253342"/>
              <a:gd name="connsiteX42" fmla="*/ 1556657 w 1878114"/>
              <a:gd name="connsiteY42" fmla="*/ 1839685 h 2253342"/>
              <a:gd name="connsiteX43" fmla="*/ 1578428 w 1878114"/>
              <a:gd name="connsiteY43" fmla="*/ 1807028 h 2253342"/>
              <a:gd name="connsiteX44" fmla="*/ 1654628 w 1878114"/>
              <a:gd name="connsiteY44" fmla="*/ 1730828 h 2253342"/>
              <a:gd name="connsiteX45" fmla="*/ 1676400 w 1878114"/>
              <a:gd name="connsiteY45" fmla="*/ 1709057 h 2253342"/>
              <a:gd name="connsiteX46" fmla="*/ 1698171 w 1878114"/>
              <a:gd name="connsiteY46" fmla="*/ 1676400 h 2253342"/>
              <a:gd name="connsiteX47" fmla="*/ 1719943 w 1878114"/>
              <a:gd name="connsiteY47" fmla="*/ 1654628 h 2253342"/>
              <a:gd name="connsiteX48" fmla="*/ 1763485 w 1878114"/>
              <a:gd name="connsiteY48" fmla="*/ 1578428 h 2253342"/>
              <a:gd name="connsiteX49" fmla="*/ 1817914 w 1878114"/>
              <a:gd name="connsiteY49" fmla="*/ 1513114 h 2253342"/>
              <a:gd name="connsiteX50" fmla="*/ 1861457 w 1878114"/>
              <a:gd name="connsiteY50" fmla="*/ 1447800 h 2253342"/>
              <a:gd name="connsiteX51" fmla="*/ 1861457 w 1878114"/>
              <a:gd name="connsiteY51" fmla="*/ 1251857 h 2253342"/>
              <a:gd name="connsiteX52" fmla="*/ 1839685 w 1878114"/>
              <a:gd name="connsiteY52" fmla="*/ 1175657 h 2253342"/>
              <a:gd name="connsiteX53" fmla="*/ 1817914 w 1878114"/>
              <a:gd name="connsiteY53" fmla="*/ 1066800 h 2253342"/>
              <a:gd name="connsiteX54" fmla="*/ 1785257 w 1878114"/>
              <a:gd name="connsiteY54" fmla="*/ 957942 h 2253342"/>
              <a:gd name="connsiteX55" fmla="*/ 1763485 w 1878114"/>
              <a:gd name="connsiteY55" fmla="*/ 936171 h 2253342"/>
              <a:gd name="connsiteX56" fmla="*/ 1730828 w 1878114"/>
              <a:gd name="connsiteY56" fmla="*/ 881742 h 2253342"/>
              <a:gd name="connsiteX57" fmla="*/ 1665514 w 1878114"/>
              <a:gd name="connsiteY57" fmla="*/ 783771 h 2253342"/>
              <a:gd name="connsiteX58" fmla="*/ 1643743 w 1878114"/>
              <a:gd name="connsiteY58" fmla="*/ 751114 h 2253342"/>
              <a:gd name="connsiteX59" fmla="*/ 1633602 w 1878114"/>
              <a:gd name="connsiteY59" fmla="*/ 696685 h 2253342"/>
              <a:gd name="connsiteX60" fmla="*/ 1622965 w 1878114"/>
              <a:gd name="connsiteY60" fmla="*/ 653142 h 2253342"/>
              <a:gd name="connsiteX61" fmla="*/ 1606513 w 1878114"/>
              <a:gd name="connsiteY61" fmla="*/ 620485 h 2253342"/>
              <a:gd name="connsiteX62" fmla="*/ 1524000 w 1878114"/>
              <a:gd name="connsiteY62" fmla="*/ 544285 h 2253342"/>
              <a:gd name="connsiteX63" fmla="*/ 1502228 w 1878114"/>
              <a:gd name="connsiteY63" fmla="*/ 478971 h 2253342"/>
              <a:gd name="connsiteX64" fmla="*/ 1491343 w 1878114"/>
              <a:gd name="connsiteY64" fmla="*/ 446314 h 2253342"/>
              <a:gd name="connsiteX65" fmla="*/ 1436914 w 1878114"/>
              <a:gd name="connsiteY65" fmla="*/ 391885 h 2253342"/>
              <a:gd name="connsiteX66" fmla="*/ 1382485 w 1878114"/>
              <a:gd name="connsiteY66" fmla="*/ 337457 h 2253342"/>
              <a:gd name="connsiteX67" fmla="*/ 1360714 w 1878114"/>
              <a:gd name="connsiteY67" fmla="*/ 315685 h 2253342"/>
              <a:gd name="connsiteX68" fmla="*/ 1295400 w 1878114"/>
              <a:gd name="connsiteY68" fmla="*/ 293914 h 2253342"/>
              <a:gd name="connsiteX69" fmla="*/ 1262743 w 1878114"/>
              <a:gd name="connsiteY69" fmla="*/ 283028 h 2253342"/>
              <a:gd name="connsiteX70" fmla="*/ 1186543 w 1878114"/>
              <a:gd name="connsiteY70" fmla="*/ 261257 h 2253342"/>
              <a:gd name="connsiteX71" fmla="*/ 1132114 w 1878114"/>
              <a:gd name="connsiteY71" fmla="*/ 217714 h 2253342"/>
              <a:gd name="connsiteX72" fmla="*/ 1077685 w 1878114"/>
              <a:gd name="connsiteY72" fmla="*/ 174171 h 2253342"/>
              <a:gd name="connsiteX73" fmla="*/ 1045028 w 1878114"/>
              <a:gd name="connsiteY73" fmla="*/ 163285 h 2253342"/>
              <a:gd name="connsiteX74" fmla="*/ 1012371 w 1878114"/>
              <a:gd name="connsiteY74" fmla="*/ 141514 h 2253342"/>
              <a:gd name="connsiteX75" fmla="*/ 979714 w 1878114"/>
              <a:gd name="connsiteY75" fmla="*/ 130628 h 2253342"/>
              <a:gd name="connsiteX76" fmla="*/ 881743 w 1878114"/>
              <a:gd name="connsiteY76" fmla="*/ 76200 h 2253342"/>
              <a:gd name="connsiteX77" fmla="*/ 827314 w 1878114"/>
              <a:gd name="connsiteY77" fmla="*/ 32657 h 2253342"/>
              <a:gd name="connsiteX78" fmla="*/ 685800 w 1878114"/>
              <a:gd name="connsiteY78" fmla="*/ 0 h 2253342"/>
              <a:gd name="connsiteX79" fmla="*/ 533400 w 1878114"/>
              <a:gd name="connsiteY79" fmla="*/ 21771 h 2253342"/>
              <a:gd name="connsiteX80" fmla="*/ 511628 w 1878114"/>
              <a:gd name="connsiteY80" fmla="*/ 43542 h 2253342"/>
              <a:gd name="connsiteX81" fmla="*/ 478971 w 1878114"/>
              <a:gd name="connsiteY81" fmla="*/ 97971 h 2253342"/>
              <a:gd name="connsiteX82" fmla="*/ 468085 w 1878114"/>
              <a:gd name="connsiteY82" fmla="*/ 130628 h 2253342"/>
              <a:gd name="connsiteX83" fmla="*/ 446314 w 1878114"/>
              <a:gd name="connsiteY83" fmla="*/ 163285 h 2253342"/>
              <a:gd name="connsiteX84" fmla="*/ 435428 w 1878114"/>
              <a:gd name="connsiteY84" fmla="*/ 217714 h 2253342"/>
              <a:gd name="connsiteX85" fmla="*/ 424543 w 1878114"/>
              <a:gd name="connsiteY85" fmla="*/ 250371 h 2253342"/>
              <a:gd name="connsiteX86" fmla="*/ 413657 w 1878114"/>
              <a:gd name="connsiteY86" fmla="*/ 293914 h 2253342"/>
              <a:gd name="connsiteX87" fmla="*/ 381000 w 1878114"/>
              <a:gd name="connsiteY87" fmla="*/ 348342 h 2253342"/>
              <a:gd name="connsiteX0" fmla="*/ 337457 w 1834571"/>
              <a:gd name="connsiteY0" fmla="*/ 348342 h 2253342"/>
              <a:gd name="connsiteX1" fmla="*/ 337457 w 1834571"/>
              <a:gd name="connsiteY1" fmla="*/ 348342 h 2253342"/>
              <a:gd name="connsiteX2" fmla="*/ 250371 w 1834571"/>
              <a:gd name="connsiteY2" fmla="*/ 457200 h 2253342"/>
              <a:gd name="connsiteX3" fmla="*/ 239485 w 1834571"/>
              <a:gd name="connsiteY3" fmla="*/ 489857 h 2253342"/>
              <a:gd name="connsiteX4" fmla="*/ 206828 w 1834571"/>
              <a:gd name="connsiteY4" fmla="*/ 511628 h 2253342"/>
              <a:gd name="connsiteX5" fmla="*/ 185057 w 1834571"/>
              <a:gd name="connsiteY5" fmla="*/ 533400 h 2253342"/>
              <a:gd name="connsiteX6" fmla="*/ 141514 w 1834571"/>
              <a:gd name="connsiteY6" fmla="*/ 598714 h 2253342"/>
              <a:gd name="connsiteX7" fmla="*/ 65314 w 1834571"/>
              <a:gd name="connsiteY7" fmla="*/ 685800 h 2253342"/>
              <a:gd name="connsiteX8" fmla="*/ 0 w 1834571"/>
              <a:gd name="connsiteY8" fmla="*/ 762000 h 2253342"/>
              <a:gd name="connsiteX9" fmla="*/ 51111 w 1834571"/>
              <a:gd name="connsiteY9" fmla="*/ 877906 h 2253342"/>
              <a:gd name="connsiteX10" fmla="*/ 61996 w 1834571"/>
              <a:gd name="connsiteY10" fmla="*/ 1001173 h 2253342"/>
              <a:gd name="connsiteX11" fmla="*/ 65314 w 1834571"/>
              <a:gd name="connsiteY11" fmla="*/ 1175657 h 2253342"/>
              <a:gd name="connsiteX12" fmla="*/ 141514 w 1834571"/>
              <a:gd name="connsiteY12" fmla="*/ 1251857 h 2253342"/>
              <a:gd name="connsiteX13" fmla="*/ 185057 w 1834571"/>
              <a:gd name="connsiteY13" fmla="*/ 1306285 h 2253342"/>
              <a:gd name="connsiteX14" fmla="*/ 195942 w 1834571"/>
              <a:gd name="connsiteY14" fmla="*/ 1338942 h 2253342"/>
              <a:gd name="connsiteX15" fmla="*/ 174171 w 1834571"/>
              <a:gd name="connsiteY15" fmla="*/ 1534885 h 2253342"/>
              <a:gd name="connsiteX16" fmla="*/ 163285 w 1834571"/>
              <a:gd name="connsiteY16" fmla="*/ 1567542 h 2253342"/>
              <a:gd name="connsiteX17" fmla="*/ 174171 w 1834571"/>
              <a:gd name="connsiteY17" fmla="*/ 1709057 h 2253342"/>
              <a:gd name="connsiteX18" fmla="*/ 195942 w 1834571"/>
              <a:gd name="connsiteY18" fmla="*/ 1741714 h 2253342"/>
              <a:gd name="connsiteX19" fmla="*/ 239485 w 1834571"/>
              <a:gd name="connsiteY19" fmla="*/ 1785257 h 2253342"/>
              <a:gd name="connsiteX20" fmla="*/ 261257 w 1834571"/>
              <a:gd name="connsiteY20" fmla="*/ 1807028 h 2253342"/>
              <a:gd name="connsiteX21" fmla="*/ 283028 w 1834571"/>
              <a:gd name="connsiteY21" fmla="*/ 1828800 h 2253342"/>
              <a:gd name="connsiteX22" fmla="*/ 315685 w 1834571"/>
              <a:gd name="connsiteY22" fmla="*/ 1850571 h 2253342"/>
              <a:gd name="connsiteX23" fmla="*/ 359228 w 1834571"/>
              <a:gd name="connsiteY23" fmla="*/ 1905000 h 2253342"/>
              <a:gd name="connsiteX24" fmla="*/ 381000 w 1834571"/>
              <a:gd name="connsiteY24" fmla="*/ 1937657 h 2253342"/>
              <a:gd name="connsiteX25" fmla="*/ 457200 w 1834571"/>
              <a:gd name="connsiteY25" fmla="*/ 2002971 h 2253342"/>
              <a:gd name="connsiteX26" fmla="*/ 544285 w 1834571"/>
              <a:gd name="connsiteY26" fmla="*/ 2079171 h 2253342"/>
              <a:gd name="connsiteX27" fmla="*/ 566057 w 1834571"/>
              <a:gd name="connsiteY27" fmla="*/ 2100942 h 2253342"/>
              <a:gd name="connsiteX28" fmla="*/ 631371 w 1834571"/>
              <a:gd name="connsiteY28" fmla="*/ 2122714 h 2253342"/>
              <a:gd name="connsiteX29" fmla="*/ 664028 w 1834571"/>
              <a:gd name="connsiteY29" fmla="*/ 2133600 h 2253342"/>
              <a:gd name="connsiteX30" fmla="*/ 740228 w 1834571"/>
              <a:gd name="connsiteY30" fmla="*/ 2177142 h 2253342"/>
              <a:gd name="connsiteX31" fmla="*/ 838200 w 1834571"/>
              <a:gd name="connsiteY31" fmla="*/ 2198914 h 2253342"/>
              <a:gd name="connsiteX32" fmla="*/ 925285 w 1834571"/>
              <a:gd name="connsiteY32" fmla="*/ 2220685 h 2253342"/>
              <a:gd name="connsiteX33" fmla="*/ 990600 w 1834571"/>
              <a:gd name="connsiteY33" fmla="*/ 2242457 h 2253342"/>
              <a:gd name="connsiteX34" fmla="*/ 1023257 w 1834571"/>
              <a:gd name="connsiteY34" fmla="*/ 2253342 h 2253342"/>
              <a:gd name="connsiteX35" fmla="*/ 1164771 w 1834571"/>
              <a:gd name="connsiteY35" fmla="*/ 2242457 h 2253342"/>
              <a:gd name="connsiteX36" fmla="*/ 1230085 w 1834571"/>
              <a:gd name="connsiteY36" fmla="*/ 2177142 h 2253342"/>
              <a:gd name="connsiteX37" fmla="*/ 1284514 w 1834571"/>
              <a:gd name="connsiteY37" fmla="*/ 2122714 h 2253342"/>
              <a:gd name="connsiteX38" fmla="*/ 1306285 w 1834571"/>
              <a:gd name="connsiteY38" fmla="*/ 2090057 h 2253342"/>
              <a:gd name="connsiteX39" fmla="*/ 1360714 w 1834571"/>
              <a:gd name="connsiteY39" fmla="*/ 2035628 h 2253342"/>
              <a:gd name="connsiteX40" fmla="*/ 1426028 w 1834571"/>
              <a:gd name="connsiteY40" fmla="*/ 1970314 h 2253342"/>
              <a:gd name="connsiteX41" fmla="*/ 1469571 w 1834571"/>
              <a:gd name="connsiteY41" fmla="*/ 1905000 h 2253342"/>
              <a:gd name="connsiteX42" fmla="*/ 1513114 w 1834571"/>
              <a:gd name="connsiteY42" fmla="*/ 1839685 h 2253342"/>
              <a:gd name="connsiteX43" fmla="*/ 1534885 w 1834571"/>
              <a:gd name="connsiteY43" fmla="*/ 1807028 h 2253342"/>
              <a:gd name="connsiteX44" fmla="*/ 1611085 w 1834571"/>
              <a:gd name="connsiteY44" fmla="*/ 1730828 h 2253342"/>
              <a:gd name="connsiteX45" fmla="*/ 1632857 w 1834571"/>
              <a:gd name="connsiteY45" fmla="*/ 1709057 h 2253342"/>
              <a:gd name="connsiteX46" fmla="*/ 1654628 w 1834571"/>
              <a:gd name="connsiteY46" fmla="*/ 1676400 h 2253342"/>
              <a:gd name="connsiteX47" fmla="*/ 1676400 w 1834571"/>
              <a:gd name="connsiteY47" fmla="*/ 1654628 h 2253342"/>
              <a:gd name="connsiteX48" fmla="*/ 1719942 w 1834571"/>
              <a:gd name="connsiteY48" fmla="*/ 1578428 h 2253342"/>
              <a:gd name="connsiteX49" fmla="*/ 1774371 w 1834571"/>
              <a:gd name="connsiteY49" fmla="*/ 1513114 h 2253342"/>
              <a:gd name="connsiteX50" fmla="*/ 1817914 w 1834571"/>
              <a:gd name="connsiteY50" fmla="*/ 1447800 h 2253342"/>
              <a:gd name="connsiteX51" fmla="*/ 1817914 w 1834571"/>
              <a:gd name="connsiteY51" fmla="*/ 1251857 h 2253342"/>
              <a:gd name="connsiteX52" fmla="*/ 1796142 w 1834571"/>
              <a:gd name="connsiteY52" fmla="*/ 1175657 h 2253342"/>
              <a:gd name="connsiteX53" fmla="*/ 1774371 w 1834571"/>
              <a:gd name="connsiteY53" fmla="*/ 1066800 h 2253342"/>
              <a:gd name="connsiteX54" fmla="*/ 1741714 w 1834571"/>
              <a:gd name="connsiteY54" fmla="*/ 957942 h 2253342"/>
              <a:gd name="connsiteX55" fmla="*/ 1719942 w 1834571"/>
              <a:gd name="connsiteY55" fmla="*/ 936171 h 2253342"/>
              <a:gd name="connsiteX56" fmla="*/ 1687285 w 1834571"/>
              <a:gd name="connsiteY56" fmla="*/ 881742 h 2253342"/>
              <a:gd name="connsiteX57" fmla="*/ 1621971 w 1834571"/>
              <a:gd name="connsiteY57" fmla="*/ 783771 h 2253342"/>
              <a:gd name="connsiteX58" fmla="*/ 1600200 w 1834571"/>
              <a:gd name="connsiteY58" fmla="*/ 751114 h 2253342"/>
              <a:gd name="connsiteX59" fmla="*/ 1590059 w 1834571"/>
              <a:gd name="connsiteY59" fmla="*/ 696685 h 2253342"/>
              <a:gd name="connsiteX60" fmla="*/ 1579422 w 1834571"/>
              <a:gd name="connsiteY60" fmla="*/ 653142 h 2253342"/>
              <a:gd name="connsiteX61" fmla="*/ 1562970 w 1834571"/>
              <a:gd name="connsiteY61" fmla="*/ 620485 h 2253342"/>
              <a:gd name="connsiteX62" fmla="*/ 1480457 w 1834571"/>
              <a:gd name="connsiteY62" fmla="*/ 544285 h 2253342"/>
              <a:gd name="connsiteX63" fmla="*/ 1458685 w 1834571"/>
              <a:gd name="connsiteY63" fmla="*/ 478971 h 2253342"/>
              <a:gd name="connsiteX64" fmla="*/ 1447800 w 1834571"/>
              <a:gd name="connsiteY64" fmla="*/ 446314 h 2253342"/>
              <a:gd name="connsiteX65" fmla="*/ 1393371 w 1834571"/>
              <a:gd name="connsiteY65" fmla="*/ 391885 h 2253342"/>
              <a:gd name="connsiteX66" fmla="*/ 1338942 w 1834571"/>
              <a:gd name="connsiteY66" fmla="*/ 337457 h 2253342"/>
              <a:gd name="connsiteX67" fmla="*/ 1317171 w 1834571"/>
              <a:gd name="connsiteY67" fmla="*/ 315685 h 2253342"/>
              <a:gd name="connsiteX68" fmla="*/ 1251857 w 1834571"/>
              <a:gd name="connsiteY68" fmla="*/ 293914 h 2253342"/>
              <a:gd name="connsiteX69" fmla="*/ 1219200 w 1834571"/>
              <a:gd name="connsiteY69" fmla="*/ 283028 h 2253342"/>
              <a:gd name="connsiteX70" fmla="*/ 1143000 w 1834571"/>
              <a:gd name="connsiteY70" fmla="*/ 261257 h 2253342"/>
              <a:gd name="connsiteX71" fmla="*/ 1088571 w 1834571"/>
              <a:gd name="connsiteY71" fmla="*/ 217714 h 2253342"/>
              <a:gd name="connsiteX72" fmla="*/ 1034142 w 1834571"/>
              <a:gd name="connsiteY72" fmla="*/ 174171 h 2253342"/>
              <a:gd name="connsiteX73" fmla="*/ 1001485 w 1834571"/>
              <a:gd name="connsiteY73" fmla="*/ 163285 h 2253342"/>
              <a:gd name="connsiteX74" fmla="*/ 968828 w 1834571"/>
              <a:gd name="connsiteY74" fmla="*/ 141514 h 2253342"/>
              <a:gd name="connsiteX75" fmla="*/ 936171 w 1834571"/>
              <a:gd name="connsiteY75" fmla="*/ 130628 h 2253342"/>
              <a:gd name="connsiteX76" fmla="*/ 838200 w 1834571"/>
              <a:gd name="connsiteY76" fmla="*/ 76200 h 2253342"/>
              <a:gd name="connsiteX77" fmla="*/ 783771 w 1834571"/>
              <a:gd name="connsiteY77" fmla="*/ 32657 h 2253342"/>
              <a:gd name="connsiteX78" fmla="*/ 642257 w 1834571"/>
              <a:gd name="connsiteY78" fmla="*/ 0 h 2253342"/>
              <a:gd name="connsiteX79" fmla="*/ 489857 w 1834571"/>
              <a:gd name="connsiteY79" fmla="*/ 21771 h 2253342"/>
              <a:gd name="connsiteX80" fmla="*/ 468085 w 1834571"/>
              <a:gd name="connsiteY80" fmla="*/ 43542 h 2253342"/>
              <a:gd name="connsiteX81" fmla="*/ 435428 w 1834571"/>
              <a:gd name="connsiteY81" fmla="*/ 97971 h 2253342"/>
              <a:gd name="connsiteX82" fmla="*/ 424542 w 1834571"/>
              <a:gd name="connsiteY82" fmla="*/ 130628 h 2253342"/>
              <a:gd name="connsiteX83" fmla="*/ 402771 w 1834571"/>
              <a:gd name="connsiteY83" fmla="*/ 163285 h 2253342"/>
              <a:gd name="connsiteX84" fmla="*/ 391885 w 1834571"/>
              <a:gd name="connsiteY84" fmla="*/ 217714 h 2253342"/>
              <a:gd name="connsiteX85" fmla="*/ 381000 w 1834571"/>
              <a:gd name="connsiteY85" fmla="*/ 250371 h 2253342"/>
              <a:gd name="connsiteX86" fmla="*/ 370114 w 1834571"/>
              <a:gd name="connsiteY86" fmla="*/ 293914 h 2253342"/>
              <a:gd name="connsiteX87" fmla="*/ 337457 w 1834571"/>
              <a:gd name="connsiteY87" fmla="*/ 348342 h 2253342"/>
              <a:gd name="connsiteX0" fmla="*/ 337747 w 1834861"/>
              <a:gd name="connsiteY0" fmla="*/ 348342 h 2253342"/>
              <a:gd name="connsiteX1" fmla="*/ 337747 w 1834861"/>
              <a:gd name="connsiteY1" fmla="*/ 348342 h 2253342"/>
              <a:gd name="connsiteX2" fmla="*/ 250661 w 1834861"/>
              <a:gd name="connsiteY2" fmla="*/ 457200 h 2253342"/>
              <a:gd name="connsiteX3" fmla="*/ 239775 w 1834861"/>
              <a:gd name="connsiteY3" fmla="*/ 489857 h 2253342"/>
              <a:gd name="connsiteX4" fmla="*/ 207118 w 1834861"/>
              <a:gd name="connsiteY4" fmla="*/ 511628 h 2253342"/>
              <a:gd name="connsiteX5" fmla="*/ 185347 w 1834861"/>
              <a:gd name="connsiteY5" fmla="*/ 533400 h 2253342"/>
              <a:gd name="connsiteX6" fmla="*/ 141804 w 1834861"/>
              <a:gd name="connsiteY6" fmla="*/ 598714 h 2253342"/>
              <a:gd name="connsiteX7" fmla="*/ 65604 w 1834861"/>
              <a:gd name="connsiteY7" fmla="*/ 685800 h 2253342"/>
              <a:gd name="connsiteX8" fmla="*/ 79704 w 1834861"/>
              <a:gd name="connsiteY8" fmla="*/ 781070 h 2253342"/>
              <a:gd name="connsiteX9" fmla="*/ 290 w 1834861"/>
              <a:gd name="connsiteY9" fmla="*/ 762000 h 2253342"/>
              <a:gd name="connsiteX10" fmla="*/ 51401 w 1834861"/>
              <a:gd name="connsiteY10" fmla="*/ 877906 h 2253342"/>
              <a:gd name="connsiteX11" fmla="*/ 62286 w 1834861"/>
              <a:gd name="connsiteY11" fmla="*/ 1001173 h 2253342"/>
              <a:gd name="connsiteX12" fmla="*/ 65604 w 1834861"/>
              <a:gd name="connsiteY12" fmla="*/ 1175657 h 2253342"/>
              <a:gd name="connsiteX13" fmla="*/ 141804 w 1834861"/>
              <a:gd name="connsiteY13" fmla="*/ 1251857 h 2253342"/>
              <a:gd name="connsiteX14" fmla="*/ 185347 w 1834861"/>
              <a:gd name="connsiteY14" fmla="*/ 1306285 h 2253342"/>
              <a:gd name="connsiteX15" fmla="*/ 196232 w 1834861"/>
              <a:gd name="connsiteY15" fmla="*/ 1338942 h 2253342"/>
              <a:gd name="connsiteX16" fmla="*/ 174461 w 1834861"/>
              <a:gd name="connsiteY16" fmla="*/ 1534885 h 2253342"/>
              <a:gd name="connsiteX17" fmla="*/ 163575 w 1834861"/>
              <a:gd name="connsiteY17" fmla="*/ 1567542 h 2253342"/>
              <a:gd name="connsiteX18" fmla="*/ 174461 w 1834861"/>
              <a:gd name="connsiteY18" fmla="*/ 1709057 h 2253342"/>
              <a:gd name="connsiteX19" fmla="*/ 196232 w 1834861"/>
              <a:gd name="connsiteY19" fmla="*/ 1741714 h 2253342"/>
              <a:gd name="connsiteX20" fmla="*/ 239775 w 1834861"/>
              <a:gd name="connsiteY20" fmla="*/ 1785257 h 2253342"/>
              <a:gd name="connsiteX21" fmla="*/ 261547 w 1834861"/>
              <a:gd name="connsiteY21" fmla="*/ 1807028 h 2253342"/>
              <a:gd name="connsiteX22" fmla="*/ 283318 w 1834861"/>
              <a:gd name="connsiteY22" fmla="*/ 1828800 h 2253342"/>
              <a:gd name="connsiteX23" fmla="*/ 315975 w 1834861"/>
              <a:gd name="connsiteY23" fmla="*/ 1850571 h 2253342"/>
              <a:gd name="connsiteX24" fmla="*/ 359518 w 1834861"/>
              <a:gd name="connsiteY24" fmla="*/ 1905000 h 2253342"/>
              <a:gd name="connsiteX25" fmla="*/ 381290 w 1834861"/>
              <a:gd name="connsiteY25" fmla="*/ 1937657 h 2253342"/>
              <a:gd name="connsiteX26" fmla="*/ 457490 w 1834861"/>
              <a:gd name="connsiteY26" fmla="*/ 2002971 h 2253342"/>
              <a:gd name="connsiteX27" fmla="*/ 544575 w 1834861"/>
              <a:gd name="connsiteY27" fmla="*/ 2079171 h 2253342"/>
              <a:gd name="connsiteX28" fmla="*/ 566347 w 1834861"/>
              <a:gd name="connsiteY28" fmla="*/ 2100942 h 2253342"/>
              <a:gd name="connsiteX29" fmla="*/ 631661 w 1834861"/>
              <a:gd name="connsiteY29" fmla="*/ 2122714 h 2253342"/>
              <a:gd name="connsiteX30" fmla="*/ 664318 w 1834861"/>
              <a:gd name="connsiteY30" fmla="*/ 2133600 h 2253342"/>
              <a:gd name="connsiteX31" fmla="*/ 740518 w 1834861"/>
              <a:gd name="connsiteY31" fmla="*/ 2177142 h 2253342"/>
              <a:gd name="connsiteX32" fmla="*/ 838490 w 1834861"/>
              <a:gd name="connsiteY32" fmla="*/ 2198914 h 2253342"/>
              <a:gd name="connsiteX33" fmla="*/ 925575 w 1834861"/>
              <a:gd name="connsiteY33" fmla="*/ 2220685 h 2253342"/>
              <a:gd name="connsiteX34" fmla="*/ 990890 w 1834861"/>
              <a:gd name="connsiteY34" fmla="*/ 2242457 h 2253342"/>
              <a:gd name="connsiteX35" fmla="*/ 1023547 w 1834861"/>
              <a:gd name="connsiteY35" fmla="*/ 2253342 h 2253342"/>
              <a:gd name="connsiteX36" fmla="*/ 1165061 w 1834861"/>
              <a:gd name="connsiteY36" fmla="*/ 2242457 h 2253342"/>
              <a:gd name="connsiteX37" fmla="*/ 1230375 w 1834861"/>
              <a:gd name="connsiteY37" fmla="*/ 2177142 h 2253342"/>
              <a:gd name="connsiteX38" fmla="*/ 1284804 w 1834861"/>
              <a:gd name="connsiteY38" fmla="*/ 2122714 h 2253342"/>
              <a:gd name="connsiteX39" fmla="*/ 1306575 w 1834861"/>
              <a:gd name="connsiteY39" fmla="*/ 2090057 h 2253342"/>
              <a:gd name="connsiteX40" fmla="*/ 1361004 w 1834861"/>
              <a:gd name="connsiteY40" fmla="*/ 2035628 h 2253342"/>
              <a:gd name="connsiteX41" fmla="*/ 1426318 w 1834861"/>
              <a:gd name="connsiteY41" fmla="*/ 1970314 h 2253342"/>
              <a:gd name="connsiteX42" fmla="*/ 1469861 w 1834861"/>
              <a:gd name="connsiteY42" fmla="*/ 1905000 h 2253342"/>
              <a:gd name="connsiteX43" fmla="*/ 1513404 w 1834861"/>
              <a:gd name="connsiteY43" fmla="*/ 1839685 h 2253342"/>
              <a:gd name="connsiteX44" fmla="*/ 1535175 w 1834861"/>
              <a:gd name="connsiteY44" fmla="*/ 1807028 h 2253342"/>
              <a:gd name="connsiteX45" fmla="*/ 1611375 w 1834861"/>
              <a:gd name="connsiteY45" fmla="*/ 1730828 h 2253342"/>
              <a:gd name="connsiteX46" fmla="*/ 1633147 w 1834861"/>
              <a:gd name="connsiteY46" fmla="*/ 1709057 h 2253342"/>
              <a:gd name="connsiteX47" fmla="*/ 1654918 w 1834861"/>
              <a:gd name="connsiteY47" fmla="*/ 1676400 h 2253342"/>
              <a:gd name="connsiteX48" fmla="*/ 1676690 w 1834861"/>
              <a:gd name="connsiteY48" fmla="*/ 1654628 h 2253342"/>
              <a:gd name="connsiteX49" fmla="*/ 1720232 w 1834861"/>
              <a:gd name="connsiteY49" fmla="*/ 1578428 h 2253342"/>
              <a:gd name="connsiteX50" fmla="*/ 1774661 w 1834861"/>
              <a:gd name="connsiteY50" fmla="*/ 1513114 h 2253342"/>
              <a:gd name="connsiteX51" fmla="*/ 1818204 w 1834861"/>
              <a:gd name="connsiteY51" fmla="*/ 1447800 h 2253342"/>
              <a:gd name="connsiteX52" fmla="*/ 1818204 w 1834861"/>
              <a:gd name="connsiteY52" fmla="*/ 1251857 h 2253342"/>
              <a:gd name="connsiteX53" fmla="*/ 1796432 w 1834861"/>
              <a:gd name="connsiteY53" fmla="*/ 1175657 h 2253342"/>
              <a:gd name="connsiteX54" fmla="*/ 1774661 w 1834861"/>
              <a:gd name="connsiteY54" fmla="*/ 1066800 h 2253342"/>
              <a:gd name="connsiteX55" fmla="*/ 1742004 w 1834861"/>
              <a:gd name="connsiteY55" fmla="*/ 957942 h 2253342"/>
              <a:gd name="connsiteX56" fmla="*/ 1720232 w 1834861"/>
              <a:gd name="connsiteY56" fmla="*/ 936171 h 2253342"/>
              <a:gd name="connsiteX57" fmla="*/ 1687575 w 1834861"/>
              <a:gd name="connsiteY57" fmla="*/ 881742 h 2253342"/>
              <a:gd name="connsiteX58" fmla="*/ 1622261 w 1834861"/>
              <a:gd name="connsiteY58" fmla="*/ 783771 h 2253342"/>
              <a:gd name="connsiteX59" fmla="*/ 1600490 w 1834861"/>
              <a:gd name="connsiteY59" fmla="*/ 751114 h 2253342"/>
              <a:gd name="connsiteX60" fmla="*/ 1590349 w 1834861"/>
              <a:gd name="connsiteY60" fmla="*/ 696685 h 2253342"/>
              <a:gd name="connsiteX61" fmla="*/ 1579712 w 1834861"/>
              <a:gd name="connsiteY61" fmla="*/ 653142 h 2253342"/>
              <a:gd name="connsiteX62" fmla="*/ 1563260 w 1834861"/>
              <a:gd name="connsiteY62" fmla="*/ 620485 h 2253342"/>
              <a:gd name="connsiteX63" fmla="*/ 1480747 w 1834861"/>
              <a:gd name="connsiteY63" fmla="*/ 544285 h 2253342"/>
              <a:gd name="connsiteX64" fmla="*/ 1458975 w 1834861"/>
              <a:gd name="connsiteY64" fmla="*/ 478971 h 2253342"/>
              <a:gd name="connsiteX65" fmla="*/ 1448090 w 1834861"/>
              <a:gd name="connsiteY65" fmla="*/ 446314 h 2253342"/>
              <a:gd name="connsiteX66" fmla="*/ 1393661 w 1834861"/>
              <a:gd name="connsiteY66" fmla="*/ 391885 h 2253342"/>
              <a:gd name="connsiteX67" fmla="*/ 1339232 w 1834861"/>
              <a:gd name="connsiteY67" fmla="*/ 337457 h 2253342"/>
              <a:gd name="connsiteX68" fmla="*/ 1317461 w 1834861"/>
              <a:gd name="connsiteY68" fmla="*/ 315685 h 2253342"/>
              <a:gd name="connsiteX69" fmla="*/ 1252147 w 1834861"/>
              <a:gd name="connsiteY69" fmla="*/ 293914 h 2253342"/>
              <a:gd name="connsiteX70" fmla="*/ 1219490 w 1834861"/>
              <a:gd name="connsiteY70" fmla="*/ 283028 h 2253342"/>
              <a:gd name="connsiteX71" fmla="*/ 1143290 w 1834861"/>
              <a:gd name="connsiteY71" fmla="*/ 261257 h 2253342"/>
              <a:gd name="connsiteX72" fmla="*/ 1088861 w 1834861"/>
              <a:gd name="connsiteY72" fmla="*/ 217714 h 2253342"/>
              <a:gd name="connsiteX73" fmla="*/ 1034432 w 1834861"/>
              <a:gd name="connsiteY73" fmla="*/ 174171 h 2253342"/>
              <a:gd name="connsiteX74" fmla="*/ 1001775 w 1834861"/>
              <a:gd name="connsiteY74" fmla="*/ 163285 h 2253342"/>
              <a:gd name="connsiteX75" fmla="*/ 969118 w 1834861"/>
              <a:gd name="connsiteY75" fmla="*/ 141514 h 2253342"/>
              <a:gd name="connsiteX76" fmla="*/ 936461 w 1834861"/>
              <a:gd name="connsiteY76" fmla="*/ 130628 h 2253342"/>
              <a:gd name="connsiteX77" fmla="*/ 838490 w 1834861"/>
              <a:gd name="connsiteY77" fmla="*/ 76200 h 2253342"/>
              <a:gd name="connsiteX78" fmla="*/ 784061 w 1834861"/>
              <a:gd name="connsiteY78" fmla="*/ 32657 h 2253342"/>
              <a:gd name="connsiteX79" fmla="*/ 642547 w 1834861"/>
              <a:gd name="connsiteY79" fmla="*/ 0 h 2253342"/>
              <a:gd name="connsiteX80" fmla="*/ 490147 w 1834861"/>
              <a:gd name="connsiteY80" fmla="*/ 21771 h 2253342"/>
              <a:gd name="connsiteX81" fmla="*/ 468375 w 1834861"/>
              <a:gd name="connsiteY81" fmla="*/ 43542 h 2253342"/>
              <a:gd name="connsiteX82" fmla="*/ 435718 w 1834861"/>
              <a:gd name="connsiteY82" fmla="*/ 97971 h 2253342"/>
              <a:gd name="connsiteX83" fmla="*/ 424832 w 1834861"/>
              <a:gd name="connsiteY83" fmla="*/ 130628 h 2253342"/>
              <a:gd name="connsiteX84" fmla="*/ 403061 w 1834861"/>
              <a:gd name="connsiteY84" fmla="*/ 163285 h 2253342"/>
              <a:gd name="connsiteX85" fmla="*/ 392175 w 1834861"/>
              <a:gd name="connsiteY85" fmla="*/ 217714 h 2253342"/>
              <a:gd name="connsiteX86" fmla="*/ 381290 w 1834861"/>
              <a:gd name="connsiteY86" fmla="*/ 250371 h 2253342"/>
              <a:gd name="connsiteX87" fmla="*/ 370404 w 1834861"/>
              <a:gd name="connsiteY87" fmla="*/ 293914 h 2253342"/>
              <a:gd name="connsiteX88" fmla="*/ 337747 w 1834861"/>
              <a:gd name="connsiteY88" fmla="*/ 348342 h 2253342"/>
              <a:gd name="connsiteX0" fmla="*/ 286816 w 1783930"/>
              <a:gd name="connsiteY0" fmla="*/ 348342 h 2253342"/>
              <a:gd name="connsiteX1" fmla="*/ 286816 w 1783930"/>
              <a:gd name="connsiteY1" fmla="*/ 348342 h 2253342"/>
              <a:gd name="connsiteX2" fmla="*/ 199730 w 1783930"/>
              <a:gd name="connsiteY2" fmla="*/ 457200 h 2253342"/>
              <a:gd name="connsiteX3" fmla="*/ 188844 w 1783930"/>
              <a:gd name="connsiteY3" fmla="*/ 489857 h 2253342"/>
              <a:gd name="connsiteX4" fmla="*/ 156187 w 1783930"/>
              <a:gd name="connsiteY4" fmla="*/ 511628 h 2253342"/>
              <a:gd name="connsiteX5" fmla="*/ 134416 w 1783930"/>
              <a:gd name="connsiteY5" fmla="*/ 533400 h 2253342"/>
              <a:gd name="connsiteX6" fmla="*/ 90873 w 1783930"/>
              <a:gd name="connsiteY6" fmla="*/ 598714 h 2253342"/>
              <a:gd name="connsiteX7" fmla="*/ 14673 w 1783930"/>
              <a:gd name="connsiteY7" fmla="*/ 685800 h 2253342"/>
              <a:gd name="connsiteX8" fmla="*/ 28773 w 1783930"/>
              <a:gd name="connsiteY8" fmla="*/ 781070 h 2253342"/>
              <a:gd name="connsiteX9" fmla="*/ 470 w 1783930"/>
              <a:gd name="connsiteY9" fmla="*/ 877906 h 2253342"/>
              <a:gd name="connsiteX10" fmla="*/ 11355 w 1783930"/>
              <a:gd name="connsiteY10" fmla="*/ 1001173 h 2253342"/>
              <a:gd name="connsiteX11" fmla="*/ 14673 w 1783930"/>
              <a:gd name="connsiteY11" fmla="*/ 1175657 h 2253342"/>
              <a:gd name="connsiteX12" fmla="*/ 90873 w 1783930"/>
              <a:gd name="connsiteY12" fmla="*/ 1251857 h 2253342"/>
              <a:gd name="connsiteX13" fmla="*/ 134416 w 1783930"/>
              <a:gd name="connsiteY13" fmla="*/ 1306285 h 2253342"/>
              <a:gd name="connsiteX14" fmla="*/ 145301 w 1783930"/>
              <a:gd name="connsiteY14" fmla="*/ 1338942 h 2253342"/>
              <a:gd name="connsiteX15" fmla="*/ 123530 w 1783930"/>
              <a:gd name="connsiteY15" fmla="*/ 1534885 h 2253342"/>
              <a:gd name="connsiteX16" fmla="*/ 112644 w 1783930"/>
              <a:gd name="connsiteY16" fmla="*/ 1567542 h 2253342"/>
              <a:gd name="connsiteX17" fmla="*/ 123530 w 1783930"/>
              <a:gd name="connsiteY17" fmla="*/ 1709057 h 2253342"/>
              <a:gd name="connsiteX18" fmla="*/ 145301 w 1783930"/>
              <a:gd name="connsiteY18" fmla="*/ 1741714 h 2253342"/>
              <a:gd name="connsiteX19" fmla="*/ 188844 w 1783930"/>
              <a:gd name="connsiteY19" fmla="*/ 1785257 h 2253342"/>
              <a:gd name="connsiteX20" fmla="*/ 210616 w 1783930"/>
              <a:gd name="connsiteY20" fmla="*/ 1807028 h 2253342"/>
              <a:gd name="connsiteX21" fmla="*/ 232387 w 1783930"/>
              <a:gd name="connsiteY21" fmla="*/ 1828800 h 2253342"/>
              <a:gd name="connsiteX22" fmla="*/ 265044 w 1783930"/>
              <a:gd name="connsiteY22" fmla="*/ 1850571 h 2253342"/>
              <a:gd name="connsiteX23" fmla="*/ 308587 w 1783930"/>
              <a:gd name="connsiteY23" fmla="*/ 1905000 h 2253342"/>
              <a:gd name="connsiteX24" fmla="*/ 330359 w 1783930"/>
              <a:gd name="connsiteY24" fmla="*/ 1937657 h 2253342"/>
              <a:gd name="connsiteX25" fmla="*/ 406559 w 1783930"/>
              <a:gd name="connsiteY25" fmla="*/ 2002971 h 2253342"/>
              <a:gd name="connsiteX26" fmla="*/ 493644 w 1783930"/>
              <a:gd name="connsiteY26" fmla="*/ 2079171 h 2253342"/>
              <a:gd name="connsiteX27" fmla="*/ 515416 w 1783930"/>
              <a:gd name="connsiteY27" fmla="*/ 2100942 h 2253342"/>
              <a:gd name="connsiteX28" fmla="*/ 580730 w 1783930"/>
              <a:gd name="connsiteY28" fmla="*/ 2122714 h 2253342"/>
              <a:gd name="connsiteX29" fmla="*/ 613387 w 1783930"/>
              <a:gd name="connsiteY29" fmla="*/ 2133600 h 2253342"/>
              <a:gd name="connsiteX30" fmla="*/ 689587 w 1783930"/>
              <a:gd name="connsiteY30" fmla="*/ 2177142 h 2253342"/>
              <a:gd name="connsiteX31" fmla="*/ 787559 w 1783930"/>
              <a:gd name="connsiteY31" fmla="*/ 2198914 h 2253342"/>
              <a:gd name="connsiteX32" fmla="*/ 874644 w 1783930"/>
              <a:gd name="connsiteY32" fmla="*/ 2220685 h 2253342"/>
              <a:gd name="connsiteX33" fmla="*/ 939959 w 1783930"/>
              <a:gd name="connsiteY33" fmla="*/ 2242457 h 2253342"/>
              <a:gd name="connsiteX34" fmla="*/ 972616 w 1783930"/>
              <a:gd name="connsiteY34" fmla="*/ 2253342 h 2253342"/>
              <a:gd name="connsiteX35" fmla="*/ 1114130 w 1783930"/>
              <a:gd name="connsiteY35" fmla="*/ 2242457 h 2253342"/>
              <a:gd name="connsiteX36" fmla="*/ 1179444 w 1783930"/>
              <a:gd name="connsiteY36" fmla="*/ 2177142 h 2253342"/>
              <a:gd name="connsiteX37" fmla="*/ 1233873 w 1783930"/>
              <a:gd name="connsiteY37" fmla="*/ 2122714 h 2253342"/>
              <a:gd name="connsiteX38" fmla="*/ 1255644 w 1783930"/>
              <a:gd name="connsiteY38" fmla="*/ 2090057 h 2253342"/>
              <a:gd name="connsiteX39" fmla="*/ 1310073 w 1783930"/>
              <a:gd name="connsiteY39" fmla="*/ 2035628 h 2253342"/>
              <a:gd name="connsiteX40" fmla="*/ 1375387 w 1783930"/>
              <a:gd name="connsiteY40" fmla="*/ 1970314 h 2253342"/>
              <a:gd name="connsiteX41" fmla="*/ 1418930 w 1783930"/>
              <a:gd name="connsiteY41" fmla="*/ 1905000 h 2253342"/>
              <a:gd name="connsiteX42" fmla="*/ 1462473 w 1783930"/>
              <a:gd name="connsiteY42" fmla="*/ 1839685 h 2253342"/>
              <a:gd name="connsiteX43" fmla="*/ 1484244 w 1783930"/>
              <a:gd name="connsiteY43" fmla="*/ 1807028 h 2253342"/>
              <a:gd name="connsiteX44" fmla="*/ 1560444 w 1783930"/>
              <a:gd name="connsiteY44" fmla="*/ 1730828 h 2253342"/>
              <a:gd name="connsiteX45" fmla="*/ 1582216 w 1783930"/>
              <a:gd name="connsiteY45" fmla="*/ 1709057 h 2253342"/>
              <a:gd name="connsiteX46" fmla="*/ 1603987 w 1783930"/>
              <a:gd name="connsiteY46" fmla="*/ 1676400 h 2253342"/>
              <a:gd name="connsiteX47" fmla="*/ 1625759 w 1783930"/>
              <a:gd name="connsiteY47" fmla="*/ 1654628 h 2253342"/>
              <a:gd name="connsiteX48" fmla="*/ 1669301 w 1783930"/>
              <a:gd name="connsiteY48" fmla="*/ 1578428 h 2253342"/>
              <a:gd name="connsiteX49" fmla="*/ 1723730 w 1783930"/>
              <a:gd name="connsiteY49" fmla="*/ 1513114 h 2253342"/>
              <a:gd name="connsiteX50" fmla="*/ 1767273 w 1783930"/>
              <a:gd name="connsiteY50" fmla="*/ 1447800 h 2253342"/>
              <a:gd name="connsiteX51" fmla="*/ 1767273 w 1783930"/>
              <a:gd name="connsiteY51" fmla="*/ 1251857 h 2253342"/>
              <a:gd name="connsiteX52" fmla="*/ 1745501 w 1783930"/>
              <a:gd name="connsiteY52" fmla="*/ 1175657 h 2253342"/>
              <a:gd name="connsiteX53" fmla="*/ 1723730 w 1783930"/>
              <a:gd name="connsiteY53" fmla="*/ 1066800 h 2253342"/>
              <a:gd name="connsiteX54" fmla="*/ 1691073 w 1783930"/>
              <a:gd name="connsiteY54" fmla="*/ 957942 h 2253342"/>
              <a:gd name="connsiteX55" fmla="*/ 1669301 w 1783930"/>
              <a:gd name="connsiteY55" fmla="*/ 936171 h 2253342"/>
              <a:gd name="connsiteX56" fmla="*/ 1636644 w 1783930"/>
              <a:gd name="connsiteY56" fmla="*/ 881742 h 2253342"/>
              <a:gd name="connsiteX57" fmla="*/ 1571330 w 1783930"/>
              <a:gd name="connsiteY57" fmla="*/ 783771 h 2253342"/>
              <a:gd name="connsiteX58" fmla="*/ 1549559 w 1783930"/>
              <a:gd name="connsiteY58" fmla="*/ 751114 h 2253342"/>
              <a:gd name="connsiteX59" fmla="*/ 1539418 w 1783930"/>
              <a:gd name="connsiteY59" fmla="*/ 696685 h 2253342"/>
              <a:gd name="connsiteX60" fmla="*/ 1528781 w 1783930"/>
              <a:gd name="connsiteY60" fmla="*/ 653142 h 2253342"/>
              <a:gd name="connsiteX61" fmla="*/ 1512329 w 1783930"/>
              <a:gd name="connsiteY61" fmla="*/ 620485 h 2253342"/>
              <a:gd name="connsiteX62" fmla="*/ 1429816 w 1783930"/>
              <a:gd name="connsiteY62" fmla="*/ 544285 h 2253342"/>
              <a:gd name="connsiteX63" fmla="*/ 1408044 w 1783930"/>
              <a:gd name="connsiteY63" fmla="*/ 478971 h 2253342"/>
              <a:gd name="connsiteX64" fmla="*/ 1397159 w 1783930"/>
              <a:gd name="connsiteY64" fmla="*/ 446314 h 2253342"/>
              <a:gd name="connsiteX65" fmla="*/ 1342730 w 1783930"/>
              <a:gd name="connsiteY65" fmla="*/ 391885 h 2253342"/>
              <a:gd name="connsiteX66" fmla="*/ 1288301 w 1783930"/>
              <a:gd name="connsiteY66" fmla="*/ 337457 h 2253342"/>
              <a:gd name="connsiteX67" fmla="*/ 1266530 w 1783930"/>
              <a:gd name="connsiteY67" fmla="*/ 315685 h 2253342"/>
              <a:gd name="connsiteX68" fmla="*/ 1201216 w 1783930"/>
              <a:gd name="connsiteY68" fmla="*/ 293914 h 2253342"/>
              <a:gd name="connsiteX69" fmla="*/ 1168559 w 1783930"/>
              <a:gd name="connsiteY69" fmla="*/ 283028 h 2253342"/>
              <a:gd name="connsiteX70" fmla="*/ 1092359 w 1783930"/>
              <a:gd name="connsiteY70" fmla="*/ 261257 h 2253342"/>
              <a:gd name="connsiteX71" fmla="*/ 1037930 w 1783930"/>
              <a:gd name="connsiteY71" fmla="*/ 217714 h 2253342"/>
              <a:gd name="connsiteX72" fmla="*/ 983501 w 1783930"/>
              <a:gd name="connsiteY72" fmla="*/ 174171 h 2253342"/>
              <a:gd name="connsiteX73" fmla="*/ 950844 w 1783930"/>
              <a:gd name="connsiteY73" fmla="*/ 163285 h 2253342"/>
              <a:gd name="connsiteX74" fmla="*/ 918187 w 1783930"/>
              <a:gd name="connsiteY74" fmla="*/ 141514 h 2253342"/>
              <a:gd name="connsiteX75" fmla="*/ 885530 w 1783930"/>
              <a:gd name="connsiteY75" fmla="*/ 130628 h 2253342"/>
              <a:gd name="connsiteX76" fmla="*/ 787559 w 1783930"/>
              <a:gd name="connsiteY76" fmla="*/ 76200 h 2253342"/>
              <a:gd name="connsiteX77" fmla="*/ 733130 w 1783930"/>
              <a:gd name="connsiteY77" fmla="*/ 32657 h 2253342"/>
              <a:gd name="connsiteX78" fmla="*/ 591616 w 1783930"/>
              <a:gd name="connsiteY78" fmla="*/ 0 h 2253342"/>
              <a:gd name="connsiteX79" fmla="*/ 439216 w 1783930"/>
              <a:gd name="connsiteY79" fmla="*/ 21771 h 2253342"/>
              <a:gd name="connsiteX80" fmla="*/ 417444 w 1783930"/>
              <a:gd name="connsiteY80" fmla="*/ 43542 h 2253342"/>
              <a:gd name="connsiteX81" fmla="*/ 384787 w 1783930"/>
              <a:gd name="connsiteY81" fmla="*/ 97971 h 2253342"/>
              <a:gd name="connsiteX82" fmla="*/ 373901 w 1783930"/>
              <a:gd name="connsiteY82" fmla="*/ 130628 h 2253342"/>
              <a:gd name="connsiteX83" fmla="*/ 352130 w 1783930"/>
              <a:gd name="connsiteY83" fmla="*/ 163285 h 2253342"/>
              <a:gd name="connsiteX84" fmla="*/ 341244 w 1783930"/>
              <a:gd name="connsiteY84" fmla="*/ 217714 h 2253342"/>
              <a:gd name="connsiteX85" fmla="*/ 330359 w 1783930"/>
              <a:gd name="connsiteY85" fmla="*/ 250371 h 2253342"/>
              <a:gd name="connsiteX86" fmla="*/ 319473 w 1783930"/>
              <a:gd name="connsiteY86" fmla="*/ 293914 h 2253342"/>
              <a:gd name="connsiteX87" fmla="*/ 286816 w 1783930"/>
              <a:gd name="connsiteY87" fmla="*/ 348342 h 2253342"/>
              <a:gd name="connsiteX0" fmla="*/ 286816 w 1783930"/>
              <a:gd name="connsiteY0" fmla="*/ 348342 h 2253342"/>
              <a:gd name="connsiteX1" fmla="*/ 286816 w 1783930"/>
              <a:gd name="connsiteY1" fmla="*/ 348342 h 2253342"/>
              <a:gd name="connsiteX2" fmla="*/ 199730 w 1783930"/>
              <a:gd name="connsiteY2" fmla="*/ 457200 h 2253342"/>
              <a:gd name="connsiteX3" fmla="*/ 188844 w 1783930"/>
              <a:gd name="connsiteY3" fmla="*/ 489857 h 2253342"/>
              <a:gd name="connsiteX4" fmla="*/ 156187 w 1783930"/>
              <a:gd name="connsiteY4" fmla="*/ 511628 h 2253342"/>
              <a:gd name="connsiteX5" fmla="*/ 134416 w 1783930"/>
              <a:gd name="connsiteY5" fmla="*/ 533400 h 2253342"/>
              <a:gd name="connsiteX6" fmla="*/ 90873 w 1783930"/>
              <a:gd name="connsiteY6" fmla="*/ 598714 h 2253342"/>
              <a:gd name="connsiteX7" fmla="*/ 14673 w 1783930"/>
              <a:gd name="connsiteY7" fmla="*/ 685800 h 2253342"/>
              <a:gd name="connsiteX8" fmla="*/ 28773 w 1783930"/>
              <a:gd name="connsiteY8" fmla="*/ 781070 h 2253342"/>
              <a:gd name="connsiteX9" fmla="*/ 470 w 1783930"/>
              <a:gd name="connsiteY9" fmla="*/ 877906 h 2253342"/>
              <a:gd name="connsiteX10" fmla="*/ 11355 w 1783930"/>
              <a:gd name="connsiteY10" fmla="*/ 1001173 h 2253342"/>
              <a:gd name="connsiteX11" fmla="*/ 14673 w 1783930"/>
              <a:gd name="connsiteY11" fmla="*/ 1175657 h 2253342"/>
              <a:gd name="connsiteX12" fmla="*/ 90873 w 1783930"/>
              <a:gd name="connsiteY12" fmla="*/ 1251857 h 2253342"/>
              <a:gd name="connsiteX13" fmla="*/ 134416 w 1783930"/>
              <a:gd name="connsiteY13" fmla="*/ 1306285 h 2253342"/>
              <a:gd name="connsiteX14" fmla="*/ 145301 w 1783930"/>
              <a:gd name="connsiteY14" fmla="*/ 1338942 h 2253342"/>
              <a:gd name="connsiteX15" fmla="*/ 123530 w 1783930"/>
              <a:gd name="connsiteY15" fmla="*/ 1534885 h 2253342"/>
              <a:gd name="connsiteX16" fmla="*/ 112644 w 1783930"/>
              <a:gd name="connsiteY16" fmla="*/ 1567542 h 2253342"/>
              <a:gd name="connsiteX17" fmla="*/ 123530 w 1783930"/>
              <a:gd name="connsiteY17" fmla="*/ 1709057 h 2253342"/>
              <a:gd name="connsiteX18" fmla="*/ 145301 w 1783930"/>
              <a:gd name="connsiteY18" fmla="*/ 1741714 h 2253342"/>
              <a:gd name="connsiteX19" fmla="*/ 188844 w 1783930"/>
              <a:gd name="connsiteY19" fmla="*/ 1785257 h 2253342"/>
              <a:gd name="connsiteX20" fmla="*/ 210616 w 1783930"/>
              <a:gd name="connsiteY20" fmla="*/ 1807028 h 2253342"/>
              <a:gd name="connsiteX21" fmla="*/ 232387 w 1783930"/>
              <a:gd name="connsiteY21" fmla="*/ 1828800 h 2253342"/>
              <a:gd name="connsiteX22" fmla="*/ 265044 w 1783930"/>
              <a:gd name="connsiteY22" fmla="*/ 1850571 h 2253342"/>
              <a:gd name="connsiteX23" fmla="*/ 308587 w 1783930"/>
              <a:gd name="connsiteY23" fmla="*/ 1905000 h 2253342"/>
              <a:gd name="connsiteX24" fmla="*/ 330359 w 1783930"/>
              <a:gd name="connsiteY24" fmla="*/ 1937657 h 2253342"/>
              <a:gd name="connsiteX25" fmla="*/ 406559 w 1783930"/>
              <a:gd name="connsiteY25" fmla="*/ 2002971 h 2253342"/>
              <a:gd name="connsiteX26" fmla="*/ 493644 w 1783930"/>
              <a:gd name="connsiteY26" fmla="*/ 2079171 h 2253342"/>
              <a:gd name="connsiteX27" fmla="*/ 515416 w 1783930"/>
              <a:gd name="connsiteY27" fmla="*/ 2100942 h 2253342"/>
              <a:gd name="connsiteX28" fmla="*/ 580730 w 1783930"/>
              <a:gd name="connsiteY28" fmla="*/ 2122714 h 2253342"/>
              <a:gd name="connsiteX29" fmla="*/ 613387 w 1783930"/>
              <a:gd name="connsiteY29" fmla="*/ 2133600 h 2253342"/>
              <a:gd name="connsiteX30" fmla="*/ 689587 w 1783930"/>
              <a:gd name="connsiteY30" fmla="*/ 2177142 h 2253342"/>
              <a:gd name="connsiteX31" fmla="*/ 787559 w 1783930"/>
              <a:gd name="connsiteY31" fmla="*/ 2198914 h 2253342"/>
              <a:gd name="connsiteX32" fmla="*/ 874644 w 1783930"/>
              <a:gd name="connsiteY32" fmla="*/ 2220685 h 2253342"/>
              <a:gd name="connsiteX33" fmla="*/ 939959 w 1783930"/>
              <a:gd name="connsiteY33" fmla="*/ 2242457 h 2253342"/>
              <a:gd name="connsiteX34" fmla="*/ 972616 w 1783930"/>
              <a:gd name="connsiteY34" fmla="*/ 2253342 h 2253342"/>
              <a:gd name="connsiteX35" fmla="*/ 1114130 w 1783930"/>
              <a:gd name="connsiteY35" fmla="*/ 2242457 h 2253342"/>
              <a:gd name="connsiteX36" fmla="*/ 1179444 w 1783930"/>
              <a:gd name="connsiteY36" fmla="*/ 2177142 h 2253342"/>
              <a:gd name="connsiteX37" fmla="*/ 1233873 w 1783930"/>
              <a:gd name="connsiteY37" fmla="*/ 2122714 h 2253342"/>
              <a:gd name="connsiteX38" fmla="*/ 1255644 w 1783930"/>
              <a:gd name="connsiteY38" fmla="*/ 2090057 h 2253342"/>
              <a:gd name="connsiteX39" fmla="*/ 1310073 w 1783930"/>
              <a:gd name="connsiteY39" fmla="*/ 2035628 h 2253342"/>
              <a:gd name="connsiteX40" fmla="*/ 1375387 w 1783930"/>
              <a:gd name="connsiteY40" fmla="*/ 1970314 h 2253342"/>
              <a:gd name="connsiteX41" fmla="*/ 1418930 w 1783930"/>
              <a:gd name="connsiteY41" fmla="*/ 1905000 h 2253342"/>
              <a:gd name="connsiteX42" fmla="*/ 1462473 w 1783930"/>
              <a:gd name="connsiteY42" fmla="*/ 1839685 h 2253342"/>
              <a:gd name="connsiteX43" fmla="*/ 1484244 w 1783930"/>
              <a:gd name="connsiteY43" fmla="*/ 1807028 h 2253342"/>
              <a:gd name="connsiteX44" fmla="*/ 1560444 w 1783930"/>
              <a:gd name="connsiteY44" fmla="*/ 1730828 h 2253342"/>
              <a:gd name="connsiteX45" fmla="*/ 1582216 w 1783930"/>
              <a:gd name="connsiteY45" fmla="*/ 1709057 h 2253342"/>
              <a:gd name="connsiteX46" fmla="*/ 1603987 w 1783930"/>
              <a:gd name="connsiteY46" fmla="*/ 1676400 h 2253342"/>
              <a:gd name="connsiteX47" fmla="*/ 1625759 w 1783930"/>
              <a:gd name="connsiteY47" fmla="*/ 1654628 h 2253342"/>
              <a:gd name="connsiteX48" fmla="*/ 1669301 w 1783930"/>
              <a:gd name="connsiteY48" fmla="*/ 1578428 h 2253342"/>
              <a:gd name="connsiteX49" fmla="*/ 1723730 w 1783930"/>
              <a:gd name="connsiteY49" fmla="*/ 1513114 h 2253342"/>
              <a:gd name="connsiteX50" fmla="*/ 1767273 w 1783930"/>
              <a:gd name="connsiteY50" fmla="*/ 1447800 h 2253342"/>
              <a:gd name="connsiteX51" fmla="*/ 1767273 w 1783930"/>
              <a:gd name="connsiteY51" fmla="*/ 1251857 h 2253342"/>
              <a:gd name="connsiteX52" fmla="*/ 1745501 w 1783930"/>
              <a:gd name="connsiteY52" fmla="*/ 1175657 h 2253342"/>
              <a:gd name="connsiteX53" fmla="*/ 1723730 w 1783930"/>
              <a:gd name="connsiteY53" fmla="*/ 1066800 h 2253342"/>
              <a:gd name="connsiteX54" fmla="*/ 1691073 w 1783930"/>
              <a:gd name="connsiteY54" fmla="*/ 957942 h 2253342"/>
              <a:gd name="connsiteX55" fmla="*/ 1669301 w 1783930"/>
              <a:gd name="connsiteY55" fmla="*/ 936171 h 2253342"/>
              <a:gd name="connsiteX56" fmla="*/ 1636644 w 1783930"/>
              <a:gd name="connsiteY56" fmla="*/ 881742 h 2253342"/>
              <a:gd name="connsiteX57" fmla="*/ 1571330 w 1783930"/>
              <a:gd name="connsiteY57" fmla="*/ 783771 h 2253342"/>
              <a:gd name="connsiteX58" fmla="*/ 1549559 w 1783930"/>
              <a:gd name="connsiteY58" fmla="*/ 751114 h 2253342"/>
              <a:gd name="connsiteX59" fmla="*/ 1539418 w 1783930"/>
              <a:gd name="connsiteY59" fmla="*/ 696685 h 2253342"/>
              <a:gd name="connsiteX60" fmla="*/ 1528781 w 1783930"/>
              <a:gd name="connsiteY60" fmla="*/ 653142 h 2253342"/>
              <a:gd name="connsiteX61" fmla="*/ 1512329 w 1783930"/>
              <a:gd name="connsiteY61" fmla="*/ 620485 h 2253342"/>
              <a:gd name="connsiteX62" fmla="*/ 1429816 w 1783930"/>
              <a:gd name="connsiteY62" fmla="*/ 544285 h 2253342"/>
              <a:gd name="connsiteX63" fmla="*/ 1408044 w 1783930"/>
              <a:gd name="connsiteY63" fmla="*/ 478971 h 2253342"/>
              <a:gd name="connsiteX64" fmla="*/ 1397159 w 1783930"/>
              <a:gd name="connsiteY64" fmla="*/ 446314 h 2253342"/>
              <a:gd name="connsiteX65" fmla="*/ 1342730 w 1783930"/>
              <a:gd name="connsiteY65" fmla="*/ 391885 h 2253342"/>
              <a:gd name="connsiteX66" fmla="*/ 1288301 w 1783930"/>
              <a:gd name="connsiteY66" fmla="*/ 337457 h 2253342"/>
              <a:gd name="connsiteX67" fmla="*/ 1266530 w 1783930"/>
              <a:gd name="connsiteY67" fmla="*/ 315685 h 2253342"/>
              <a:gd name="connsiteX68" fmla="*/ 1201216 w 1783930"/>
              <a:gd name="connsiteY68" fmla="*/ 293914 h 2253342"/>
              <a:gd name="connsiteX69" fmla="*/ 1168559 w 1783930"/>
              <a:gd name="connsiteY69" fmla="*/ 283028 h 2253342"/>
              <a:gd name="connsiteX70" fmla="*/ 1092359 w 1783930"/>
              <a:gd name="connsiteY70" fmla="*/ 261257 h 2253342"/>
              <a:gd name="connsiteX71" fmla="*/ 1037930 w 1783930"/>
              <a:gd name="connsiteY71" fmla="*/ 217714 h 2253342"/>
              <a:gd name="connsiteX72" fmla="*/ 983501 w 1783930"/>
              <a:gd name="connsiteY72" fmla="*/ 174171 h 2253342"/>
              <a:gd name="connsiteX73" fmla="*/ 950844 w 1783930"/>
              <a:gd name="connsiteY73" fmla="*/ 163285 h 2253342"/>
              <a:gd name="connsiteX74" fmla="*/ 918187 w 1783930"/>
              <a:gd name="connsiteY74" fmla="*/ 141514 h 2253342"/>
              <a:gd name="connsiteX75" fmla="*/ 885530 w 1783930"/>
              <a:gd name="connsiteY75" fmla="*/ 130628 h 2253342"/>
              <a:gd name="connsiteX76" fmla="*/ 787559 w 1783930"/>
              <a:gd name="connsiteY76" fmla="*/ 76200 h 2253342"/>
              <a:gd name="connsiteX77" fmla="*/ 733130 w 1783930"/>
              <a:gd name="connsiteY77" fmla="*/ 32657 h 2253342"/>
              <a:gd name="connsiteX78" fmla="*/ 591616 w 1783930"/>
              <a:gd name="connsiteY78" fmla="*/ 0 h 2253342"/>
              <a:gd name="connsiteX79" fmla="*/ 439216 w 1783930"/>
              <a:gd name="connsiteY79" fmla="*/ 21771 h 2253342"/>
              <a:gd name="connsiteX80" fmla="*/ 417444 w 1783930"/>
              <a:gd name="connsiteY80" fmla="*/ 43542 h 2253342"/>
              <a:gd name="connsiteX81" fmla="*/ 384787 w 1783930"/>
              <a:gd name="connsiteY81" fmla="*/ 97971 h 2253342"/>
              <a:gd name="connsiteX82" fmla="*/ 373901 w 1783930"/>
              <a:gd name="connsiteY82" fmla="*/ 130628 h 2253342"/>
              <a:gd name="connsiteX83" fmla="*/ 352130 w 1783930"/>
              <a:gd name="connsiteY83" fmla="*/ 163285 h 2253342"/>
              <a:gd name="connsiteX84" fmla="*/ 341244 w 1783930"/>
              <a:gd name="connsiteY84" fmla="*/ 217714 h 2253342"/>
              <a:gd name="connsiteX85" fmla="*/ 330359 w 1783930"/>
              <a:gd name="connsiteY85" fmla="*/ 250371 h 2253342"/>
              <a:gd name="connsiteX86" fmla="*/ 319473 w 1783930"/>
              <a:gd name="connsiteY86" fmla="*/ 293914 h 2253342"/>
              <a:gd name="connsiteX87" fmla="*/ 286816 w 1783930"/>
              <a:gd name="connsiteY87" fmla="*/ 348342 h 2253342"/>
              <a:gd name="connsiteX0" fmla="*/ 286816 w 1783930"/>
              <a:gd name="connsiteY0" fmla="*/ 348342 h 2253342"/>
              <a:gd name="connsiteX1" fmla="*/ 286816 w 1783930"/>
              <a:gd name="connsiteY1" fmla="*/ 348342 h 2253342"/>
              <a:gd name="connsiteX2" fmla="*/ 199730 w 1783930"/>
              <a:gd name="connsiteY2" fmla="*/ 457200 h 2253342"/>
              <a:gd name="connsiteX3" fmla="*/ 188844 w 1783930"/>
              <a:gd name="connsiteY3" fmla="*/ 489857 h 2253342"/>
              <a:gd name="connsiteX4" fmla="*/ 156187 w 1783930"/>
              <a:gd name="connsiteY4" fmla="*/ 511628 h 2253342"/>
              <a:gd name="connsiteX5" fmla="*/ 134416 w 1783930"/>
              <a:gd name="connsiteY5" fmla="*/ 533400 h 2253342"/>
              <a:gd name="connsiteX6" fmla="*/ 90873 w 1783930"/>
              <a:gd name="connsiteY6" fmla="*/ 598714 h 2253342"/>
              <a:gd name="connsiteX7" fmla="*/ 53648 w 1783930"/>
              <a:gd name="connsiteY7" fmla="*/ 685800 h 2253342"/>
              <a:gd name="connsiteX8" fmla="*/ 28773 w 1783930"/>
              <a:gd name="connsiteY8" fmla="*/ 781070 h 2253342"/>
              <a:gd name="connsiteX9" fmla="*/ 470 w 1783930"/>
              <a:gd name="connsiteY9" fmla="*/ 877906 h 2253342"/>
              <a:gd name="connsiteX10" fmla="*/ 11355 w 1783930"/>
              <a:gd name="connsiteY10" fmla="*/ 1001173 h 2253342"/>
              <a:gd name="connsiteX11" fmla="*/ 14673 w 1783930"/>
              <a:gd name="connsiteY11" fmla="*/ 1175657 h 2253342"/>
              <a:gd name="connsiteX12" fmla="*/ 90873 w 1783930"/>
              <a:gd name="connsiteY12" fmla="*/ 1251857 h 2253342"/>
              <a:gd name="connsiteX13" fmla="*/ 134416 w 1783930"/>
              <a:gd name="connsiteY13" fmla="*/ 1306285 h 2253342"/>
              <a:gd name="connsiteX14" fmla="*/ 145301 w 1783930"/>
              <a:gd name="connsiteY14" fmla="*/ 1338942 h 2253342"/>
              <a:gd name="connsiteX15" fmla="*/ 123530 w 1783930"/>
              <a:gd name="connsiteY15" fmla="*/ 1534885 h 2253342"/>
              <a:gd name="connsiteX16" fmla="*/ 112644 w 1783930"/>
              <a:gd name="connsiteY16" fmla="*/ 1567542 h 2253342"/>
              <a:gd name="connsiteX17" fmla="*/ 123530 w 1783930"/>
              <a:gd name="connsiteY17" fmla="*/ 1709057 h 2253342"/>
              <a:gd name="connsiteX18" fmla="*/ 145301 w 1783930"/>
              <a:gd name="connsiteY18" fmla="*/ 1741714 h 2253342"/>
              <a:gd name="connsiteX19" fmla="*/ 188844 w 1783930"/>
              <a:gd name="connsiteY19" fmla="*/ 1785257 h 2253342"/>
              <a:gd name="connsiteX20" fmla="*/ 210616 w 1783930"/>
              <a:gd name="connsiteY20" fmla="*/ 1807028 h 2253342"/>
              <a:gd name="connsiteX21" fmla="*/ 232387 w 1783930"/>
              <a:gd name="connsiteY21" fmla="*/ 1828800 h 2253342"/>
              <a:gd name="connsiteX22" fmla="*/ 265044 w 1783930"/>
              <a:gd name="connsiteY22" fmla="*/ 1850571 h 2253342"/>
              <a:gd name="connsiteX23" fmla="*/ 308587 w 1783930"/>
              <a:gd name="connsiteY23" fmla="*/ 1905000 h 2253342"/>
              <a:gd name="connsiteX24" fmla="*/ 330359 w 1783930"/>
              <a:gd name="connsiteY24" fmla="*/ 1937657 h 2253342"/>
              <a:gd name="connsiteX25" fmla="*/ 406559 w 1783930"/>
              <a:gd name="connsiteY25" fmla="*/ 2002971 h 2253342"/>
              <a:gd name="connsiteX26" fmla="*/ 493644 w 1783930"/>
              <a:gd name="connsiteY26" fmla="*/ 2079171 h 2253342"/>
              <a:gd name="connsiteX27" fmla="*/ 515416 w 1783930"/>
              <a:gd name="connsiteY27" fmla="*/ 2100942 h 2253342"/>
              <a:gd name="connsiteX28" fmla="*/ 580730 w 1783930"/>
              <a:gd name="connsiteY28" fmla="*/ 2122714 h 2253342"/>
              <a:gd name="connsiteX29" fmla="*/ 613387 w 1783930"/>
              <a:gd name="connsiteY29" fmla="*/ 2133600 h 2253342"/>
              <a:gd name="connsiteX30" fmla="*/ 689587 w 1783930"/>
              <a:gd name="connsiteY30" fmla="*/ 2177142 h 2253342"/>
              <a:gd name="connsiteX31" fmla="*/ 787559 w 1783930"/>
              <a:gd name="connsiteY31" fmla="*/ 2198914 h 2253342"/>
              <a:gd name="connsiteX32" fmla="*/ 874644 w 1783930"/>
              <a:gd name="connsiteY32" fmla="*/ 2220685 h 2253342"/>
              <a:gd name="connsiteX33" fmla="*/ 939959 w 1783930"/>
              <a:gd name="connsiteY33" fmla="*/ 2242457 h 2253342"/>
              <a:gd name="connsiteX34" fmla="*/ 972616 w 1783930"/>
              <a:gd name="connsiteY34" fmla="*/ 2253342 h 2253342"/>
              <a:gd name="connsiteX35" fmla="*/ 1114130 w 1783930"/>
              <a:gd name="connsiteY35" fmla="*/ 2242457 h 2253342"/>
              <a:gd name="connsiteX36" fmla="*/ 1179444 w 1783930"/>
              <a:gd name="connsiteY36" fmla="*/ 2177142 h 2253342"/>
              <a:gd name="connsiteX37" fmla="*/ 1233873 w 1783930"/>
              <a:gd name="connsiteY37" fmla="*/ 2122714 h 2253342"/>
              <a:gd name="connsiteX38" fmla="*/ 1255644 w 1783930"/>
              <a:gd name="connsiteY38" fmla="*/ 2090057 h 2253342"/>
              <a:gd name="connsiteX39" fmla="*/ 1310073 w 1783930"/>
              <a:gd name="connsiteY39" fmla="*/ 2035628 h 2253342"/>
              <a:gd name="connsiteX40" fmla="*/ 1375387 w 1783930"/>
              <a:gd name="connsiteY40" fmla="*/ 1970314 h 2253342"/>
              <a:gd name="connsiteX41" fmla="*/ 1418930 w 1783930"/>
              <a:gd name="connsiteY41" fmla="*/ 1905000 h 2253342"/>
              <a:gd name="connsiteX42" fmla="*/ 1462473 w 1783930"/>
              <a:gd name="connsiteY42" fmla="*/ 1839685 h 2253342"/>
              <a:gd name="connsiteX43" fmla="*/ 1484244 w 1783930"/>
              <a:gd name="connsiteY43" fmla="*/ 1807028 h 2253342"/>
              <a:gd name="connsiteX44" fmla="*/ 1560444 w 1783930"/>
              <a:gd name="connsiteY44" fmla="*/ 1730828 h 2253342"/>
              <a:gd name="connsiteX45" fmla="*/ 1582216 w 1783930"/>
              <a:gd name="connsiteY45" fmla="*/ 1709057 h 2253342"/>
              <a:gd name="connsiteX46" fmla="*/ 1603987 w 1783930"/>
              <a:gd name="connsiteY46" fmla="*/ 1676400 h 2253342"/>
              <a:gd name="connsiteX47" fmla="*/ 1625759 w 1783930"/>
              <a:gd name="connsiteY47" fmla="*/ 1654628 h 2253342"/>
              <a:gd name="connsiteX48" fmla="*/ 1669301 w 1783930"/>
              <a:gd name="connsiteY48" fmla="*/ 1578428 h 2253342"/>
              <a:gd name="connsiteX49" fmla="*/ 1723730 w 1783930"/>
              <a:gd name="connsiteY49" fmla="*/ 1513114 h 2253342"/>
              <a:gd name="connsiteX50" fmla="*/ 1767273 w 1783930"/>
              <a:gd name="connsiteY50" fmla="*/ 1447800 h 2253342"/>
              <a:gd name="connsiteX51" fmla="*/ 1767273 w 1783930"/>
              <a:gd name="connsiteY51" fmla="*/ 1251857 h 2253342"/>
              <a:gd name="connsiteX52" fmla="*/ 1745501 w 1783930"/>
              <a:gd name="connsiteY52" fmla="*/ 1175657 h 2253342"/>
              <a:gd name="connsiteX53" fmla="*/ 1723730 w 1783930"/>
              <a:gd name="connsiteY53" fmla="*/ 1066800 h 2253342"/>
              <a:gd name="connsiteX54" fmla="*/ 1691073 w 1783930"/>
              <a:gd name="connsiteY54" fmla="*/ 957942 h 2253342"/>
              <a:gd name="connsiteX55" fmla="*/ 1669301 w 1783930"/>
              <a:gd name="connsiteY55" fmla="*/ 936171 h 2253342"/>
              <a:gd name="connsiteX56" fmla="*/ 1636644 w 1783930"/>
              <a:gd name="connsiteY56" fmla="*/ 881742 h 2253342"/>
              <a:gd name="connsiteX57" fmla="*/ 1571330 w 1783930"/>
              <a:gd name="connsiteY57" fmla="*/ 783771 h 2253342"/>
              <a:gd name="connsiteX58" fmla="*/ 1549559 w 1783930"/>
              <a:gd name="connsiteY58" fmla="*/ 751114 h 2253342"/>
              <a:gd name="connsiteX59" fmla="*/ 1539418 w 1783930"/>
              <a:gd name="connsiteY59" fmla="*/ 696685 h 2253342"/>
              <a:gd name="connsiteX60" fmla="*/ 1528781 w 1783930"/>
              <a:gd name="connsiteY60" fmla="*/ 653142 h 2253342"/>
              <a:gd name="connsiteX61" fmla="*/ 1512329 w 1783930"/>
              <a:gd name="connsiteY61" fmla="*/ 620485 h 2253342"/>
              <a:gd name="connsiteX62" fmla="*/ 1429816 w 1783930"/>
              <a:gd name="connsiteY62" fmla="*/ 544285 h 2253342"/>
              <a:gd name="connsiteX63" fmla="*/ 1408044 w 1783930"/>
              <a:gd name="connsiteY63" fmla="*/ 478971 h 2253342"/>
              <a:gd name="connsiteX64" fmla="*/ 1397159 w 1783930"/>
              <a:gd name="connsiteY64" fmla="*/ 446314 h 2253342"/>
              <a:gd name="connsiteX65" fmla="*/ 1342730 w 1783930"/>
              <a:gd name="connsiteY65" fmla="*/ 391885 h 2253342"/>
              <a:gd name="connsiteX66" fmla="*/ 1288301 w 1783930"/>
              <a:gd name="connsiteY66" fmla="*/ 337457 h 2253342"/>
              <a:gd name="connsiteX67" fmla="*/ 1266530 w 1783930"/>
              <a:gd name="connsiteY67" fmla="*/ 315685 h 2253342"/>
              <a:gd name="connsiteX68" fmla="*/ 1201216 w 1783930"/>
              <a:gd name="connsiteY68" fmla="*/ 293914 h 2253342"/>
              <a:gd name="connsiteX69" fmla="*/ 1168559 w 1783930"/>
              <a:gd name="connsiteY69" fmla="*/ 283028 h 2253342"/>
              <a:gd name="connsiteX70" fmla="*/ 1092359 w 1783930"/>
              <a:gd name="connsiteY70" fmla="*/ 261257 h 2253342"/>
              <a:gd name="connsiteX71" fmla="*/ 1037930 w 1783930"/>
              <a:gd name="connsiteY71" fmla="*/ 217714 h 2253342"/>
              <a:gd name="connsiteX72" fmla="*/ 983501 w 1783930"/>
              <a:gd name="connsiteY72" fmla="*/ 174171 h 2253342"/>
              <a:gd name="connsiteX73" fmla="*/ 950844 w 1783930"/>
              <a:gd name="connsiteY73" fmla="*/ 163285 h 2253342"/>
              <a:gd name="connsiteX74" fmla="*/ 918187 w 1783930"/>
              <a:gd name="connsiteY74" fmla="*/ 141514 h 2253342"/>
              <a:gd name="connsiteX75" fmla="*/ 885530 w 1783930"/>
              <a:gd name="connsiteY75" fmla="*/ 130628 h 2253342"/>
              <a:gd name="connsiteX76" fmla="*/ 787559 w 1783930"/>
              <a:gd name="connsiteY76" fmla="*/ 76200 h 2253342"/>
              <a:gd name="connsiteX77" fmla="*/ 733130 w 1783930"/>
              <a:gd name="connsiteY77" fmla="*/ 32657 h 2253342"/>
              <a:gd name="connsiteX78" fmla="*/ 591616 w 1783930"/>
              <a:gd name="connsiteY78" fmla="*/ 0 h 2253342"/>
              <a:gd name="connsiteX79" fmla="*/ 439216 w 1783930"/>
              <a:gd name="connsiteY79" fmla="*/ 21771 h 2253342"/>
              <a:gd name="connsiteX80" fmla="*/ 417444 w 1783930"/>
              <a:gd name="connsiteY80" fmla="*/ 43542 h 2253342"/>
              <a:gd name="connsiteX81" fmla="*/ 384787 w 1783930"/>
              <a:gd name="connsiteY81" fmla="*/ 97971 h 2253342"/>
              <a:gd name="connsiteX82" fmla="*/ 373901 w 1783930"/>
              <a:gd name="connsiteY82" fmla="*/ 130628 h 2253342"/>
              <a:gd name="connsiteX83" fmla="*/ 352130 w 1783930"/>
              <a:gd name="connsiteY83" fmla="*/ 163285 h 2253342"/>
              <a:gd name="connsiteX84" fmla="*/ 341244 w 1783930"/>
              <a:gd name="connsiteY84" fmla="*/ 217714 h 2253342"/>
              <a:gd name="connsiteX85" fmla="*/ 330359 w 1783930"/>
              <a:gd name="connsiteY85" fmla="*/ 250371 h 2253342"/>
              <a:gd name="connsiteX86" fmla="*/ 319473 w 1783930"/>
              <a:gd name="connsiteY86" fmla="*/ 293914 h 2253342"/>
              <a:gd name="connsiteX87" fmla="*/ 286816 w 1783930"/>
              <a:gd name="connsiteY87" fmla="*/ 348342 h 2253342"/>
              <a:gd name="connsiteX0" fmla="*/ 287101 w 1784215"/>
              <a:gd name="connsiteY0" fmla="*/ 348342 h 2253342"/>
              <a:gd name="connsiteX1" fmla="*/ 287101 w 1784215"/>
              <a:gd name="connsiteY1" fmla="*/ 348342 h 2253342"/>
              <a:gd name="connsiteX2" fmla="*/ 200015 w 1784215"/>
              <a:gd name="connsiteY2" fmla="*/ 457200 h 2253342"/>
              <a:gd name="connsiteX3" fmla="*/ 189129 w 1784215"/>
              <a:gd name="connsiteY3" fmla="*/ 489857 h 2253342"/>
              <a:gd name="connsiteX4" fmla="*/ 156472 w 1784215"/>
              <a:gd name="connsiteY4" fmla="*/ 511628 h 2253342"/>
              <a:gd name="connsiteX5" fmla="*/ 134701 w 1784215"/>
              <a:gd name="connsiteY5" fmla="*/ 533400 h 2253342"/>
              <a:gd name="connsiteX6" fmla="*/ 91158 w 1784215"/>
              <a:gd name="connsiteY6" fmla="*/ 598714 h 2253342"/>
              <a:gd name="connsiteX7" fmla="*/ 53933 w 1784215"/>
              <a:gd name="connsiteY7" fmla="*/ 685800 h 2253342"/>
              <a:gd name="connsiteX8" fmla="*/ 29058 w 1784215"/>
              <a:gd name="connsiteY8" fmla="*/ 781070 h 2253342"/>
              <a:gd name="connsiteX9" fmla="*/ 755 w 1784215"/>
              <a:gd name="connsiteY9" fmla="*/ 877906 h 2253342"/>
              <a:gd name="connsiteX10" fmla="*/ 11640 w 1784215"/>
              <a:gd name="connsiteY10" fmla="*/ 1001173 h 2253342"/>
              <a:gd name="connsiteX11" fmla="*/ 48366 w 1784215"/>
              <a:gd name="connsiteY11" fmla="*/ 1175657 h 2253342"/>
              <a:gd name="connsiteX12" fmla="*/ 91158 w 1784215"/>
              <a:gd name="connsiteY12" fmla="*/ 1251857 h 2253342"/>
              <a:gd name="connsiteX13" fmla="*/ 134701 w 1784215"/>
              <a:gd name="connsiteY13" fmla="*/ 1306285 h 2253342"/>
              <a:gd name="connsiteX14" fmla="*/ 145586 w 1784215"/>
              <a:gd name="connsiteY14" fmla="*/ 1338942 h 2253342"/>
              <a:gd name="connsiteX15" fmla="*/ 123815 w 1784215"/>
              <a:gd name="connsiteY15" fmla="*/ 1534885 h 2253342"/>
              <a:gd name="connsiteX16" fmla="*/ 112929 w 1784215"/>
              <a:gd name="connsiteY16" fmla="*/ 1567542 h 2253342"/>
              <a:gd name="connsiteX17" fmla="*/ 123815 w 1784215"/>
              <a:gd name="connsiteY17" fmla="*/ 1709057 h 2253342"/>
              <a:gd name="connsiteX18" fmla="*/ 145586 w 1784215"/>
              <a:gd name="connsiteY18" fmla="*/ 1741714 h 2253342"/>
              <a:gd name="connsiteX19" fmla="*/ 189129 w 1784215"/>
              <a:gd name="connsiteY19" fmla="*/ 1785257 h 2253342"/>
              <a:gd name="connsiteX20" fmla="*/ 210901 w 1784215"/>
              <a:gd name="connsiteY20" fmla="*/ 1807028 h 2253342"/>
              <a:gd name="connsiteX21" fmla="*/ 232672 w 1784215"/>
              <a:gd name="connsiteY21" fmla="*/ 1828800 h 2253342"/>
              <a:gd name="connsiteX22" fmla="*/ 265329 w 1784215"/>
              <a:gd name="connsiteY22" fmla="*/ 1850571 h 2253342"/>
              <a:gd name="connsiteX23" fmla="*/ 308872 w 1784215"/>
              <a:gd name="connsiteY23" fmla="*/ 1905000 h 2253342"/>
              <a:gd name="connsiteX24" fmla="*/ 330644 w 1784215"/>
              <a:gd name="connsiteY24" fmla="*/ 1937657 h 2253342"/>
              <a:gd name="connsiteX25" fmla="*/ 406844 w 1784215"/>
              <a:gd name="connsiteY25" fmla="*/ 2002971 h 2253342"/>
              <a:gd name="connsiteX26" fmla="*/ 493929 w 1784215"/>
              <a:gd name="connsiteY26" fmla="*/ 2079171 h 2253342"/>
              <a:gd name="connsiteX27" fmla="*/ 515701 w 1784215"/>
              <a:gd name="connsiteY27" fmla="*/ 2100942 h 2253342"/>
              <a:gd name="connsiteX28" fmla="*/ 581015 w 1784215"/>
              <a:gd name="connsiteY28" fmla="*/ 2122714 h 2253342"/>
              <a:gd name="connsiteX29" fmla="*/ 613672 w 1784215"/>
              <a:gd name="connsiteY29" fmla="*/ 2133600 h 2253342"/>
              <a:gd name="connsiteX30" fmla="*/ 689872 w 1784215"/>
              <a:gd name="connsiteY30" fmla="*/ 2177142 h 2253342"/>
              <a:gd name="connsiteX31" fmla="*/ 787844 w 1784215"/>
              <a:gd name="connsiteY31" fmla="*/ 2198914 h 2253342"/>
              <a:gd name="connsiteX32" fmla="*/ 874929 w 1784215"/>
              <a:gd name="connsiteY32" fmla="*/ 2220685 h 2253342"/>
              <a:gd name="connsiteX33" fmla="*/ 940244 w 1784215"/>
              <a:gd name="connsiteY33" fmla="*/ 2242457 h 2253342"/>
              <a:gd name="connsiteX34" fmla="*/ 972901 w 1784215"/>
              <a:gd name="connsiteY34" fmla="*/ 2253342 h 2253342"/>
              <a:gd name="connsiteX35" fmla="*/ 1114415 w 1784215"/>
              <a:gd name="connsiteY35" fmla="*/ 2242457 h 2253342"/>
              <a:gd name="connsiteX36" fmla="*/ 1179729 w 1784215"/>
              <a:gd name="connsiteY36" fmla="*/ 2177142 h 2253342"/>
              <a:gd name="connsiteX37" fmla="*/ 1234158 w 1784215"/>
              <a:gd name="connsiteY37" fmla="*/ 2122714 h 2253342"/>
              <a:gd name="connsiteX38" fmla="*/ 1255929 w 1784215"/>
              <a:gd name="connsiteY38" fmla="*/ 2090057 h 2253342"/>
              <a:gd name="connsiteX39" fmla="*/ 1310358 w 1784215"/>
              <a:gd name="connsiteY39" fmla="*/ 2035628 h 2253342"/>
              <a:gd name="connsiteX40" fmla="*/ 1375672 w 1784215"/>
              <a:gd name="connsiteY40" fmla="*/ 1970314 h 2253342"/>
              <a:gd name="connsiteX41" fmla="*/ 1419215 w 1784215"/>
              <a:gd name="connsiteY41" fmla="*/ 1905000 h 2253342"/>
              <a:gd name="connsiteX42" fmla="*/ 1462758 w 1784215"/>
              <a:gd name="connsiteY42" fmla="*/ 1839685 h 2253342"/>
              <a:gd name="connsiteX43" fmla="*/ 1484529 w 1784215"/>
              <a:gd name="connsiteY43" fmla="*/ 1807028 h 2253342"/>
              <a:gd name="connsiteX44" fmla="*/ 1560729 w 1784215"/>
              <a:gd name="connsiteY44" fmla="*/ 1730828 h 2253342"/>
              <a:gd name="connsiteX45" fmla="*/ 1582501 w 1784215"/>
              <a:gd name="connsiteY45" fmla="*/ 1709057 h 2253342"/>
              <a:gd name="connsiteX46" fmla="*/ 1604272 w 1784215"/>
              <a:gd name="connsiteY46" fmla="*/ 1676400 h 2253342"/>
              <a:gd name="connsiteX47" fmla="*/ 1626044 w 1784215"/>
              <a:gd name="connsiteY47" fmla="*/ 1654628 h 2253342"/>
              <a:gd name="connsiteX48" fmla="*/ 1669586 w 1784215"/>
              <a:gd name="connsiteY48" fmla="*/ 1578428 h 2253342"/>
              <a:gd name="connsiteX49" fmla="*/ 1724015 w 1784215"/>
              <a:gd name="connsiteY49" fmla="*/ 1513114 h 2253342"/>
              <a:gd name="connsiteX50" fmla="*/ 1767558 w 1784215"/>
              <a:gd name="connsiteY50" fmla="*/ 1447800 h 2253342"/>
              <a:gd name="connsiteX51" fmla="*/ 1767558 w 1784215"/>
              <a:gd name="connsiteY51" fmla="*/ 1251857 h 2253342"/>
              <a:gd name="connsiteX52" fmla="*/ 1745786 w 1784215"/>
              <a:gd name="connsiteY52" fmla="*/ 1175657 h 2253342"/>
              <a:gd name="connsiteX53" fmla="*/ 1724015 w 1784215"/>
              <a:gd name="connsiteY53" fmla="*/ 1066800 h 2253342"/>
              <a:gd name="connsiteX54" fmla="*/ 1691358 w 1784215"/>
              <a:gd name="connsiteY54" fmla="*/ 957942 h 2253342"/>
              <a:gd name="connsiteX55" fmla="*/ 1669586 w 1784215"/>
              <a:gd name="connsiteY55" fmla="*/ 936171 h 2253342"/>
              <a:gd name="connsiteX56" fmla="*/ 1636929 w 1784215"/>
              <a:gd name="connsiteY56" fmla="*/ 881742 h 2253342"/>
              <a:gd name="connsiteX57" fmla="*/ 1571615 w 1784215"/>
              <a:gd name="connsiteY57" fmla="*/ 783771 h 2253342"/>
              <a:gd name="connsiteX58" fmla="*/ 1549844 w 1784215"/>
              <a:gd name="connsiteY58" fmla="*/ 751114 h 2253342"/>
              <a:gd name="connsiteX59" fmla="*/ 1539703 w 1784215"/>
              <a:gd name="connsiteY59" fmla="*/ 696685 h 2253342"/>
              <a:gd name="connsiteX60" fmla="*/ 1529066 w 1784215"/>
              <a:gd name="connsiteY60" fmla="*/ 653142 h 2253342"/>
              <a:gd name="connsiteX61" fmla="*/ 1512614 w 1784215"/>
              <a:gd name="connsiteY61" fmla="*/ 620485 h 2253342"/>
              <a:gd name="connsiteX62" fmla="*/ 1430101 w 1784215"/>
              <a:gd name="connsiteY62" fmla="*/ 544285 h 2253342"/>
              <a:gd name="connsiteX63" fmla="*/ 1408329 w 1784215"/>
              <a:gd name="connsiteY63" fmla="*/ 478971 h 2253342"/>
              <a:gd name="connsiteX64" fmla="*/ 1397444 w 1784215"/>
              <a:gd name="connsiteY64" fmla="*/ 446314 h 2253342"/>
              <a:gd name="connsiteX65" fmla="*/ 1343015 w 1784215"/>
              <a:gd name="connsiteY65" fmla="*/ 391885 h 2253342"/>
              <a:gd name="connsiteX66" fmla="*/ 1288586 w 1784215"/>
              <a:gd name="connsiteY66" fmla="*/ 337457 h 2253342"/>
              <a:gd name="connsiteX67" fmla="*/ 1266815 w 1784215"/>
              <a:gd name="connsiteY67" fmla="*/ 315685 h 2253342"/>
              <a:gd name="connsiteX68" fmla="*/ 1201501 w 1784215"/>
              <a:gd name="connsiteY68" fmla="*/ 293914 h 2253342"/>
              <a:gd name="connsiteX69" fmla="*/ 1168844 w 1784215"/>
              <a:gd name="connsiteY69" fmla="*/ 283028 h 2253342"/>
              <a:gd name="connsiteX70" fmla="*/ 1092644 w 1784215"/>
              <a:gd name="connsiteY70" fmla="*/ 261257 h 2253342"/>
              <a:gd name="connsiteX71" fmla="*/ 1038215 w 1784215"/>
              <a:gd name="connsiteY71" fmla="*/ 217714 h 2253342"/>
              <a:gd name="connsiteX72" fmla="*/ 983786 w 1784215"/>
              <a:gd name="connsiteY72" fmla="*/ 174171 h 2253342"/>
              <a:gd name="connsiteX73" fmla="*/ 951129 w 1784215"/>
              <a:gd name="connsiteY73" fmla="*/ 163285 h 2253342"/>
              <a:gd name="connsiteX74" fmla="*/ 918472 w 1784215"/>
              <a:gd name="connsiteY74" fmla="*/ 141514 h 2253342"/>
              <a:gd name="connsiteX75" fmla="*/ 885815 w 1784215"/>
              <a:gd name="connsiteY75" fmla="*/ 130628 h 2253342"/>
              <a:gd name="connsiteX76" fmla="*/ 787844 w 1784215"/>
              <a:gd name="connsiteY76" fmla="*/ 76200 h 2253342"/>
              <a:gd name="connsiteX77" fmla="*/ 733415 w 1784215"/>
              <a:gd name="connsiteY77" fmla="*/ 32657 h 2253342"/>
              <a:gd name="connsiteX78" fmla="*/ 591901 w 1784215"/>
              <a:gd name="connsiteY78" fmla="*/ 0 h 2253342"/>
              <a:gd name="connsiteX79" fmla="*/ 439501 w 1784215"/>
              <a:gd name="connsiteY79" fmla="*/ 21771 h 2253342"/>
              <a:gd name="connsiteX80" fmla="*/ 417729 w 1784215"/>
              <a:gd name="connsiteY80" fmla="*/ 43542 h 2253342"/>
              <a:gd name="connsiteX81" fmla="*/ 385072 w 1784215"/>
              <a:gd name="connsiteY81" fmla="*/ 97971 h 2253342"/>
              <a:gd name="connsiteX82" fmla="*/ 374186 w 1784215"/>
              <a:gd name="connsiteY82" fmla="*/ 130628 h 2253342"/>
              <a:gd name="connsiteX83" fmla="*/ 352415 w 1784215"/>
              <a:gd name="connsiteY83" fmla="*/ 163285 h 2253342"/>
              <a:gd name="connsiteX84" fmla="*/ 341529 w 1784215"/>
              <a:gd name="connsiteY84" fmla="*/ 217714 h 2253342"/>
              <a:gd name="connsiteX85" fmla="*/ 330644 w 1784215"/>
              <a:gd name="connsiteY85" fmla="*/ 250371 h 2253342"/>
              <a:gd name="connsiteX86" fmla="*/ 319758 w 1784215"/>
              <a:gd name="connsiteY86" fmla="*/ 293914 h 2253342"/>
              <a:gd name="connsiteX87" fmla="*/ 287101 w 1784215"/>
              <a:gd name="connsiteY87" fmla="*/ 348342 h 2253342"/>
              <a:gd name="connsiteX0" fmla="*/ 286523 w 1783637"/>
              <a:gd name="connsiteY0" fmla="*/ 348342 h 2253342"/>
              <a:gd name="connsiteX1" fmla="*/ 286523 w 1783637"/>
              <a:gd name="connsiteY1" fmla="*/ 348342 h 2253342"/>
              <a:gd name="connsiteX2" fmla="*/ 199437 w 1783637"/>
              <a:gd name="connsiteY2" fmla="*/ 457200 h 2253342"/>
              <a:gd name="connsiteX3" fmla="*/ 188551 w 1783637"/>
              <a:gd name="connsiteY3" fmla="*/ 489857 h 2253342"/>
              <a:gd name="connsiteX4" fmla="*/ 155894 w 1783637"/>
              <a:gd name="connsiteY4" fmla="*/ 511628 h 2253342"/>
              <a:gd name="connsiteX5" fmla="*/ 134123 w 1783637"/>
              <a:gd name="connsiteY5" fmla="*/ 533400 h 2253342"/>
              <a:gd name="connsiteX6" fmla="*/ 90580 w 1783637"/>
              <a:gd name="connsiteY6" fmla="*/ 598714 h 2253342"/>
              <a:gd name="connsiteX7" fmla="*/ 53355 w 1783637"/>
              <a:gd name="connsiteY7" fmla="*/ 685800 h 2253342"/>
              <a:gd name="connsiteX8" fmla="*/ 28480 w 1783637"/>
              <a:gd name="connsiteY8" fmla="*/ 781070 h 2253342"/>
              <a:gd name="connsiteX9" fmla="*/ 177 w 1783637"/>
              <a:gd name="connsiteY9" fmla="*/ 877906 h 2253342"/>
              <a:gd name="connsiteX10" fmla="*/ 38901 w 1783637"/>
              <a:gd name="connsiteY10" fmla="*/ 1001173 h 2253342"/>
              <a:gd name="connsiteX11" fmla="*/ 47788 w 1783637"/>
              <a:gd name="connsiteY11" fmla="*/ 1175657 h 2253342"/>
              <a:gd name="connsiteX12" fmla="*/ 90580 w 1783637"/>
              <a:gd name="connsiteY12" fmla="*/ 1251857 h 2253342"/>
              <a:gd name="connsiteX13" fmla="*/ 134123 w 1783637"/>
              <a:gd name="connsiteY13" fmla="*/ 1306285 h 2253342"/>
              <a:gd name="connsiteX14" fmla="*/ 145008 w 1783637"/>
              <a:gd name="connsiteY14" fmla="*/ 1338942 h 2253342"/>
              <a:gd name="connsiteX15" fmla="*/ 123237 w 1783637"/>
              <a:gd name="connsiteY15" fmla="*/ 1534885 h 2253342"/>
              <a:gd name="connsiteX16" fmla="*/ 112351 w 1783637"/>
              <a:gd name="connsiteY16" fmla="*/ 1567542 h 2253342"/>
              <a:gd name="connsiteX17" fmla="*/ 123237 w 1783637"/>
              <a:gd name="connsiteY17" fmla="*/ 1709057 h 2253342"/>
              <a:gd name="connsiteX18" fmla="*/ 145008 w 1783637"/>
              <a:gd name="connsiteY18" fmla="*/ 1741714 h 2253342"/>
              <a:gd name="connsiteX19" fmla="*/ 188551 w 1783637"/>
              <a:gd name="connsiteY19" fmla="*/ 1785257 h 2253342"/>
              <a:gd name="connsiteX20" fmla="*/ 210323 w 1783637"/>
              <a:gd name="connsiteY20" fmla="*/ 1807028 h 2253342"/>
              <a:gd name="connsiteX21" fmla="*/ 232094 w 1783637"/>
              <a:gd name="connsiteY21" fmla="*/ 1828800 h 2253342"/>
              <a:gd name="connsiteX22" fmla="*/ 264751 w 1783637"/>
              <a:gd name="connsiteY22" fmla="*/ 1850571 h 2253342"/>
              <a:gd name="connsiteX23" fmla="*/ 308294 w 1783637"/>
              <a:gd name="connsiteY23" fmla="*/ 1905000 h 2253342"/>
              <a:gd name="connsiteX24" fmla="*/ 330066 w 1783637"/>
              <a:gd name="connsiteY24" fmla="*/ 1937657 h 2253342"/>
              <a:gd name="connsiteX25" fmla="*/ 406266 w 1783637"/>
              <a:gd name="connsiteY25" fmla="*/ 2002971 h 2253342"/>
              <a:gd name="connsiteX26" fmla="*/ 493351 w 1783637"/>
              <a:gd name="connsiteY26" fmla="*/ 2079171 h 2253342"/>
              <a:gd name="connsiteX27" fmla="*/ 515123 w 1783637"/>
              <a:gd name="connsiteY27" fmla="*/ 2100942 h 2253342"/>
              <a:gd name="connsiteX28" fmla="*/ 580437 w 1783637"/>
              <a:gd name="connsiteY28" fmla="*/ 2122714 h 2253342"/>
              <a:gd name="connsiteX29" fmla="*/ 613094 w 1783637"/>
              <a:gd name="connsiteY29" fmla="*/ 2133600 h 2253342"/>
              <a:gd name="connsiteX30" fmla="*/ 689294 w 1783637"/>
              <a:gd name="connsiteY30" fmla="*/ 2177142 h 2253342"/>
              <a:gd name="connsiteX31" fmla="*/ 787266 w 1783637"/>
              <a:gd name="connsiteY31" fmla="*/ 2198914 h 2253342"/>
              <a:gd name="connsiteX32" fmla="*/ 874351 w 1783637"/>
              <a:gd name="connsiteY32" fmla="*/ 2220685 h 2253342"/>
              <a:gd name="connsiteX33" fmla="*/ 939666 w 1783637"/>
              <a:gd name="connsiteY33" fmla="*/ 2242457 h 2253342"/>
              <a:gd name="connsiteX34" fmla="*/ 972323 w 1783637"/>
              <a:gd name="connsiteY34" fmla="*/ 2253342 h 2253342"/>
              <a:gd name="connsiteX35" fmla="*/ 1113837 w 1783637"/>
              <a:gd name="connsiteY35" fmla="*/ 2242457 h 2253342"/>
              <a:gd name="connsiteX36" fmla="*/ 1179151 w 1783637"/>
              <a:gd name="connsiteY36" fmla="*/ 2177142 h 2253342"/>
              <a:gd name="connsiteX37" fmla="*/ 1233580 w 1783637"/>
              <a:gd name="connsiteY37" fmla="*/ 2122714 h 2253342"/>
              <a:gd name="connsiteX38" fmla="*/ 1255351 w 1783637"/>
              <a:gd name="connsiteY38" fmla="*/ 2090057 h 2253342"/>
              <a:gd name="connsiteX39" fmla="*/ 1309780 w 1783637"/>
              <a:gd name="connsiteY39" fmla="*/ 2035628 h 2253342"/>
              <a:gd name="connsiteX40" fmla="*/ 1375094 w 1783637"/>
              <a:gd name="connsiteY40" fmla="*/ 1970314 h 2253342"/>
              <a:gd name="connsiteX41" fmla="*/ 1418637 w 1783637"/>
              <a:gd name="connsiteY41" fmla="*/ 1905000 h 2253342"/>
              <a:gd name="connsiteX42" fmla="*/ 1462180 w 1783637"/>
              <a:gd name="connsiteY42" fmla="*/ 1839685 h 2253342"/>
              <a:gd name="connsiteX43" fmla="*/ 1483951 w 1783637"/>
              <a:gd name="connsiteY43" fmla="*/ 1807028 h 2253342"/>
              <a:gd name="connsiteX44" fmla="*/ 1560151 w 1783637"/>
              <a:gd name="connsiteY44" fmla="*/ 1730828 h 2253342"/>
              <a:gd name="connsiteX45" fmla="*/ 1581923 w 1783637"/>
              <a:gd name="connsiteY45" fmla="*/ 1709057 h 2253342"/>
              <a:gd name="connsiteX46" fmla="*/ 1603694 w 1783637"/>
              <a:gd name="connsiteY46" fmla="*/ 1676400 h 2253342"/>
              <a:gd name="connsiteX47" fmla="*/ 1625466 w 1783637"/>
              <a:gd name="connsiteY47" fmla="*/ 1654628 h 2253342"/>
              <a:gd name="connsiteX48" fmla="*/ 1669008 w 1783637"/>
              <a:gd name="connsiteY48" fmla="*/ 1578428 h 2253342"/>
              <a:gd name="connsiteX49" fmla="*/ 1723437 w 1783637"/>
              <a:gd name="connsiteY49" fmla="*/ 1513114 h 2253342"/>
              <a:gd name="connsiteX50" fmla="*/ 1766980 w 1783637"/>
              <a:gd name="connsiteY50" fmla="*/ 1447800 h 2253342"/>
              <a:gd name="connsiteX51" fmla="*/ 1766980 w 1783637"/>
              <a:gd name="connsiteY51" fmla="*/ 1251857 h 2253342"/>
              <a:gd name="connsiteX52" fmla="*/ 1745208 w 1783637"/>
              <a:gd name="connsiteY52" fmla="*/ 1175657 h 2253342"/>
              <a:gd name="connsiteX53" fmla="*/ 1723437 w 1783637"/>
              <a:gd name="connsiteY53" fmla="*/ 1066800 h 2253342"/>
              <a:gd name="connsiteX54" fmla="*/ 1690780 w 1783637"/>
              <a:gd name="connsiteY54" fmla="*/ 957942 h 2253342"/>
              <a:gd name="connsiteX55" fmla="*/ 1669008 w 1783637"/>
              <a:gd name="connsiteY55" fmla="*/ 936171 h 2253342"/>
              <a:gd name="connsiteX56" fmla="*/ 1636351 w 1783637"/>
              <a:gd name="connsiteY56" fmla="*/ 881742 h 2253342"/>
              <a:gd name="connsiteX57" fmla="*/ 1571037 w 1783637"/>
              <a:gd name="connsiteY57" fmla="*/ 783771 h 2253342"/>
              <a:gd name="connsiteX58" fmla="*/ 1549266 w 1783637"/>
              <a:gd name="connsiteY58" fmla="*/ 751114 h 2253342"/>
              <a:gd name="connsiteX59" fmla="*/ 1539125 w 1783637"/>
              <a:gd name="connsiteY59" fmla="*/ 696685 h 2253342"/>
              <a:gd name="connsiteX60" fmla="*/ 1528488 w 1783637"/>
              <a:gd name="connsiteY60" fmla="*/ 653142 h 2253342"/>
              <a:gd name="connsiteX61" fmla="*/ 1512036 w 1783637"/>
              <a:gd name="connsiteY61" fmla="*/ 620485 h 2253342"/>
              <a:gd name="connsiteX62" fmla="*/ 1429523 w 1783637"/>
              <a:gd name="connsiteY62" fmla="*/ 544285 h 2253342"/>
              <a:gd name="connsiteX63" fmla="*/ 1407751 w 1783637"/>
              <a:gd name="connsiteY63" fmla="*/ 478971 h 2253342"/>
              <a:gd name="connsiteX64" fmla="*/ 1396866 w 1783637"/>
              <a:gd name="connsiteY64" fmla="*/ 446314 h 2253342"/>
              <a:gd name="connsiteX65" fmla="*/ 1342437 w 1783637"/>
              <a:gd name="connsiteY65" fmla="*/ 391885 h 2253342"/>
              <a:gd name="connsiteX66" fmla="*/ 1288008 w 1783637"/>
              <a:gd name="connsiteY66" fmla="*/ 337457 h 2253342"/>
              <a:gd name="connsiteX67" fmla="*/ 1266237 w 1783637"/>
              <a:gd name="connsiteY67" fmla="*/ 315685 h 2253342"/>
              <a:gd name="connsiteX68" fmla="*/ 1200923 w 1783637"/>
              <a:gd name="connsiteY68" fmla="*/ 293914 h 2253342"/>
              <a:gd name="connsiteX69" fmla="*/ 1168266 w 1783637"/>
              <a:gd name="connsiteY69" fmla="*/ 283028 h 2253342"/>
              <a:gd name="connsiteX70" fmla="*/ 1092066 w 1783637"/>
              <a:gd name="connsiteY70" fmla="*/ 261257 h 2253342"/>
              <a:gd name="connsiteX71" fmla="*/ 1037637 w 1783637"/>
              <a:gd name="connsiteY71" fmla="*/ 217714 h 2253342"/>
              <a:gd name="connsiteX72" fmla="*/ 983208 w 1783637"/>
              <a:gd name="connsiteY72" fmla="*/ 174171 h 2253342"/>
              <a:gd name="connsiteX73" fmla="*/ 950551 w 1783637"/>
              <a:gd name="connsiteY73" fmla="*/ 163285 h 2253342"/>
              <a:gd name="connsiteX74" fmla="*/ 917894 w 1783637"/>
              <a:gd name="connsiteY74" fmla="*/ 141514 h 2253342"/>
              <a:gd name="connsiteX75" fmla="*/ 885237 w 1783637"/>
              <a:gd name="connsiteY75" fmla="*/ 130628 h 2253342"/>
              <a:gd name="connsiteX76" fmla="*/ 787266 w 1783637"/>
              <a:gd name="connsiteY76" fmla="*/ 76200 h 2253342"/>
              <a:gd name="connsiteX77" fmla="*/ 732837 w 1783637"/>
              <a:gd name="connsiteY77" fmla="*/ 32657 h 2253342"/>
              <a:gd name="connsiteX78" fmla="*/ 591323 w 1783637"/>
              <a:gd name="connsiteY78" fmla="*/ 0 h 2253342"/>
              <a:gd name="connsiteX79" fmla="*/ 438923 w 1783637"/>
              <a:gd name="connsiteY79" fmla="*/ 21771 h 2253342"/>
              <a:gd name="connsiteX80" fmla="*/ 417151 w 1783637"/>
              <a:gd name="connsiteY80" fmla="*/ 43542 h 2253342"/>
              <a:gd name="connsiteX81" fmla="*/ 384494 w 1783637"/>
              <a:gd name="connsiteY81" fmla="*/ 97971 h 2253342"/>
              <a:gd name="connsiteX82" fmla="*/ 373608 w 1783637"/>
              <a:gd name="connsiteY82" fmla="*/ 130628 h 2253342"/>
              <a:gd name="connsiteX83" fmla="*/ 351837 w 1783637"/>
              <a:gd name="connsiteY83" fmla="*/ 163285 h 2253342"/>
              <a:gd name="connsiteX84" fmla="*/ 340951 w 1783637"/>
              <a:gd name="connsiteY84" fmla="*/ 217714 h 2253342"/>
              <a:gd name="connsiteX85" fmla="*/ 330066 w 1783637"/>
              <a:gd name="connsiteY85" fmla="*/ 250371 h 2253342"/>
              <a:gd name="connsiteX86" fmla="*/ 319180 w 1783637"/>
              <a:gd name="connsiteY86" fmla="*/ 293914 h 2253342"/>
              <a:gd name="connsiteX87" fmla="*/ 286523 w 1783637"/>
              <a:gd name="connsiteY87" fmla="*/ 348342 h 2253342"/>
              <a:gd name="connsiteX0" fmla="*/ 258398 w 1755512"/>
              <a:gd name="connsiteY0" fmla="*/ 348342 h 2253342"/>
              <a:gd name="connsiteX1" fmla="*/ 258398 w 1755512"/>
              <a:gd name="connsiteY1" fmla="*/ 348342 h 2253342"/>
              <a:gd name="connsiteX2" fmla="*/ 171312 w 1755512"/>
              <a:gd name="connsiteY2" fmla="*/ 457200 h 2253342"/>
              <a:gd name="connsiteX3" fmla="*/ 160426 w 1755512"/>
              <a:gd name="connsiteY3" fmla="*/ 489857 h 2253342"/>
              <a:gd name="connsiteX4" fmla="*/ 127769 w 1755512"/>
              <a:gd name="connsiteY4" fmla="*/ 511628 h 2253342"/>
              <a:gd name="connsiteX5" fmla="*/ 105998 w 1755512"/>
              <a:gd name="connsiteY5" fmla="*/ 533400 h 2253342"/>
              <a:gd name="connsiteX6" fmla="*/ 62455 w 1755512"/>
              <a:gd name="connsiteY6" fmla="*/ 598714 h 2253342"/>
              <a:gd name="connsiteX7" fmla="*/ 25230 w 1755512"/>
              <a:gd name="connsiteY7" fmla="*/ 685800 h 2253342"/>
              <a:gd name="connsiteX8" fmla="*/ 355 w 1755512"/>
              <a:gd name="connsiteY8" fmla="*/ 781070 h 2253342"/>
              <a:gd name="connsiteX9" fmla="*/ 5459 w 1755512"/>
              <a:gd name="connsiteY9" fmla="*/ 877906 h 2253342"/>
              <a:gd name="connsiteX10" fmla="*/ 10776 w 1755512"/>
              <a:gd name="connsiteY10" fmla="*/ 1001173 h 2253342"/>
              <a:gd name="connsiteX11" fmla="*/ 19663 w 1755512"/>
              <a:gd name="connsiteY11" fmla="*/ 1175657 h 2253342"/>
              <a:gd name="connsiteX12" fmla="*/ 62455 w 1755512"/>
              <a:gd name="connsiteY12" fmla="*/ 1251857 h 2253342"/>
              <a:gd name="connsiteX13" fmla="*/ 105998 w 1755512"/>
              <a:gd name="connsiteY13" fmla="*/ 1306285 h 2253342"/>
              <a:gd name="connsiteX14" fmla="*/ 116883 w 1755512"/>
              <a:gd name="connsiteY14" fmla="*/ 1338942 h 2253342"/>
              <a:gd name="connsiteX15" fmla="*/ 95112 w 1755512"/>
              <a:gd name="connsiteY15" fmla="*/ 1534885 h 2253342"/>
              <a:gd name="connsiteX16" fmla="*/ 84226 w 1755512"/>
              <a:gd name="connsiteY16" fmla="*/ 1567542 h 2253342"/>
              <a:gd name="connsiteX17" fmla="*/ 95112 w 1755512"/>
              <a:gd name="connsiteY17" fmla="*/ 1709057 h 2253342"/>
              <a:gd name="connsiteX18" fmla="*/ 116883 w 1755512"/>
              <a:gd name="connsiteY18" fmla="*/ 1741714 h 2253342"/>
              <a:gd name="connsiteX19" fmla="*/ 160426 w 1755512"/>
              <a:gd name="connsiteY19" fmla="*/ 1785257 h 2253342"/>
              <a:gd name="connsiteX20" fmla="*/ 182198 w 1755512"/>
              <a:gd name="connsiteY20" fmla="*/ 1807028 h 2253342"/>
              <a:gd name="connsiteX21" fmla="*/ 203969 w 1755512"/>
              <a:gd name="connsiteY21" fmla="*/ 1828800 h 2253342"/>
              <a:gd name="connsiteX22" fmla="*/ 236626 w 1755512"/>
              <a:gd name="connsiteY22" fmla="*/ 1850571 h 2253342"/>
              <a:gd name="connsiteX23" fmla="*/ 280169 w 1755512"/>
              <a:gd name="connsiteY23" fmla="*/ 1905000 h 2253342"/>
              <a:gd name="connsiteX24" fmla="*/ 301941 w 1755512"/>
              <a:gd name="connsiteY24" fmla="*/ 1937657 h 2253342"/>
              <a:gd name="connsiteX25" fmla="*/ 378141 w 1755512"/>
              <a:gd name="connsiteY25" fmla="*/ 2002971 h 2253342"/>
              <a:gd name="connsiteX26" fmla="*/ 465226 w 1755512"/>
              <a:gd name="connsiteY26" fmla="*/ 2079171 h 2253342"/>
              <a:gd name="connsiteX27" fmla="*/ 486998 w 1755512"/>
              <a:gd name="connsiteY27" fmla="*/ 2100942 h 2253342"/>
              <a:gd name="connsiteX28" fmla="*/ 552312 w 1755512"/>
              <a:gd name="connsiteY28" fmla="*/ 2122714 h 2253342"/>
              <a:gd name="connsiteX29" fmla="*/ 584969 w 1755512"/>
              <a:gd name="connsiteY29" fmla="*/ 2133600 h 2253342"/>
              <a:gd name="connsiteX30" fmla="*/ 661169 w 1755512"/>
              <a:gd name="connsiteY30" fmla="*/ 2177142 h 2253342"/>
              <a:gd name="connsiteX31" fmla="*/ 759141 w 1755512"/>
              <a:gd name="connsiteY31" fmla="*/ 2198914 h 2253342"/>
              <a:gd name="connsiteX32" fmla="*/ 846226 w 1755512"/>
              <a:gd name="connsiteY32" fmla="*/ 2220685 h 2253342"/>
              <a:gd name="connsiteX33" fmla="*/ 911541 w 1755512"/>
              <a:gd name="connsiteY33" fmla="*/ 2242457 h 2253342"/>
              <a:gd name="connsiteX34" fmla="*/ 944198 w 1755512"/>
              <a:gd name="connsiteY34" fmla="*/ 2253342 h 2253342"/>
              <a:gd name="connsiteX35" fmla="*/ 1085712 w 1755512"/>
              <a:gd name="connsiteY35" fmla="*/ 2242457 h 2253342"/>
              <a:gd name="connsiteX36" fmla="*/ 1151026 w 1755512"/>
              <a:gd name="connsiteY36" fmla="*/ 2177142 h 2253342"/>
              <a:gd name="connsiteX37" fmla="*/ 1205455 w 1755512"/>
              <a:gd name="connsiteY37" fmla="*/ 2122714 h 2253342"/>
              <a:gd name="connsiteX38" fmla="*/ 1227226 w 1755512"/>
              <a:gd name="connsiteY38" fmla="*/ 2090057 h 2253342"/>
              <a:gd name="connsiteX39" fmla="*/ 1281655 w 1755512"/>
              <a:gd name="connsiteY39" fmla="*/ 2035628 h 2253342"/>
              <a:gd name="connsiteX40" fmla="*/ 1346969 w 1755512"/>
              <a:gd name="connsiteY40" fmla="*/ 1970314 h 2253342"/>
              <a:gd name="connsiteX41" fmla="*/ 1390512 w 1755512"/>
              <a:gd name="connsiteY41" fmla="*/ 1905000 h 2253342"/>
              <a:gd name="connsiteX42" fmla="*/ 1434055 w 1755512"/>
              <a:gd name="connsiteY42" fmla="*/ 1839685 h 2253342"/>
              <a:gd name="connsiteX43" fmla="*/ 1455826 w 1755512"/>
              <a:gd name="connsiteY43" fmla="*/ 1807028 h 2253342"/>
              <a:gd name="connsiteX44" fmla="*/ 1532026 w 1755512"/>
              <a:gd name="connsiteY44" fmla="*/ 1730828 h 2253342"/>
              <a:gd name="connsiteX45" fmla="*/ 1553798 w 1755512"/>
              <a:gd name="connsiteY45" fmla="*/ 1709057 h 2253342"/>
              <a:gd name="connsiteX46" fmla="*/ 1575569 w 1755512"/>
              <a:gd name="connsiteY46" fmla="*/ 1676400 h 2253342"/>
              <a:gd name="connsiteX47" fmla="*/ 1597341 w 1755512"/>
              <a:gd name="connsiteY47" fmla="*/ 1654628 h 2253342"/>
              <a:gd name="connsiteX48" fmla="*/ 1640883 w 1755512"/>
              <a:gd name="connsiteY48" fmla="*/ 1578428 h 2253342"/>
              <a:gd name="connsiteX49" fmla="*/ 1695312 w 1755512"/>
              <a:gd name="connsiteY49" fmla="*/ 1513114 h 2253342"/>
              <a:gd name="connsiteX50" fmla="*/ 1738855 w 1755512"/>
              <a:gd name="connsiteY50" fmla="*/ 1447800 h 2253342"/>
              <a:gd name="connsiteX51" fmla="*/ 1738855 w 1755512"/>
              <a:gd name="connsiteY51" fmla="*/ 1251857 h 2253342"/>
              <a:gd name="connsiteX52" fmla="*/ 1717083 w 1755512"/>
              <a:gd name="connsiteY52" fmla="*/ 1175657 h 2253342"/>
              <a:gd name="connsiteX53" fmla="*/ 1695312 w 1755512"/>
              <a:gd name="connsiteY53" fmla="*/ 1066800 h 2253342"/>
              <a:gd name="connsiteX54" fmla="*/ 1662655 w 1755512"/>
              <a:gd name="connsiteY54" fmla="*/ 957942 h 2253342"/>
              <a:gd name="connsiteX55" fmla="*/ 1640883 w 1755512"/>
              <a:gd name="connsiteY55" fmla="*/ 936171 h 2253342"/>
              <a:gd name="connsiteX56" fmla="*/ 1608226 w 1755512"/>
              <a:gd name="connsiteY56" fmla="*/ 881742 h 2253342"/>
              <a:gd name="connsiteX57" fmla="*/ 1542912 w 1755512"/>
              <a:gd name="connsiteY57" fmla="*/ 783771 h 2253342"/>
              <a:gd name="connsiteX58" fmla="*/ 1521141 w 1755512"/>
              <a:gd name="connsiteY58" fmla="*/ 751114 h 2253342"/>
              <a:gd name="connsiteX59" fmla="*/ 1511000 w 1755512"/>
              <a:gd name="connsiteY59" fmla="*/ 696685 h 2253342"/>
              <a:gd name="connsiteX60" fmla="*/ 1500363 w 1755512"/>
              <a:gd name="connsiteY60" fmla="*/ 653142 h 2253342"/>
              <a:gd name="connsiteX61" fmla="*/ 1483911 w 1755512"/>
              <a:gd name="connsiteY61" fmla="*/ 620485 h 2253342"/>
              <a:gd name="connsiteX62" fmla="*/ 1401398 w 1755512"/>
              <a:gd name="connsiteY62" fmla="*/ 544285 h 2253342"/>
              <a:gd name="connsiteX63" fmla="*/ 1379626 w 1755512"/>
              <a:gd name="connsiteY63" fmla="*/ 478971 h 2253342"/>
              <a:gd name="connsiteX64" fmla="*/ 1368741 w 1755512"/>
              <a:gd name="connsiteY64" fmla="*/ 446314 h 2253342"/>
              <a:gd name="connsiteX65" fmla="*/ 1314312 w 1755512"/>
              <a:gd name="connsiteY65" fmla="*/ 391885 h 2253342"/>
              <a:gd name="connsiteX66" fmla="*/ 1259883 w 1755512"/>
              <a:gd name="connsiteY66" fmla="*/ 337457 h 2253342"/>
              <a:gd name="connsiteX67" fmla="*/ 1238112 w 1755512"/>
              <a:gd name="connsiteY67" fmla="*/ 315685 h 2253342"/>
              <a:gd name="connsiteX68" fmla="*/ 1172798 w 1755512"/>
              <a:gd name="connsiteY68" fmla="*/ 293914 h 2253342"/>
              <a:gd name="connsiteX69" fmla="*/ 1140141 w 1755512"/>
              <a:gd name="connsiteY69" fmla="*/ 283028 h 2253342"/>
              <a:gd name="connsiteX70" fmla="*/ 1063941 w 1755512"/>
              <a:gd name="connsiteY70" fmla="*/ 261257 h 2253342"/>
              <a:gd name="connsiteX71" fmla="*/ 1009512 w 1755512"/>
              <a:gd name="connsiteY71" fmla="*/ 217714 h 2253342"/>
              <a:gd name="connsiteX72" fmla="*/ 955083 w 1755512"/>
              <a:gd name="connsiteY72" fmla="*/ 174171 h 2253342"/>
              <a:gd name="connsiteX73" fmla="*/ 922426 w 1755512"/>
              <a:gd name="connsiteY73" fmla="*/ 163285 h 2253342"/>
              <a:gd name="connsiteX74" fmla="*/ 889769 w 1755512"/>
              <a:gd name="connsiteY74" fmla="*/ 141514 h 2253342"/>
              <a:gd name="connsiteX75" fmla="*/ 857112 w 1755512"/>
              <a:gd name="connsiteY75" fmla="*/ 130628 h 2253342"/>
              <a:gd name="connsiteX76" fmla="*/ 759141 w 1755512"/>
              <a:gd name="connsiteY76" fmla="*/ 76200 h 2253342"/>
              <a:gd name="connsiteX77" fmla="*/ 704712 w 1755512"/>
              <a:gd name="connsiteY77" fmla="*/ 32657 h 2253342"/>
              <a:gd name="connsiteX78" fmla="*/ 563198 w 1755512"/>
              <a:gd name="connsiteY78" fmla="*/ 0 h 2253342"/>
              <a:gd name="connsiteX79" fmla="*/ 410798 w 1755512"/>
              <a:gd name="connsiteY79" fmla="*/ 21771 h 2253342"/>
              <a:gd name="connsiteX80" fmla="*/ 389026 w 1755512"/>
              <a:gd name="connsiteY80" fmla="*/ 43542 h 2253342"/>
              <a:gd name="connsiteX81" fmla="*/ 356369 w 1755512"/>
              <a:gd name="connsiteY81" fmla="*/ 97971 h 2253342"/>
              <a:gd name="connsiteX82" fmla="*/ 345483 w 1755512"/>
              <a:gd name="connsiteY82" fmla="*/ 130628 h 2253342"/>
              <a:gd name="connsiteX83" fmla="*/ 323712 w 1755512"/>
              <a:gd name="connsiteY83" fmla="*/ 163285 h 2253342"/>
              <a:gd name="connsiteX84" fmla="*/ 312826 w 1755512"/>
              <a:gd name="connsiteY84" fmla="*/ 217714 h 2253342"/>
              <a:gd name="connsiteX85" fmla="*/ 301941 w 1755512"/>
              <a:gd name="connsiteY85" fmla="*/ 250371 h 2253342"/>
              <a:gd name="connsiteX86" fmla="*/ 291055 w 1755512"/>
              <a:gd name="connsiteY86" fmla="*/ 293914 h 2253342"/>
              <a:gd name="connsiteX87" fmla="*/ 258398 w 1755512"/>
              <a:gd name="connsiteY87" fmla="*/ 348342 h 2253342"/>
              <a:gd name="connsiteX0" fmla="*/ 253730 w 1750844"/>
              <a:gd name="connsiteY0" fmla="*/ 348342 h 2253342"/>
              <a:gd name="connsiteX1" fmla="*/ 253730 w 1750844"/>
              <a:gd name="connsiteY1" fmla="*/ 348342 h 2253342"/>
              <a:gd name="connsiteX2" fmla="*/ 166644 w 1750844"/>
              <a:gd name="connsiteY2" fmla="*/ 457200 h 2253342"/>
              <a:gd name="connsiteX3" fmla="*/ 155758 w 1750844"/>
              <a:gd name="connsiteY3" fmla="*/ 489857 h 2253342"/>
              <a:gd name="connsiteX4" fmla="*/ 123101 w 1750844"/>
              <a:gd name="connsiteY4" fmla="*/ 511628 h 2253342"/>
              <a:gd name="connsiteX5" fmla="*/ 101330 w 1750844"/>
              <a:gd name="connsiteY5" fmla="*/ 533400 h 2253342"/>
              <a:gd name="connsiteX6" fmla="*/ 57787 w 1750844"/>
              <a:gd name="connsiteY6" fmla="*/ 598714 h 2253342"/>
              <a:gd name="connsiteX7" fmla="*/ 20562 w 1750844"/>
              <a:gd name="connsiteY7" fmla="*/ 685800 h 2253342"/>
              <a:gd name="connsiteX8" fmla="*/ 34662 w 1750844"/>
              <a:gd name="connsiteY8" fmla="*/ 788431 h 2253342"/>
              <a:gd name="connsiteX9" fmla="*/ 791 w 1750844"/>
              <a:gd name="connsiteY9" fmla="*/ 877906 h 2253342"/>
              <a:gd name="connsiteX10" fmla="*/ 6108 w 1750844"/>
              <a:gd name="connsiteY10" fmla="*/ 1001173 h 2253342"/>
              <a:gd name="connsiteX11" fmla="*/ 14995 w 1750844"/>
              <a:gd name="connsiteY11" fmla="*/ 1175657 h 2253342"/>
              <a:gd name="connsiteX12" fmla="*/ 57787 w 1750844"/>
              <a:gd name="connsiteY12" fmla="*/ 1251857 h 2253342"/>
              <a:gd name="connsiteX13" fmla="*/ 101330 w 1750844"/>
              <a:gd name="connsiteY13" fmla="*/ 1306285 h 2253342"/>
              <a:gd name="connsiteX14" fmla="*/ 112215 w 1750844"/>
              <a:gd name="connsiteY14" fmla="*/ 1338942 h 2253342"/>
              <a:gd name="connsiteX15" fmla="*/ 90444 w 1750844"/>
              <a:gd name="connsiteY15" fmla="*/ 1534885 h 2253342"/>
              <a:gd name="connsiteX16" fmla="*/ 79558 w 1750844"/>
              <a:gd name="connsiteY16" fmla="*/ 1567542 h 2253342"/>
              <a:gd name="connsiteX17" fmla="*/ 90444 w 1750844"/>
              <a:gd name="connsiteY17" fmla="*/ 1709057 h 2253342"/>
              <a:gd name="connsiteX18" fmla="*/ 112215 w 1750844"/>
              <a:gd name="connsiteY18" fmla="*/ 1741714 h 2253342"/>
              <a:gd name="connsiteX19" fmla="*/ 155758 w 1750844"/>
              <a:gd name="connsiteY19" fmla="*/ 1785257 h 2253342"/>
              <a:gd name="connsiteX20" fmla="*/ 177530 w 1750844"/>
              <a:gd name="connsiteY20" fmla="*/ 1807028 h 2253342"/>
              <a:gd name="connsiteX21" fmla="*/ 199301 w 1750844"/>
              <a:gd name="connsiteY21" fmla="*/ 1828800 h 2253342"/>
              <a:gd name="connsiteX22" fmla="*/ 231958 w 1750844"/>
              <a:gd name="connsiteY22" fmla="*/ 1850571 h 2253342"/>
              <a:gd name="connsiteX23" fmla="*/ 275501 w 1750844"/>
              <a:gd name="connsiteY23" fmla="*/ 1905000 h 2253342"/>
              <a:gd name="connsiteX24" fmla="*/ 297273 w 1750844"/>
              <a:gd name="connsiteY24" fmla="*/ 1937657 h 2253342"/>
              <a:gd name="connsiteX25" fmla="*/ 373473 w 1750844"/>
              <a:gd name="connsiteY25" fmla="*/ 2002971 h 2253342"/>
              <a:gd name="connsiteX26" fmla="*/ 460558 w 1750844"/>
              <a:gd name="connsiteY26" fmla="*/ 2079171 h 2253342"/>
              <a:gd name="connsiteX27" fmla="*/ 482330 w 1750844"/>
              <a:gd name="connsiteY27" fmla="*/ 2100942 h 2253342"/>
              <a:gd name="connsiteX28" fmla="*/ 547644 w 1750844"/>
              <a:gd name="connsiteY28" fmla="*/ 2122714 h 2253342"/>
              <a:gd name="connsiteX29" fmla="*/ 580301 w 1750844"/>
              <a:gd name="connsiteY29" fmla="*/ 2133600 h 2253342"/>
              <a:gd name="connsiteX30" fmla="*/ 656501 w 1750844"/>
              <a:gd name="connsiteY30" fmla="*/ 2177142 h 2253342"/>
              <a:gd name="connsiteX31" fmla="*/ 754473 w 1750844"/>
              <a:gd name="connsiteY31" fmla="*/ 2198914 h 2253342"/>
              <a:gd name="connsiteX32" fmla="*/ 841558 w 1750844"/>
              <a:gd name="connsiteY32" fmla="*/ 2220685 h 2253342"/>
              <a:gd name="connsiteX33" fmla="*/ 906873 w 1750844"/>
              <a:gd name="connsiteY33" fmla="*/ 2242457 h 2253342"/>
              <a:gd name="connsiteX34" fmla="*/ 939530 w 1750844"/>
              <a:gd name="connsiteY34" fmla="*/ 2253342 h 2253342"/>
              <a:gd name="connsiteX35" fmla="*/ 1081044 w 1750844"/>
              <a:gd name="connsiteY35" fmla="*/ 2242457 h 2253342"/>
              <a:gd name="connsiteX36" fmla="*/ 1146358 w 1750844"/>
              <a:gd name="connsiteY36" fmla="*/ 2177142 h 2253342"/>
              <a:gd name="connsiteX37" fmla="*/ 1200787 w 1750844"/>
              <a:gd name="connsiteY37" fmla="*/ 2122714 h 2253342"/>
              <a:gd name="connsiteX38" fmla="*/ 1222558 w 1750844"/>
              <a:gd name="connsiteY38" fmla="*/ 2090057 h 2253342"/>
              <a:gd name="connsiteX39" fmla="*/ 1276987 w 1750844"/>
              <a:gd name="connsiteY39" fmla="*/ 2035628 h 2253342"/>
              <a:gd name="connsiteX40" fmla="*/ 1342301 w 1750844"/>
              <a:gd name="connsiteY40" fmla="*/ 1970314 h 2253342"/>
              <a:gd name="connsiteX41" fmla="*/ 1385844 w 1750844"/>
              <a:gd name="connsiteY41" fmla="*/ 1905000 h 2253342"/>
              <a:gd name="connsiteX42" fmla="*/ 1429387 w 1750844"/>
              <a:gd name="connsiteY42" fmla="*/ 1839685 h 2253342"/>
              <a:gd name="connsiteX43" fmla="*/ 1451158 w 1750844"/>
              <a:gd name="connsiteY43" fmla="*/ 1807028 h 2253342"/>
              <a:gd name="connsiteX44" fmla="*/ 1527358 w 1750844"/>
              <a:gd name="connsiteY44" fmla="*/ 1730828 h 2253342"/>
              <a:gd name="connsiteX45" fmla="*/ 1549130 w 1750844"/>
              <a:gd name="connsiteY45" fmla="*/ 1709057 h 2253342"/>
              <a:gd name="connsiteX46" fmla="*/ 1570901 w 1750844"/>
              <a:gd name="connsiteY46" fmla="*/ 1676400 h 2253342"/>
              <a:gd name="connsiteX47" fmla="*/ 1592673 w 1750844"/>
              <a:gd name="connsiteY47" fmla="*/ 1654628 h 2253342"/>
              <a:gd name="connsiteX48" fmla="*/ 1636215 w 1750844"/>
              <a:gd name="connsiteY48" fmla="*/ 1578428 h 2253342"/>
              <a:gd name="connsiteX49" fmla="*/ 1690644 w 1750844"/>
              <a:gd name="connsiteY49" fmla="*/ 1513114 h 2253342"/>
              <a:gd name="connsiteX50" fmla="*/ 1734187 w 1750844"/>
              <a:gd name="connsiteY50" fmla="*/ 1447800 h 2253342"/>
              <a:gd name="connsiteX51" fmla="*/ 1734187 w 1750844"/>
              <a:gd name="connsiteY51" fmla="*/ 1251857 h 2253342"/>
              <a:gd name="connsiteX52" fmla="*/ 1712415 w 1750844"/>
              <a:gd name="connsiteY52" fmla="*/ 1175657 h 2253342"/>
              <a:gd name="connsiteX53" fmla="*/ 1690644 w 1750844"/>
              <a:gd name="connsiteY53" fmla="*/ 1066800 h 2253342"/>
              <a:gd name="connsiteX54" fmla="*/ 1657987 w 1750844"/>
              <a:gd name="connsiteY54" fmla="*/ 957942 h 2253342"/>
              <a:gd name="connsiteX55" fmla="*/ 1636215 w 1750844"/>
              <a:gd name="connsiteY55" fmla="*/ 936171 h 2253342"/>
              <a:gd name="connsiteX56" fmla="*/ 1603558 w 1750844"/>
              <a:gd name="connsiteY56" fmla="*/ 881742 h 2253342"/>
              <a:gd name="connsiteX57" fmla="*/ 1538244 w 1750844"/>
              <a:gd name="connsiteY57" fmla="*/ 783771 h 2253342"/>
              <a:gd name="connsiteX58" fmla="*/ 1516473 w 1750844"/>
              <a:gd name="connsiteY58" fmla="*/ 751114 h 2253342"/>
              <a:gd name="connsiteX59" fmla="*/ 1506332 w 1750844"/>
              <a:gd name="connsiteY59" fmla="*/ 696685 h 2253342"/>
              <a:gd name="connsiteX60" fmla="*/ 1495695 w 1750844"/>
              <a:gd name="connsiteY60" fmla="*/ 653142 h 2253342"/>
              <a:gd name="connsiteX61" fmla="*/ 1479243 w 1750844"/>
              <a:gd name="connsiteY61" fmla="*/ 620485 h 2253342"/>
              <a:gd name="connsiteX62" fmla="*/ 1396730 w 1750844"/>
              <a:gd name="connsiteY62" fmla="*/ 544285 h 2253342"/>
              <a:gd name="connsiteX63" fmla="*/ 1374958 w 1750844"/>
              <a:gd name="connsiteY63" fmla="*/ 478971 h 2253342"/>
              <a:gd name="connsiteX64" fmla="*/ 1364073 w 1750844"/>
              <a:gd name="connsiteY64" fmla="*/ 446314 h 2253342"/>
              <a:gd name="connsiteX65" fmla="*/ 1309644 w 1750844"/>
              <a:gd name="connsiteY65" fmla="*/ 391885 h 2253342"/>
              <a:gd name="connsiteX66" fmla="*/ 1255215 w 1750844"/>
              <a:gd name="connsiteY66" fmla="*/ 337457 h 2253342"/>
              <a:gd name="connsiteX67" fmla="*/ 1233444 w 1750844"/>
              <a:gd name="connsiteY67" fmla="*/ 315685 h 2253342"/>
              <a:gd name="connsiteX68" fmla="*/ 1168130 w 1750844"/>
              <a:gd name="connsiteY68" fmla="*/ 293914 h 2253342"/>
              <a:gd name="connsiteX69" fmla="*/ 1135473 w 1750844"/>
              <a:gd name="connsiteY69" fmla="*/ 283028 h 2253342"/>
              <a:gd name="connsiteX70" fmla="*/ 1059273 w 1750844"/>
              <a:gd name="connsiteY70" fmla="*/ 261257 h 2253342"/>
              <a:gd name="connsiteX71" fmla="*/ 1004844 w 1750844"/>
              <a:gd name="connsiteY71" fmla="*/ 217714 h 2253342"/>
              <a:gd name="connsiteX72" fmla="*/ 950415 w 1750844"/>
              <a:gd name="connsiteY72" fmla="*/ 174171 h 2253342"/>
              <a:gd name="connsiteX73" fmla="*/ 917758 w 1750844"/>
              <a:gd name="connsiteY73" fmla="*/ 163285 h 2253342"/>
              <a:gd name="connsiteX74" fmla="*/ 885101 w 1750844"/>
              <a:gd name="connsiteY74" fmla="*/ 141514 h 2253342"/>
              <a:gd name="connsiteX75" fmla="*/ 852444 w 1750844"/>
              <a:gd name="connsiteY75" fmla="*/ 130628 h 2253342"/>
              <a:gd name="connsiteX76" fmla="*/ 754473 w 1750844"/>
              <a:gd name="connsiteY76" fmla="*/ 76200 h 2253342"/>
              <a:gd name="connsiteX77" fmla="*/ 700044 w 1750844"/>
              <a:gd name="connsiteY77" fmla="*/ 32657 h 2253342"/>
              <a:gd name="connsiteX78" fmla="*/ 558530 w 1750844"/>
              <a:gd name="connsiteY78" fmla="*/ 0 h 2253342"/>
              <a:gd name="connsiteX79" fmla="*/ 406130 w 1750844"/>
              <a:gd name="connsiteY79" fmla="*/ 21771 h 2253342"/>
              <a:gd name="connsiteX80" fmla="*/ 384358 w 1750844"/>
              <a:gd name="connsiteY80" fmla="*/ 43542 h 2253342"/>
              <a:gd name="connsiteX81" fmla="*/ 351701 w 1750844"/>
              <a:gd name="connsiteY81" fmla="*/ 97971 h 2253342"/>
              <a:gd name="connsiteX82" fmla="*/ 340815 w 1750844"/>
              <a:gd name="connsiteY82" fmla="*/ 130628 h 2253342"/>
              <a:gd name="connsiteX83" fmla="*/ 319044 w 1750844"/>
              <a:gd name="connsiteY83" fmla="*/ 163285 h 2253342"/>
              <a:gd name="connsiteX84" fmla="*/ 308158 w 1750844"/>
              <a:gd name="connsiteY84" fmla="*/ 217714 h 2253342"/>
              <a:gd name="connsiteX85" fmla="*/ 297273 w 1750844"/>
              <a:gd name="connsiteY85" fmla="*/ 250371 h 2253342"/>
              <a:gd name="connsiteX86" fmla="*/ 286387 w 1750844"/>
              <a:gd name="connsiteY86" fmla="*/ 293914 h 2253342"/>
              <a:gd name="connsiteX87" fmla="*/ 253730 w 1750844"/>
              <a:gd name="connsiteY87" fmla="*/ 348342 h 2253342"/>
              <a:gd name="connsiteX0" fmla="*/ 253730 w 1750844"/>
              <a:gd name="connsiteY0" fmla="*/ 348342 h 2253342"/>
              <a:gd name="connsiteX1" fmla="*/ 253730 w 1750844"/>
              <a:gd name="connsiteY1" fmla="*/ 348342 h 2253342"/>
              <a:gd name="connsiteX2" fmla="*/ 166644 w 1750844"/>
              <a:gd name="connsiteY2" fmla="*/ 457200 h 2253342"/>
              <a:gd name="connsiteX3" fmla="*/ 155758 w 1750844"/>
              <a:gd name="connsiteY3" fmla="*/ 489857 h 2253342"/>
              <a:gd name="connsiteX4" fmla="*/ 123101 w 1750844"/>
              <a:gd name="connsiteY4" fmla="*/ 511628 h 2253342"/>
              <a:gd name="connsiteX5" fmla="*/ 101330 w 1750844"/>
              <a:gd name="connsiteY5" fmla="*/ 533400 h 2253342"/>
              <a:gd name="connsiteX6" fmla="*/ 57787 w 1750844"/>
              <a:gd name="connsiteY6" fmla="*/ 598714 h 2253342"/>
              <a:gd name="connsiteX7" fmla="*/ 87376 w 1750844"/>
              <a:gd name="connsiteY7" fmla="*/ 700523 h 2253342"/>
              <a:gd name="connsiteX8" fmla="*/ 34662 w 1750844"/>
              <a:gd name="connsiteY8" fmla="*/ 788431 h 2253342"/>
              <a:gd name="connsiteX9" fmla="*/ 791 w 1750844"/>
              <a:gd name="connsiteY9" fmla="*/ 877906 h 2253342"/>
              <a:gd name="connsiteX10" fmla="*/ 6108 w 1750844"/>
              <a:gd name="connsiteY10" fmla="*/ 1001173 h 2253342"/>
              <a:gd name="connsiteX11" fmla="*/ 14995 w 1750844"/>
              <a:gd name="connsiteY11" fmla="*/ 1175657 h 2253342"/>
              <a:gd name="connsiteX12" fmla="*/ 57787 w 1750844"/>
              <a:gd name="connsiteY12" fmla="*/ 1251857 h 2253342"/>
              <a:gd name="connsiteX13" fmla="*/ 101330 w 1750844"/>
              <a:gd name="connsiteY13" fmla="*/ 1306285 h 2253342"/>
              <a:gd name="connsiteX14" fmla="*/ 112215 w 1750844"/>
              <a:gd name="connsiteY14" fmla="*/ 1338942 h 2253342"/>
              <a:gd name="connsiteX15" fmla="*/ 90444 w 1750844"/>
              <a:gd name="connsiteY15" fmla="*/ 1534885 h 2253342"/>
              <a:gd name="connsiteX16" fmla="*/ 79558 w 1750844"/>
              <a:gd name="connsiteY16" fmla="*/ 1567542 h 2253342"/>
              <a:gd name="connsiteX17" fmla="*/ 90444 w 1750844"/>
              <a:gd name="connsiteY17" fmla="*/ 1709057 h 2253342"/>
              <a:gd name="connsiteX18" fmla="*/ 112215 w 1750844"/>
              <a:gd name="connsiteY18" fmla="*/ 1741714 h 2253342"/>
              <a:gd name="connsiteX19" fmla="*/ 155758 w 1750844"/>
              <a:gd name="connsiteY19" fmla="*/ 1785257 h 2253342"/>
              <a:gd name="connsiteX20" fmla="*/ 177530 w 1750844"/>
              <a:gd name="connsiteY20" fmla="*/ 1807028 h 2253342"/>
              <a:gd name="connsiteX21" fmla="*/ 199301 w 1750844"/>
              <a:gd name="connsiteY21" fmla="*/ 1828800 h 2253342"/>
              <a:gd name="connsiteX22" fmla="*/ 231958 w 1750844"/>
              <a:gd name="connsiteY22" fmla="*/ 1850571 h 2253342"/>
              <a:gd name="connsiteX23" fmla="*/ 275501 w 1750844"/>
              <a:gd name="connsiteY23" fmla="*/ 1905000 h 2253342"/>
              <a:gd name="connsiteX24" fmla="*/ 297273 w 1750844"/>
              <a:gd name="connsiteY24" fmla="*/ 1937657 h 2253342"/>
              <a:gd name="connsiteX25" fmla="*/ 373473 w 1750844"/>
              <a:gd name="connsiteY25" fmla="*/ 2002971 h 2253342"/>
              <a:gd name="connsiteX26" fmla="*/ 460558 w 1750844"/>
              <a:gd name="connsiteY26" fmla="*/ 2079171 h 2253342"/>
              <a:gd name="connsiteX27" fmla="*/ 482330 w 1750844"/>
              <a:gd name="connsiteY27" fmla="*/ 2100942 h 2253342"/>
              <a:gd name="connsiteX28" fmla="*/ 547644 w 1750844"/>
              <a:gd name="connsiteY28" fmla="*/ 2122714 h 2253342"/>
              <a:gd name="connsiteX29" fmla="*/ 580301 w 1750844"/>
              <a:gd name="connsiteY29" fmla="*/ 2133600 h 2253342"/>
              <a:gd name="connsiteX30" fmla="*/ 656501 w 1750844"/>
              <a:gd name="connsiteY30" fmla="*/ 2177142 h 2253342"/>
              <a:gd name="connsiteX31" fmla="*/ 754473 w 1750844"/>
              <a:gd name="connsiteY31" fmla="*/ 2198914 h 2253342"/>
              <a:gd name="connsiteX32" fmla="*/ 841558 w 1750844"/>
              <a:gd name="connsiteY32" fmla="*/ 2220685 h 2253342"/>
              <a:gd name="connsiteX33" fmla="*/ 906873 w 1750844"/>
              <a:gd name="connsiteY33" fmla="*/ 2242457 h 2253342"/>
              <a:gd name="connsiteX34" fmla="*/ 939530 w 1750844"/>
              <a:gd name="connsiteY34" fmla="*/ 2253342 h 2253342"/>
              <a:gd name="connsiteX35" fmla="*/ 1081044 w 1750844"/>
              <a:gd name="connsiteY35" fmla="*/ 2242457 h 2253342"/>
              <a:gd name="connsiteX36" fmla="*/ 1146358 w 1750844"/>
              <a:gd name="connsiteY36" fmla="*/ 2177142 h 2253342"/>
              <a:gd name="connsiteX37" fmla="*/ 1200787 w 1750844"/>
              <a:gd name="connsiteY37" fmla="*/ 2122714 h 2253342"/>
              <a:gd name="connsiteX38" fmla="*/ 1222558 w 1750844"/>
              <a:gd name="connsiteY38" fmla="*/ 2090057 h 2253342"/>
              <a:gd name="connsiteX39" fmla="*/ 1276987 w 1750844"/>
              <a:gd name="connsiteY39" fmla="*/ 2035628 h 2253342"/>
              <a:gd name="connsiteX40" fmla="*/ 1342301 w 1750844"/>
              <a:gd name="connsiteY40" fmla="*/ 1970314 h 2253342"/>
              <a:gd name="connsiteX41" fmla="*/ 1385844 w 1750844"/>
              <a:gd name="connsiteY41" fmla="*/ 1905000 h 2253342"/>
              <a:gd name="connsiteX42" fmla="*/ 1429387 w 1750844"/>
              <a:gd name="connsiteY42" fmla="*/ 1839685 h 2253342"/>
              <a:gd name="connsiteX43" fmla="*/ 1451158 w 1750844"/>
              <a:gd name="connsiteY43" fmla="*/ 1807028 h 2253342"/>
              <a:gd name="connsiteX44" fmla="*/ 1527358 w 1750844"/>
              <a:gd name="connsiteY44" fmla="*/ 1730828 h 2253342"/>
              <a:gd name="connsiteX45" fmla="*/ 1549130 w 1750844"/>
              <a:gd name="connsiteY45" fmla="*/ 1709057 h 2253342"/>
              <a:gd name="connsiteX46" fmla="*/ 1570901 w 1750844"/>
              <a:gd name="connsiteY46" fmla="*/ 1676400 h 2253342"/>
              <a:gd name="connsiteX47" fmla="*/ 1592673 w 1750844"/>
              <a:gd name="connsiteY47" fmla="*/ 1654628 h 2253342"/>
              <a:gd name="connsiteX48" fmla="*/ 1636215 w 1750844"/>
              <a:gd name="connsiteY48" fmla="*/ 1578428 h 2253342"/>
              <a:gd name="connsiteX49" fmla="*/ 1690644 w 1750844"/>
              <a:gd name="connsiteY49" fmla="*/ 1513114 h 2253342"/>
              <a:gd name="connsiteX50" fmla="*/ 1734187 w 1750844"/>
              <a:gd name="connsiteY50" fmla="*/ 1447800 h 2253342"/>
              <a:gd name="connsiteX51" fmla="*/ 1734187 w 1750844"/>
              <a:gd name="connsiteY51" fmla="*/ 1251857 h 2253342"/>
              <a:gd name="connsiteX52" fmla="*/ 1712415 w 1750844"/>
              <a:gd name="connsiteY52" fmla="*/ 1175657 h 2253342"/>
              <a:gd name="connsiteX53" fmla="*/ 1690644 w 1750844"/>
              <a:gd name="connsiteY53" fmla="*/ 1066800 h 2253342"/>
              <a:gd name="connsiteX54" fmla="*/ 1657987 w 1750844"/>
              <a:gd name="connsiteY54" fmla="*/ 957942 h 2253342"/>
              <a:gd name="connsiteX55" fmla="*/ 1636215 w 1750844"/>
              <a:gd name="connsiteY55" fmla="*/ 936171 h 2253342"/>
              <a:gd name="connsiteX56" fmla="*/ 1603558 w 1750844"/>
              <a:gd name="connsiteY56" fmla="*/ 881742 h 2253342"/>
              <a:gd name="connsiteX57" fmla="*/ 1538244 w 1750844"/>
              <a:gd name="connsiteY57" fmla="*/ 783771 h 2253342"/>
              <a:gd name="connsiteX58" fmla="*/ 1516473 w 1750844"/>
              <a:gd name="connsiteY58" fmla="*/ 751114 h 2253342"/>
              <a:gd name="connsiteX59" fmla="*/ 1506332 w 1750844"/>
              <a:gd name="connsiteY59" fmla="*/ 696685 h 2253342"/>
              <a:gd name="connsiteX60" fmla="*/ 1495695 w 1750844"/>
              <a:gd name="connsiteY60" fmla="*/ 653142 h 2253342"/>
              <a:gd name="connsiteX61" fmla="*/ 1479243 w 1750844"/>
              <a:gd name="connsiteY61" fmla="*/ 620485 h 2253342"/>
              <a:gd name="connsiteX62" fmla="*/ 1396730 w 1750844"/>
              <a:gd name="connsiteY62" fmla="*/ 544285 h 2253342"/>
              <a:gd name="connsiteX63" fmla="*/ 1374958 w 1750844"/>
              <a:gd name="connsiteY63" fmla="*/ 478971 h 2253342"/>
              <a:gd name="connsiteX64" fmla="*/ 1364073 w 1750844"/>
              <a:gd name="connsiteY64" fmla="*/ 446314 h 2253342"/>
              <a:gd name="connsiteX65" fmla="*/ 1309644 w 1750844"/>
              <a:gd name="connsiteY65" fmla="*/ 391885 h 2253342"/>
              <a:gd name="connsiteX66" fmla="*/ 1255215 w 1750844"/>
              <a:gd name="connsiteY66" fmla="*/ 337457 h 2253342"/>
              <a:gd name="connsiteX67" fmla="*/ 1233444 w 1750844"/>
              <a:gd name="connsiteY67" fmla="*/ 315685 h 2253342"/>
              <a:gd name="connsiteX68" fmla="*/ 1168130 w 1750844"/>
              <a:gd name="connsiteY68" fmla="*/ 293914 h 2253342"/>
              <a:gd name="connsiteX69" fmla="*/ 1135473 w 1750844"/>
              <a:gd name="connsiteY69" fmla="*/ 283028 h 2253342"/>
              <a:gd name="connsiteX70" fmla="*/ 1059273 w 1750844"/>
              <a:gd name="connsiteY70" fmla="*/ 261257 h 2253342"/>
              <a:gd name="connsiteX71" fmla="*/ 1004844 w 1750844"/>
              <a:gd name="connsiteY71" fmla="*/ 217714 h 2253342"/>
              <a:gd name="connsiteX72" fmla="*/ 950415 w 1750844"/>
              <a:gd name="connsiteY72" fmla="*/ 174171 h 2253342"/>
              <a:gd name="connsiteX73" fmla="*/ 917758 w 1750844"/>
              <a:gd name="connsiteY73" fmla="*/ 163285 h 2253342"/>
              <a:gd name="connsiteX74" fmla="*/ 885101 w 1750844"/>
              <a:gd name="connsiteY74" fmla="*/ 141514 h 2253342"/>
              <a:gd name="connsiteX75" fmla="*/ 852444 w 1750844"/>
              <a:gd name="connsiteY75" fmla="*/ 130628 h 2253342"/>
              <a:gd name="connsiteX76" fmla="*/ 754473 w 1750844"/>
              <a:gd name="connsiteY76" fmla="*/ 76200 h 2253342"/>
              <a:gd name="connsiteX77" fmla="*/ 700044 w 1750844"/>
              <a:gd name="connsiteY77" fmla="*/ 32657 h 2253342"/>
              <a:gd name="connsiteX78" fmla="*/ 558530 w 1750844"/>
              <a:gd name="connsiteY78" fmla="*/ 0 h 2253342"/>
              <a:gd name="connsiteX79" fmla="*/ 406130 w 1750844"/>
              <a:gd name="connsiteY79" fmla="*/ 21771 h 2253342"/>
              <a:gd name="connsiteX80" fmla="*/ 384358 w 1750844"/>
              <a:gd name="connsiteY80" fmla="*/ 43542 h 2253342"/>
              <a:gd name="connsiteX81" fmla="*/ 351701 w 1750844"/>
              <a:gd name="connsiteY81" fmla="*/ 97971 h 2253342"/>
              <a:gd name="connsiteX82" fmla="*/ 340815 w 1750844"/>
              <a:gd name="connsiteY82" fmla="*/ 130628 h 2253342"/>
              <a:gd name="connsiteX83" fmla="*/ 319044 w 1750844"/>
              <a:gd name="connsiteY83" fmla="*/ 163285 h 2253342"/>
              <a:gd name="connsiteX84" fmla="*/ 308158 w 1750844"/>
              <a:gd name="connsiteY84" fmla="*/ 217714 h 2253342"/>
              <a:gd name="connsiteX85" fmla="*/ 297273 w 1750844"/>
              <a:gd name="connsiteY85" fmla="*/ 250371 h 2253342"/>
              <a:gd name="connsiteX86" fmla="*/ 286387 w 1750844"/>
              <a:gd name="connsiteY86" fmla="*/ 293914 h 2253342"/>
              <a:gd name="connsiteX87" fmla="*/ 253730 w 1750844"/>
              <a:gd name="connsiteY87" fmla="*/ 348342 h 2253342"/>
              <a:gd name="connsiteX0" fmla="*/ 253730 w 1750844"/>
              <a:gd name="connsiteY0" fmla="*/ 348342 h 2253342"/>
              <a:gd name="connsiteX1" fmla="*/ 253730 w 1750844"/>
              <a:gd name="connsiteY1" fmla="*/ 348342 h 2253342"/>
              <a:gd name="connsiteX2" fmla="*/ 166644 w 1750844"/>
              <a:gd name="connsiteY2" fmla="*/ 457200 h 2253342"/>
              <a:gd name="connsiteX3" fmla="*/ 155758 w 1750844"/>
              <a:gd name="connsiteY3" fmla="*/ 489857 h 2253342"/>
              <a:gd name="connsiteX4" fmla="*/ 123101 w 1750844"/>
              <a:gd name="connsiteY4" fmla="*/ 511628 h 2253342"/>
              <a:gd name="connsiteX5" fmla="*/ 101330 w 1750844"/>
              <a:gd name="connsiteY5" fmla="*/ 533400 h 2253342"/>
              <a:gd name="connsiteX6" fmla="*/ 87376 w 1750844"/>
              <a:gd name="connsiteY6" fmla="*/ 700523 h 2253342"/>
              <a:gd name="connsiteX7" fmla="*/ 34662 w 1750844"/>
              <a:gd name="connsiteY7" fmla="*/ 788431 h 2253342"/>
              <a:gd name="connsiteX8" fmla="*/ 791 w 1750844"/>
              <a:gd name="connsiteY8" fmla="*/ 877906 h 2253342"/>
              <a:gd name="connsiteX9" fmla="*/ 6108 w 1750844"/>
              <a:gd name="connsiteY9" fmla="*/ 1001173 h 2253342"/>
              <a:gd name="connsiteX10" fmla="*/ 14995 w 1750844"/>
              <a:gd name="connsiteY10" fmla="*/ 1175657 h 2253342"/>
              <a:gd name="connsiteX11" fmla="*/ 57787 w 1750844"/>
              <a:gd name="connsiteY11" fmla="*/ 1251857 h 2253342"/>
              <a:gd name="connsiteX12" fmla="*/ 101330 w 1750844"/>
              <a:gd name="connsiteY12" fmla="*/ 1306285 h 2253342"/>
              <a:gd name="connsiteX13" fmla="*/ 112215 w 1750844"/>
              <a:gd name="connsiteY13" fmla="*/ 1338942 h 2253342"/>
              <a:gd name="connsiteX14" fmla="*/ 90444 w 1750844"/>
              <a:gd name="connsiteY14" fmla="*/ 1534885 h 2253342"/>
              <a:gd name="connsiteX15" fmla="*/ 79558 w 1750844"/>
              <a:gd name="connsiteY15" fmla="*/ 1567542 h 2253342"/>
              <a:gd name="connsiteX16" fmla="*/ 90444 w 1750844"/>
              <a:gd name="connsiteY16" fmla="*/ 1709057 h 2253342"/>
              <a:gd name="connsiteX17" fmla="*/ 112215 w 1750844"/>
              <a:gd name="connsiteY17" fmla="*/ 1741714 h 2253342"/>
              <a:gd name="connsiteX18" fmla="*/ 155758 w 1750844"/>
              <a:gd name="connsiteY18" fmla="*/ 1785257 h 2253342"/>
              <a:gd name="connsiteX19" fmla="*/ 177530 w 1750844"/>
              <a:gd name="connsiteY19" fmla="*/ 1807028 h 2253342"/>
              <a:gd name="connsiteX20" fmla="*/ 199301 w 1750844"/>
              <a:gd name="connsiteY20" fmla="*/ 1828800 h 2253342"/>
              <a:gd name="connsiteX21" fmla="*/ 231958 w 1750844"/>
              <a:gd name="connsiteY21" fmla="*/ 1850571 h 2253342"/>
              <a:gd name="connsiteX22" fmla="*/ 275501 w 1750844"/>
              <a:gd name="connsiteY22" fmla="*/ 1905000 h 2253342"/>
              <a:gd name="connsiteX23" fmla="*/ 297273 w 1750844"/>
              <a:gd name="connsiteY23" fmla="*/ 1937657 h 2253342"/>
              <a:gd name="connsiteX24" fmla="*/ 373473 w 1750844"/>
              <a:gd name="connsiteY24" fmla="*/ 2002971 h 2253342"/>
              <a:gd name="connsiteX25" fmla="*/ 460558 w 1750844"/>
              <a:gd name="connsiteY25" fmla="*/ 2079171 h 2253342"/>
              <a:gd name="connsiteX26" fmla="*/ 482330 w 1750844"/>
              <a:gd name="connsiteY26" fmla="*/ 2100942 h 2253342"/>
              <a:gd name="connsiteX27" fmla="*/ 547644 w 1750844"/>
              <a:gd name="connsiteY27" fmla="*/ 2122714 h 2253342"/>
              <a:gd name="connsiteX28" fmla="*/ 580301 w 1750844"/>
              <a:gd name="connsiteY28" fmla="*/ 2133600 h 2253342"/>
              <a:gd name="connsiteX29" fmla="*/ 656501 w 1750844"/>
              <a:gd name="connsiteY29" fmla="*/ 2177142 h 2253342"/>
              <a:gd name="connsiteX30" fmla="*/ 754473 w 1750844"/>
              <a:gd name="connsiteY30" fmla="*/ 2198914 h 2253342"/>
              <a:gd name="connsiteX31" fmla="*/ 841558 w 1750844"/>
              <a:gd name="connsiteY31" fmla="*/ 2220685 h 2253342"/>
              <a:gd name="connsiteX32" fmla="*/ 906873 w 1750844"/>
              <a:gd name="connsiteY32" fmla="*/ 2242457 h 2253342"/>
              <a:gd name="connsiteX33" fmla="*/ 939530 w 1750844"/>
              <a:gd name="connsiteY33" fmla="*/ 2253342 h 2253342"/>
              <a:gd name="connsiteX34" fmla="*/ 1081044 w 1750844"/>
              <a:gd name="connsiteY34" fmla="*/ 2242457 h 2253342"/>
              <a:gd name="connsiteX35" fmla="*/ 1146358 w 1750844"/>
              <a:gd name="connsiteY35" fmla="*/ 2177142 h 2253342"/>
              <a:gd name="connsiteX36" fmla="*/ 1200787 w 1750844"/>
              <a:gd name="connsiteY36" fmla="*/ 2122714 h 2253342"/>
              <a:gd name="connsiteX37" fmla="*/ 1222558 w 1750844"/>
              <a:gd name="connsiteY37" fmla="*/ 2090057 h 2253342"/>
              <a:gd name="connsiteX38" fmla="*/ 1276987 w 1750844"/>
              <a:gd name="connsiteY38" fmla="*/ 2035628 h 2253342"/>
              <a:gd name="connsiteX39" fmla="*/ 1342301 w 1750844"/>
              <a:gd name="connsiteY39" fmla="*/ 1970314 h 2253342"/>
              <a:gd name="connsiteX40" fmla="*/ 1385844 w 1750844"/>
              <a:gd name="connsiteY40" fmla="*/ 1905000 h 2253342"/>
              <a:gd name="connsiteX41" fmla="*/ 1429387 w 1750844"/>
              <a:gd name="connsiteY41" fmla="*/ 1839685 h 2253342"/>
              <a:gd name="connsiteX42" fmla="*/ 1451158 w 1750844"/>
              <a:gd name="connsiteY42" fmla="*/ 1807028 h 2253342"/>
              <a:gd name="connsiteX43" fmla="*/ 1527358 w 1750844"/>
              <a:gd name="connsiteY43" fmla="*/ 1730828 h 2253342"/>
              <a:gd name="connsiteX44" fmla="*/ 1549130 w 1750844"/>
              <a:gd name="connsiteY44" fmla="*/ 1709057 h 2253342"/>
              <a:gd name="connsiteX45" fmla="*/ 1570901 w 1750844"/>
              <a:gd name="connsiteY45" fmla="*/ 1676400 h 2253342"/>
              <a:gd name="connsiteX46" fmla="*/ 1592673 w 1750844"/>
              <a:gd name="connsiteY46" fmla="*/ 1654628 h 2253342"/>
              <a:gd name="connsiteX47" fmla="*/ 1636215 w 1750844"/>
              <a:gd name="connsiteY47" fmla="*/ 1578428 h 2253342"/>
              <a:gd name="connsiteX48" fmla="*/ 1690644 w 1750844"/>
              <a:gd name="connsiteY48" fmla="*/ 1513114 h 2253342"/>
              <a:gd name="connsiteX49" fmla="*/ 1734187 w 1750844"/>
              <a:gd name="connsiteY49" fmla="*/ 1447800 h 2253342"/>
              <a:gd name="connsiteX50" fmla="*/ 1734187 w 1750844"/>
              <a:gd name="connsiteY50" fmla="*/ 1251857 h 2253342"/>
              <a:gd name="connsiteX51" fmla="*/ 1712415 w 1750844"/>
              <a:gd name="connsiteY51" fmla="*/ 1175657 h 2253342"/>
              <a:gd name="connsiteX52" fmla="*/ 1690644 w 1750844"/>
              <a:gd name="connsiteY52" fmla="*/ 1066800 h 2253342"/>
              <a:gd name="connsiteX53" fmla="*/ 1657987 w 1750844"/>
              <a:gd name="connsiteY53" fmla="*/ 957942 h 2253342"/>
              <a:gd name="connsiteX54" fmla="*/ 1636215 w 1750844"/>
              <a:gd name="connsiteY54" fmla="*/ 936171 h 2253342"/>
              <a:gd name="connsiteX55" fmla="*/ 1603558 w 1750844"/>
              <a:gd name="connsiteY55" fmla="*/ 881742 h 2253342"/>
              <a:gd name="connsiteX56" fmla="*/ 1538244 w 1750844"/>
              <a:gd name="connsiteY56" fmla="*/ 783771 h 2253342"/>
              <a:gd name="connsiteX57" fmla="*/ 1516473 w 1750844"/>
              <a:gd name="connsiteY57" fmla="*/ 751114 h 2253342"/>
              <a:gd name="connsiteX58" fmla="*/ 1506332 w 1750844"/>
              <a:gd name="connsiteY58" fmla="*/ 696685 h 2253342"/>
              <a:gd name="connsiteX59" fmla="*/ 1495695 w 1750844"/>
              <a:gd name="connsiteY59" fmla="*/ 653142 h 2253342"/>
              <a:gd name="connsiteX60" fmla="*/ 1479243 w 1750844"/>
              <a:gd name="connsiteY60" fmla="*/ 620485 h 2253342"/>
              <a:gd name="connsiteX61" fmla="*/ 1396730 w 1750844"/>
              <a:gd name="connsiteY61" fmla="*/ 544285 h 2253342"/>
              <a:gd name="connsiteX62" fmla="*/ 1374958 w 1750844"/>
              <a:gd name="connsiteY62" fmla="*/ 478971 h 2253342"/>
              <a:gd name="connsiteX63" fmla="*/ 1364073 w 1750844"/>
              <a:gd name="connsiteY63" fmla="*/ 446314 h 2253342"/>
              <a:gd name="connsiteX64" fmla="*/ 1309644 w 1750844"/>
              <a:gd name="connsiteY64" fmla="*/ 391885 h 2253342"/>
              <a:gd name="connsiteX65" fmla="*/ 1255215 w 1750844"/>
              <a:gd name="connsiteY65" fmla="*/ 337457 h 2253342"/>
              <a:gd name="connsiteX66" fmla="*/ 1233444 w 1750844"/>
              <a:gd name="connsiteY66" fmla="*/ 315685 h 2253342"/>
              <a:gd name="connsiteX67" fmla="*/ 1168130 w 1750844"/>
              <a:gd name="connsiteY67" fmla="*/ 293914 h 2253342"/>
              <a:gd name="connsiteX68" fmla="*/ 1135473 w 1750844"/>
              <a:gd name="connsiteY68" fmla="*/ 283028 h 2253342"/>
              <a:gd name="connsiteX69" fmla="*/ 1059273 w 1750844"/>
              <a:gd name="connsiteY69" fmla="*/ 261257 h 2253342"/>
              <a:gd name="connsiteX70" fmla="*/ 1004844 w 1750844"/>
              <a:gd name="connsiteY70" fmla="*/ 217714 h 2253342"/>
              <a:gd name="connsiteX71" fmla="*/ 950415 w 1750844"/>
              <a:gd name="connsiteY71" fmla="*/ 174171 h 2253342"/>
              <a:gd name="connsiteX72" fmla="*/ 917758 w 1750844"/>
              <a:gd name="connsiteY72" fmla="*/ 163285 h 2253342"/>
              <a:gd name="connsiteX73" fmla="*/ 885101 w 1750844"/>
              <a:gd name="connsiteY73" fmla="*/ 141514 h 2253342"/>
              <a:gd name="connsiteX74" fmla="*/ 852444 w 1750844"/>
              <a:gd name="connsiteY74" fmla="*/ 130628 h 2253342"/>
              <a:gd name="connsiteX75" fmla="*/ 754473 w 1750844"/>
              <a:gd name="connsiteY75" fmla="*/ 76200 h 2253342"/>
              <a:gd name="connsiteX76" fmla="*/ 700044 w 1750844"/>
              <a:gd name="connsiteY76" fmla="*/ 32657 h 2253342"/>
              <a:gd name="connsiteX77" fmla="*/ 558530 w 1750844"/>
              <a:gd name="connsiteY77" fmla="*/ 0 h 2253342"/>
              <a:gd name="connsiteX78" fmla="*/ 406130 w 1750844"/>
              <a:gd name="connsiteY78" fmla="*/ 21771 h 2253342"/>
              <a:gd name="connsiteX79" fmla="*/ 384358 w 1750844"/>
              <a:gd name="connsiteY79" fmla="*/ 43542 h 2253342"/>
              <a:gd name="connsiteX80" fmla="*/ 351701 w 1750844"/>
              <a:gd name="connsiteY80" fmla="*/ 97971 h 2253342"/>
              <a:gd name="connsiteX81" fmla="*/ 340815 w 1750844"/>
              <a:gd name="connsiteY81" fmla="*/ 130628 h 2253342"/>
              <a:gd name="connsiteX82" fmla="*/ 319044 w 1750844"/>
              <a:gd name="connsiteY82" fmla="*/ 163285 h 2253342"/>
              <a:gd name="connsiteX83" fmla="*/ 308158 w 1750844"/>
              <a:gd name="connsiteY83" fmla="*/ 217714 h 2253342"/>
              <a:gd name="connsiteX84" fmla="*/ 297273 w 1750844"/>
              <a:gd name="connsiteY84" fmla="*/ 250371 h 2253342"/>
              <a:gd name="connsiteX85" fmla="*/ 286387 w 1750844"/>
              <a:gd name="connsiteY85" fmla="*/ 293914 h 2253342"/>
              <a:gd name="connsiteX86" fmla="*/ 253730 w 1750844"/>
              <a:gd name="connsiteY86" fmla="*/ 348342 h 2253342"/>
              <a:gd name="connsiteX0" fmla="*/ 253730 w 1750844"/>
              <a:gd name="connsiteY0" fmla="*/ 348342 h 2253342"/>
              <a:gd name="connsiteX1" fmla="*/ 253730 w 1750844"/>
              <a:gd name="connsiteY1" fmla="*/ 348342 h 2253342"/>
              <a:gd name="connsiteX2" fmla="*/ 166644 w 1750844"/>
              <a:gd name="connsiteY2" fmla="*/ 457200 h 2253342"/>
              <a:gd name="connsiteX3" fmla="*/ 155758 w 1750844"/>
              <a:gd name="connsiteY3" fmla="*/ 489857 h 2253342"/>
              <a:gd name="connsiteX4" fmla="*/ 123101 w 1750844"/>
              <a:gd name="connsiteY4" fmla="*/ 511628 h 2253342"/>
              <a:gd name="connsiteX5" fmla="*/ 101330 w 1750844"/>
              <a:gd name="connsiteY5" fmla="*/ 533400 h 2253342"/>
              <a:gd name="connsiteX6" fmla="*/ 87376 w 1750844"/>
              <a:gd name="connsiteY6" fmla="*/ 700523 h 2253342"/>
              <a:gd name="connsiteX7" fmla="*/ 68069 w 1750844"/>
              <a:gd name="connsiteY7" fmla="*/ 803154 h 2253342"/>
              <a:gd name="connsiteX8" fmla="*/ 791 w 1750844"/>
              <a:gd name="connsiteY8" fmla="*/ 877906 h 2253342"/>
              <a:gd name="connsiteX9" fmla="*/ 6108 w 1750844"/>
              <a:gd name="connsiteY9" fmla="*/ 1001173 h 2253342"/>
              <a:gd name="connsiteX10" fmla="*/ 14995 w 1750844"/>
              <a:gd name="connsiteY10" fmla="*/ 1175657 h 2253342"/>
              <a:gd name="connsiteX11" fmla="*/ 57787 w 1750844"/>
              <a:gd name="connsiteY11" fmla="*/ 1251857 h 2253342"/>
              <a:gd name="connsiteX12" fmla="*/ 101330 w 1750844"/>
              <a:gd name="connsiteY12" fmla="*/ 1306285 h 2253342"/>
              <a:gd name="connsiteX13" fmla="*/ 112215 w 1750844"/>
              <a:gd name="connsiteY13" fmla="*/ 1338942 h 2253342"/>
              <a:gd name="connsiteX14" fmla="*/ 90444 w 1750844"/>
              <a:gd name="connsiteY14" fmla="*/ 1534885 h 2253342"/>
              <a:gd name="connsiteX15" fmla="*/ 79558 w 1750844"/>
              <a:gd name="connsiteY15" fmla="*/ 1567542 h 2253342"/>
              <a:gd name="connsiteX16" fmla="*/ 90444 w 1750844"/>
              <a:gd name="connsiteY16" fmla="*/ 1709057 h 2253342"/>
              <a:gd name="connsiteX17" fmla="*/ 112215 w 1750844"/>
              <a:gd name="connsiteY17" fmla="*/ 1741714 h 2253342"/>
              <a:gd name="connsiteX18" fmla="*/ 155758 w 1750844"/>
              <a:gd name="connsiteY18" fmla="*/ 1785257 h 2253342"/>
              <a:gd name="connsiteX19" fmla="*/ 177530 w 1750844"/>
              <a:gd name="connsiteY19" fmla="*/ 1807028 h 2253342"/>
              <a:gd name="connsiteX20" fmla="*/ 199301 w 1750844"/>
              <a:gd name="connsiteY20" fmla="*/ 1828800 h 2253342"/>
              <a:gd name="connsiteX21" fmla="*/ 231958 w 1750844"/>
              <a:gd name="connsiteY21" fmla="*/ 1850571 h 2253342"/>
              <a:gd name="connsiteX22" fmla="*/ 275501 w 1750844"/>
              <a:gd name="connsiteY22" fmla="*/ 1905000 h 2253342"/>
              <a:gd name="connsiteX23" fmla="*/ 297273 w 1750844"/>
              <a:gd name="connsiteY23" fmla="*/ 1937657 h 2253342"/>
              <a:gd name="connsiteX24" fmla="*/ 373473 w 1750844"/>
              <a:gd name="connsiteY24" fmla="*/ 2002971 h 2253342"/>
              <a:gd name="connsiteX25" fmla="*/ 460558 w 1750844"/>
              <a:gd name="connsiteY25" fmla="*/ 2079171 h 2253342"/>
              <a:gd name="connsiteX26" fmla="*/ 482330 w 1750844"/>
              <a:gd name="connsiteY26" fmla="*/ 2100942 h 2253342"/>
              <a:gd name="connsiteX27" fmla="*/ 547644 w 1750844"/>
              <a:gd name="connsiteY27" fmla="*/ 2122714 h 2253342"/>
              <a:gd name="connsiteX28" fmla="*/ 580301 w 1750844"/>
              <a:gd name="connsiteY28" fmla="*/ 2133600 h 2253342"/>
              <a:gd name="connsiteX29" fmla="*/ 656501 w 1750844"/>
              <a:gd name="connsiteY29" fmla="*/ 2177142 h 2253342"/>
              <a:gd name="connsiteX30" fmla="*/ 754473 w 1750844"/>
              <a:gd name="connsiteY30" fmla="*/ 2198914 h 2253342"/>
              <a:gd name="connsiteX31" fmla="*/ 841558 w 1750844"/>
              <a:gd name="connsiteY31" fmla="*/ 2220685 h 2253342"/>
              <a:gd name="connsiteX32" fmla="*/ 906873 w 1750844"/>
              <a:gd name="connsiteY32" fmla="*/ 2242457 h 2253342"/>
              <a:gd name="connsiteX33" fmla="*/ 939530 w 1750844"/>
              <a:gd name="connsiteY33" fmla="*/ 2253342 h 2253342"/>
              <a:gd name="connsiteX34" fmla="*/ 1081044 w 1750844"/>
              <a:gd name="connsiteY34" fmla="*/ 2242457 h 2253342"/>
              <a:gd name="connsiteX35" fmla="*/ 1146358 w 1750844"/>
              <a:gd name="connsiteY35" fmla="*/ 2177142 h 2253342"/>
              <a:gd name="connsiteX36" fmla="*/ 1200787 w 1750844"/>
              <a:gd name="connsiteY36" fmla="*/ 2122714 h 2253342"/>
              <a:gd name="connsiteX37" fmla="*/ 1222558 w 1750844"/>
              <a:gd name="connsiteY37" fmla="*/ 2090057 h 2253342"/>
              <a:gd name="connsiteX38" fmla="*/ 1276987 w 1750844"/>
              <a:gd name="connsiteY38" fmla="*/ 2035628 h 2253342"/>
              <a:gd name="connsiteX39" fmla="*/ 1342301 w 1750844"/>
              <a:gd name="connsiteY39" fmla="*/ 1970314 h 2253342"/>
              <a:gd name="connsiteX40" fmla="*/ 1385844 w 1750844"/>
              <a:gd name="connsiteY40" fmla="*/ 1905000 h 2253342"/>
              <a:gd name="connsiteX41" fmla="*/ 1429387 w 1750844"/>
              <a:gd name="connsiteY41" fmla="*/ 1839685 h 2253342"/>
              <a:gd name="connsiteX42" fmla="*/ 1451158 w 1750844"/>
              <a:gd name="connsiteY42" fmla="*/ 1807028 h 2253342"/>
              <a:gd name="connsiteX43" fmla="*/ 1527358 w 1750844"/>
              <a:gd name="connsiteY43" fmla="*/ 1730828 h 2253342"/>
              <a:gd name="connsiteX44" fmla="*/ 1549130 w 1750844"/>
              <a:gd name="connsiteY44" fmla="*/ 1709057 h 2253342"/>
              <a:gd name="connsiteX45" fmla="*/ 1570901 w 1750844"/>
              <a:gd name="connsiteY45" fmla="*/ 1676400 h 2253342"/>
              <a:gd name="connsiteX46" fmla="*/ 1592673 w 1750844"/>
              <a:gd name="connsiteY46" fmla="*/ 1654628 h 2253342"/>
              <a:gd name="connsiteX47" fmla="*/ 1636215 w 1750844"/>
              <a:gd name="connsiteY47" fmla="*/ 1578428 h 2253342"/>
              <a:gd name="connsiteX48" fmla="*/ 1690644 w 1750844"/>
              <a:gd name="connsiteY48" fmla="*/ 1513114 h 2253342"/>
              <a:gd name="connsiteX49" fmla="*/ 1734187 w 1750844"/>
              <a:gd name="connsiteY49" fmla="*/ 1447800 h 2253342"/>
              <a:gd name="connsiteX50" fmla="*/ 1734187 w 1750844"/>
              <a:gd name="connsiteY50" fmla="*/ 1251857 h 2253342"/>
              <a:gd name="connsiteX51" fmla="*/ 1712415 w 1750844"/>
              <a:gd name="connsiteY51" fmla="*/ 1175657 h 2253342"/>
              <a:gd name="connsiteX52" fmla="*/ 1690644 w 1750844"/>
              <a:gd name="connsiteY52" fmla="*/ 1066800 h 2253342"/>
              <a:gd name="connsiteX53" fmla="*/ 1657987 w 1750844"/>
              <a:gd name="connsiteY53" fmla="*/ 957942 h 2253342"/>
              <a:gd name="connsiteX54" fmla="*/ 1636215 w 1750844"/>
              <a:gd name="connsiteY54" fmla="*/ 936171 h 2253342"/>
              <a:gd name="connsiteX55" fmla="*/ 1603558 w 1750844"/>
              <a:gd name="connsiteY55" fmla="*/ 881742 h 2253342"/>
              <a:gd name="connsiteX56" fmla="*/ 1538244 w 1750844"/>
              <a:gd name="connsiteY56" fmla="*/ 783771 h 2253342"/>
              <a:gd name="connsiteX57" fmla="*/ 1516473 w 1750844"/>
              <a:gd name="connsiteY57" fmla="*/ 751114 h 2253342"/>
              <a:gd name="connsiteX58" fmla="*/ 1506332 w 1750844"/>
              <a:gd name="connsiteY58" fmla="*/ 696685 h 2253342"/>
              <a:gd name="connsiteX59" fmla="*/ 1495695 w 1750844"/>
              <a:gd name="connsiteY59" fmla="*/ 653142 h 2253342"/>
              <a:gd name="connsiteX60" fmla="*/ 1479243 w 1750844"/>
              <a:gd name="connsiteY60" fmla="*/ 620485 h 2253342"/>
              <a:gd name="connsiteX61" fmla="*/ 1396730 w 1750844"/>
              <a:gd name="connsiteY61" fmla="*/ 544285 h 2253342"/>
              <a:gd name="connsiteX62" fmla="*/ 1374958 w 1750844"/>
              <a:gd name="connsiteY62" fmla="*/ 478971 h 2253342"/>
              <a:gd name="connsiteX63" fmla="*/ 1364073 w 1750844"/>
              <a:gd name="connsiteY63" fmla="*/ 446314 h 2253342"/>
              <a:gd name="connsiteX64" fmla="*/ 1309644 w 1750844"/>
              <a:gd name="connsiteY64" fmla="*/ 391885 h 2253342"/>
              <a:gd name="connsiteX65" fmla="*/ 1255215 w 1750844"/>
              <a:gd name="connsiteY65" fmla="*/ 337457 h 2253342"/>
              <a:gd name="connsiteX66" fmla="*/ 1233444 w 1750844"/>
              <a:gd name="connsiteY66" fmla="*/ 315685 h 2253342"/>
              <a:gd name="connsiteX67" fmla="*/ 1168130 w 1750844"/>
              <a:gd name="connsiteY67" fmla="*/ 293914 h 2253342"/>
              <a:gd name="connsiteX68" fmla="*/ 1135473 w 1750844"/>
              <a:gd name="connsiteY68" fmla="*/ 283028 h 2253342"/>
              <a:gd name="connsiteX69" fmla="*/ 1059273 w 1750844"/>
              <a:gd name="connsiteY69" fmla="*/ 261257 h 2253342"/>
              <a:gd name="connsiteX70" fmla="*/ 1004844 w 1750844"/>
              <a:gd name="connsiteY70" fmla="*/ 217714 h 2253342"/>
              <a:gd name="connsiteX71" fmla="*/ 950415 w 1750844"/>
              <a:gd name="connsiteY71" fmla="*/ 174171 h 2253342"/>
              <a:gd name="connsiteX72" fmla="*/ 917758 w 1750844"/>
              <a:gd name="connsiteY72" fmla="*/ 163285 h 2253342"/>
              <a:gd name="connsiteX73" fmla="*/ 885101 w 1750844"/>
              <a:gd name="connsiteY73" fmla="*/ 141514 h 2253342"/>
              <a:gd name="connsiteX74" fmla="*/ 852444 w 1750844"/>
              <a:gd name="connsiteY74" fmla="*/ 130628 h 2253342"/>
              <a:gd name="connsiteX75" fmla="*/ 754473 w 1750844"/>
              <a:gd name="connsiteY75" fmla="*/ 76200 h 2253342"/>
              <a:gd name="connsiteX76" fmla="*/ 700044 w 1750844"/>
              <a:gd name="connsiteY76" fmla="*/ 32657 h 2253342"/>
              <a:gd name="connsiteX77" fmla="*/ 558530 w 1750844"/>
              <a:gd name="connsiteY77" fmla="*/ 0 h 2253342"/>
              <a:gd name="connsiteX78" fmla="*/ 406130 w 1750844"/>
              <a:gd name="connsiteY78" fmla="*/ 21771 h 2253342"/>
              <a:gd name="connsiteX79" fmla="*/ 384358 w 1750844"/>
              <a:gd name="connsiteY79" fmla="*/ 43542 h 2253342"/>
              <a:gd name="connsiteX80" fmla="*/ 351701 w 1750844"/>
              <a:gd name="connsiteY80" fmla="*/ 97971 h 2253342"/>
              <a:gd name="connsiteX81" fmla="*/ 340815 w 1750844"/>
              <a:gd name="connsiteY81" fmla="*/ 130628 h 2253342"/>
              <a:gd name="connsiteX82" fmla="*/ 319044 w 1750844"/>
              <a:gd name="connsiteY82" fmla="*/ 163285 h 2253342"/>
              <a:gd name="connsiteX83" fmla="*/ 308158 w 1750844"/>
              <a:gd name="connsiteY83" fmla="*/ 217714 h 2253342"/>
              <a:gd name="connsiteX84" fmla="*/ 297273 w 1750844"/>
              <a:gd name="connsiteY84" fmla="*/ 250371 h 2253342"/>
              <a:gd name="connsiteX85" fmla="*/ 286387 w 1750844"/>
              <a:gd name="connsiteY85" fmla="*/ 293914 h 2253342"/>
              <a:gd name="connsiteX86" fmla="*/ 253730 w 1750844"/>
              <a:gd name="connsiteY86" fmla="*/ 348342 h 2253342"/>
              <a:gd name="connsiteX0" fmla="*/ 253031 w 1750145"/>
              <a:gd name="connsiteY0" fmla="*/ 348342 h 2253342"/>
              <a:gd name="connsiteX1" fmla="*/ 253031 w 1750145"/>
              <a:gd name="connsiteY1" fmla="*/ 348342 h 2253342"/>
              <a:gd name="connsiteX2" fmla="*/ 165945 w 1750145"/>
              <a:gd name="connsiteY2" fmla="*/ 457200 h 2253342"/>
              <a:gd name="connsiteX3" fmla="*/ 155059 w 1750145"/>
              <a:gd name="connsiteY3" fmla="*/ 489857 h 2253342"/>
              <a:gd name="connsiteX4" fmla="*/ 122402 w 1750145"/>
              <a:gd name="connsiteY4" fmla="*/ 511628 h 2253342"/>
              <a:gd name="connsiteX5" fmla="*/ 100631 w 1750145"/>
              <a:gd name="connsiteY5" fmla="*/ 533400 h 2253342"/>
              <a:gd name="connsiteX6" fmla="*/ 86677 w 1750145"/>
              <a:gd name="connsiteY6" fmla="*/ 700523 h 2253342"/>
              <a:gd name="connsiteX7" fmla="*/ 67370 w 1750145"/>
              <a:gd name="connsiteY7" fmla="*/ 803154 h 2253342"/>
              <a:gd name="connsiteX8" fmla="*/ 92 w 1750145"/>
              <a:gd name="connsiteY8" fmla="*/ 877906 h 2253342"/>
              <a:gd name="connsiteX9" fmla="*/ 66656 w 1750145"/>
              <a:gd name="connsiteY9" fmla="*/ 1023257 h 2253342"/>
              <a:gd name="connsiteX10" fmla="*/ 14296 w 1750145"/>
              <a:gd name="connsiteY10" fmla="*/ 1175657 h 2253342"/>
              <a:gd name="connsiteX11" fmla="*/ 57088 w 1750145"/>
              <a:gd name="connsiteY11" fmla="*/ 1251857 h 2253342"/>
              <a:gd name="connsiteX12" fmla="*/ 100631 w 1750145"/>
              <a:gd name="connsiteY12" fmla="*/ 1306285 h 2253342"/>
              <a:gd name="connsiteX13" fmla="*/ 111516 w 1750145"/>
              <a:gd name="connsiteY13" fmla="*/ 1338942 h 2253342"/>
              <a:gd name="connsiteX14" fmla="*/ 89745 w 1750145"/>
              <a:gd name="connsiteY14" fmla="*/ 1534885 h 2253342"/>
              <a:gd name="connsiteX15" fmla="*/ 78859 w 1750145"/>
              <a:gd name="connsiteY15" fmla="*/ 1567542 h 2253342"/>
              <a:gd name="connsiteX16" fmla="*/ 89745 w 1750145"/>
              <a:gd name="connsiteY16" fmla="*/ 1709057 h 2253342"/>
              <a:gd name="connsiteX17" fmla="*/ 111516 w 1750145"/>
              <a:gd name="connsiteY17" fmla="*/ 1741714 h 2253342"/>
              <a:gd name="connsiteX18" fmla="*/ 155059 w 1750145"/>
              <a:gd name="connsiteY18" fmla="*/ 1785257 h 2253342"/>
              <a:gd name="connsiteX19" fmla="*/ 176831 w 1750145"/>
              <a:gd name="connsiteY19" fmla="*/ 1807028 h 2253342"/>
              <a:gd name="connsiteX20" fmla="*/ 198602 w 1750145"/>
              <a:gd name="connsiteY20" fmla="*/ 1828800 h 2253342"/>
              <a:gd name="connsiteX21" fmla="*/ 231259 w 1750145"/>
              <a:gd name="connsiteY21" fmla="*/ 1850571 h 2253342"/>
              <a:gd name="connsiteX22" fmla="*/ 274802 w 1750145"/>
              <a:gd name="connsiteY22" fmla="*/ 1905000 h 2253342"/>
              <a:gd name="connsiteX23" fmla="*/ 296574 w 1750145"/>
              <a:gd name="connsiteY23" fmla="*/ 1937657 h 2253342"/>
              <a:gd name="connsiteX24" fmla="*/ 372774 w 1750145"/>
              <a:gd name="connsiteY24" fmla="*/ 2002971 h 2253342"/>
              <a:gd name="connsiteX25" fmla="*/ 459859 w 1750145"/>
              <a:gd name="connsiteY25" fmla="*/ 2079171 h 2253342"/>
              <a:gd name="connsiteX26" fmla="*/ 481631 w 1750145"/>
              <a:gd name="connsiteY26" fmla="*/ 2100942 h 2253342"/>
              <a:gd name="connsiteX27" fmla="*/ 546945 w 1750145"/>
              <a:gd name="connsiteY27" fmla="*/ 2122714 h 2253342"/>
              <a:gd name="connsiteX28" fmla="*/ 579602 w 1750145"/>
              <a:gd name="connsiteY28" fmla="*/ 2133600 h 2253342"/>
              <a:gd name="connsiteX29" fmla="*/ 655802 w 1750145"/>
              <a:gd name="connsiteY29" fmla="*/ 2177142 h 2253342"/>
              <a:gd name="connsiteX30" fmla="*/ 753774 w 1750145"/>
              <a:gd name="connsiteY30" fmla="*/ 2198914 h 2253342"/>
              <a:gd name="connsiteX31" fmla="*/ 840859 w 1750145"/>
              <a:gd name="connsiteY31" fmla="*/ 2220685 h 2253342"/>
              <a:gd name="connsiteX32" fmla="*/ 906174 w 1750145"/>
              <a:gd name="connsiteY32" fmla="*/ 2242457 h 2253342"/>
              <a:gd name="connsiteX33" fmla="*/ 938831 w 1750145"/>
              <a:gd name="connsiteY33" fmla="*/ 2253342 h 2253342"/>
              <a:gd name="connsiteX34" fmla="*/ 1080345 w 1750145"/>
              <a:gd name="connsiteY34" fmla="*/ 2242457 h 2253342"/>
              <a:gd name="connsiteX35" fmla="*/ 1145659 w 1750145"/>
              <a:gd name="connsiteY35" fmla="*/ 2177142 h 2253342"/>
              <a:gd name="connsiteX36" fmla="*/ 1200088 w 1750145"/>
              <a:gd name="connsiteY36" fmla="*/ 2122714 h 2253342"/>
              <a:gd name="connsiteX37" fmla="*/ 1221859 w 1750145"/>
              <a:gd name="connsiteY37" fmla="*/ 2090057 h 2253342"/>
              <a:gd name="connsiteX38" fmla="*/ 1276288 w 1750145"/>
              <a:gd name="connsiteY38" fmla="*/ 2035628 h 2253342"/>
              <a:gd name="connsiteX39" fmla="*/ 1341602 w 1750145"/>
              <a:gd name="connsiteY39" fmla="*/ 1970314 h 2253342"/>
              <a:gd name="connsiteX40" fmla="*/ 1385145 w 1750145"/>
              <a:gd name="connsiteY40" fmla="*/ 1905000 h 2253342"/>
              <a:gd name="connsiteX41" fmla="*/ 1428688 w 1750145"/>
              <a:gd name="connsiteY41" fmla="*/ 1839685 h 2253342"/>
              <a:gd name="connsiteX42" fmla="*/ 1450459 w 1750145"/>
              <a:gd name="connsiteY42" fmla="*/ 1807028 h 2253342"/>
              <a:gd name="connsiteX43" fmla="*/ 1526659 w 1750145"/>
              <a:gd name="connsiteY43" fmla="*/ 1730828 h 2253342"/>
              <a:gd name="connsiteX44" fmla="*/ 1548431 w 1750145"/>
              <a:gd name="connsiteY44" fmla="*/ 1709057 h 2253342"/>
              <a:gd name="connsiteX45" fmla="*/ 1570202 w 1750145"/>
              <a:gd name="connsiteY45" fmla="*/ 1676400 h 2253342"/>
              <a:gd name="connsiteX46" fmla="*/ 1591974 w 1750145"/>
              <a:gd name="connsiteY46" fmla="*/ 1654628 h 2253342"/>
              <a:gd name="connsiteX47" fmla="*/ 1635516 w 1750145"/>
              <a:gd name="connsiteY47" fmla="*/ 1578428 h 2253342"/>
              <a:gd name="connsiteX48" fmla="*/ 1689945 w 1750145"/>
              <a:gd name="connsiteY48" fmla="*/ 1513114 h 2253342"/>
              <a:gd name="connsiteX49" fmla="*/ 1733488 w 1750145"/>
              <a:gd name="connsiteY49" fmla="*/ 1447800 h 2253342"/>
              <a:gd name="connsiteX50" fmla="*/ 1733488 w 1750145"/>
              <a:gd name="connsiteY50" fmla="*/ 1251857 h 2253342"/>
              <a:gd name="connsiteX51" fmla="*/ 1711716 w 1750145"/>
              <a:gd name="connsiteY51" fmla="*/ 1175657 h 2253342"/>
              <a:gd name="connsiteX52" fmla="*/ 1689945 w 1750145"/>
              <a:gd name="connsiteY52" fmla="*/ 1066800 h 2253342"/>
              <a:gd name="connsiteX53" fmla="*/ 1657288 w 1750145"/>
              <a:gd name="connsiteY53" fmla="*/ 957942 h 2253342"/>
              <a:gd name="connsiteX54" fmla="*/ 1635516 w 1750145"/>
              <a:gd name="connsiteY54" fmla="*/ 936171 h 2253342"/>
              <a:gd name="connsiteX55" fmla="*/ 1602859 w 1750145"/>
              <a:gd name="connsiteY55" fmla="*/ 881742 h 2253342"/>
              <a:gd name="connsiteX56" fmla="*/ 1537545 w 1750145"/>
              <a:gd name="connsiteY56" fmla="*/ 783771 h 2253342"/>
              <a:gd name="connsiteX57" fmla="*/ 1515774 w 1750145"/>
              <a:gd name="connsiteY57" fmla="*/ 751114 h 2253342"/>
              <a:gd name="connsiteX58" fmla="*/ 1505633 w 1750145"/>
              <a:gd name="connsiteY58" fmla="*/ 696685 h 2253342"/>
              <a:gd name="connsiteX59" fmla="*/ 1494996 w 1750145"/>
              <a:gd name="connsiteY59" fmla="*/ 653142 h 2253342"/>
              <a:gd name="connsiteX60" fmla="*/ 1478544 w 1750145"/>
              <a:gd name="connsiteY60" fmla="*/ 620485 h 2253342"/>
              <a:gd name="connsiteX61" fmla="*/ 1396031 w 1750145"/>
              <a:gd name="connsiteY61" fmla="*/ 544285 h 2253342"/>
              <a:gd name="connsiteX62" fmla="*/ 1374259 w 1750145"/>
              <a:gd name="connsiteY62" fmla="*/ 478971 h 2253342"/>
              <a:gd name="connsiteX63" fmla="*/ 1363374 w 1750145"/>
              <a:gd name="connsiteY63" fmla="*/ 446314 h 2253342"/>
              <a:gd name="connsiteX64" fmla="*/ 1308945 w 1750145"/>
              <a:gd name="connsiteY64" fmla="*/ 391885 h 2253342"/>
              <a:gd name="connsiteX65" fmla="*/ 1254516 w 1750145"/>
              <a:gd name="connsiteY65" fmla="*/ 337457 h 2253342"/>
              <a:gd name="connsiteX66" fmla="*/ 1232745 w 1750145"/>
              <a:gd name="connsiteY66" fmla="*/ 315685 h 2253342"/>
              <a:gd name="connsiteX67" fmla="*/ 1167431 w 1750145"/>
              <a:gd name="connsiteY67" fmla="*/ 293914 h 2253342"/>
              <a:gd name="connsiteX68" fmla="*/ 1134774 w 1750145"/>
              <a:gd name="connsiteY68" fmla="*/ 283028 h 2253342"/>
              <a:gd name="connsiteX69" fmla="*/ 1058574 w 1750145"/>
              <a:gd name="connsiteY69" fmla="*/ 261257 h 2253342"/>
              <a:gd name="connsiteX70" fmla="*/ 1004145 w 1750145"/>
              <a:gd name="connsiteY70" fmla="*/ 217714 h 2253342"/>
              <a:gd name="connsiteX71" fmla="*/ 949716 w 1750145"/>
              <a:gd name="connsiteY71" fmla="*/ 174171 h 2253342"/>
              <a:gd name="connsiteX72" fmla="*/ 917059 w 1750145"/>
              <a:gd name="connsiteY72" fmla="*/ 163285 h 2253342"/>
              <a:gd name="connsiteX73" fmla="*/ 884402 w 1750145"/>
              <a:gd name="connsiteY73" fmla="*/ 141514 h 2253342"/>
              <a:gd name="connsiteX74" fmla="*/ 851745 w 1750145"/>
              <a:gd name="connsiteY74" fmla="*/ 130628 h 2253342"/>
              <a:gd name="connsiteX75" fmla="*/ 753774 w 1750145"/>
              <a:gd name="connsiteY75" fmla="*/ 76200 h 2253342"/>
              <a:gd name="connsiteX76" fmla="*/ 699345 w 1750145"/>
              <a:gd name="connsiteY76" fmla="*/ 32657 h 2253342"/>
              <a:gd name="connsiteX77" fmla="*/ 557831 w 1750145"/>
              <a:gd name="connsiteY77" fmla="*/ 0 h 2253342"/>
              <a:gd name="connsiteX78" fmla="*/ 405431 w 1750145"/>
              <a:gd name="connsiteY78" fmla="*/ 21771 h 2253342"/>
              <a:gd name="connsiteX79" fmla="*/ 383659 w 1750145"/>
              <a:gd name="connsiteY79" fmla="*/ 43542 h 2253342"/>
              <a:gd name="connsiteX80" fmla="*/ 351002 w 1750145"/>
              <a:gd name="connsiteY80" fmla="*/ 97971 h 2253342"/>
              <a:gd name="connsiteX81" fmla="*/ 340116 w 1750145"/>
              <a:gd name="connsiteY81" fmla="*/ 130628 h 2253342"/>
              <a:gd name="connsiteX82" fmla="*/ 318345 w 1750145"/>
              <a:gd name="connsiteY82" fmla="*/ 163285 h 2253342"/>
              <a:gd name="connsiteX83" fmla="*/ 307459 w 1750145"/>
              <a:gd name="connsiteY83" fmla="*/ 217714 h 2253342"/>
              <a:gd name="connsiteX84" fmla="*/ 296574 w 1750145"/>
              <a:gd name="connsiteY84" fmla="*/ 250371 h 2253342"/>
              <a:gd name="connsiteX85" fmla="*/ 285688 w 1750145"/>
              <a:gd name="connsiteY85" fmla="*/ 293914 h 2253342"/>
              <a:gd name="connsiteX86" fmla="*/ 253031 w 1750145"/>
              <a:gd name="connsiteY86" fmla="*/ 348342 h 2253342"/>
              <a:gd name="connsiteX0" fmla="*/ 238797 w 1735911"/>
              <a:gd name="connsiteY0" fmla="*/ 348342 h 2253342"/>
              <a:gd name="connsiteX1" fmla="*/ 238797 w 1735911"/>
              <a:gd name="connsiteY1" fmla="*/ 348342 h 2253342"/>
              <a:gd name="connsiteX2" fmla="*/ 151711 w 1735911"/>
              <a:gd name="connsiteY2" fmla="*/ 457200 h 2253342"/>
              <a:gd name="connsiteX3" fmla="*/ 140825 w 1735911"/>
              <a:gd name="connsiteY3" fmla="*/ 489857 h 2253342"/>
              <a:gd name="connsiteX4" fmla="*/ 108168 w 1735911"/>
              <a:gd name="connsiteY4" fmla="*/ 511628 h 2253342"/>
              <a:gd name="connsiteX5" fmla="*/ 86397 w 1735911"/>
              <a:gd name="connsiteY5" fmla="*/ 533400 h 2253342"/>
              <a:gd name="connsiteX6" fmla="*/ 72443 w 1735911"/>
              <a:gd name="connsiteY6" fmla="*/ 700523 h 2253342"/>
              <a:gd name="connsiteX7" fmla="*/ 53136 w 1735911"/>
              <a:gd name="connsiteY7" fmla="*/ 803154 h 2253342"/>
              <a:gd name="connsiteX8" fmla="*/ 41537 w 1735911"/>
              <a:gd name="connsiteY8" fmla="*/ 877906 h 2253342"/>
              <a:gd name="connsiteX9" fmla="*/ 52422 w 1735911"/>
              <a:gd name="connsiteY9" fmla="*/ 1023257 h 2253342"/>
              <a:gd name="connsiteX10" fmla="*/ 62 w 1735911"/>
              <a:gd name="connsiteY10" fmla="*/ 1175657 h 2253342"/>
              <a:gd name="connsiteX11" fmla="*/ 42854 w 1735911"/>
              <a:gd name="connsiteY11" fmla="*/ 1251857 h 2253342"/>
              <a:gd name="connsiteX12" fmla="*/ 86397 w 1735911"/>
              <a:gd name="connsiteY12" fmla="*/ 1306285 h 2253342"/>
              <a:gd name="connsiteX13" fmla="*/ 97282 w 1735911"/>
              <a:gd name="connsiteY13" fmla="*/ 1338942 h 2253342"/>
              <a:gd name="connsiteX14" fmla="*/ 75511 w 1735911"/>
              <a:gd name="connsiteY14" fmla="*/ 1534885 h 2253342"/>
              <a:gd name="connsiteX15" fmla="*/ 64625 w 1735911"/>
              <a:gd name="connsiteY15" fmla="*/ 1567542 h 2253342"/>
              <a:gd name="connsiteX16" fmla="*/ 75511 w 1735911"/>
              <a:gd name="connsiteY16" fmla="*/ 1709057 h 2253342"/>
              <a:gd name="connsiteX17" fmla="*/ 97282 w 1735911"/>
              <a:gd name="connsiteY17" fmla="*/ 1741714 h 2253342"/>
              <a:gd name="connsiteX18" fmla="*/ 140825 w 1735911"/>
              <a:gd name="connsiteY18" fmla="*/ 1785257 h 2253342"/>
              <a:gd name="connsiteX19" fmla="*/ 162597 w 1735911"/>
              <a:gd name="connsiteY19" fmla="*/ 1807028 h 2253342"/>
              <a:gd name="connsiteX20" fmla="*/ 184368 w 1735911"/>
              <a:gd name="connsiteY20" fmla="*/ 1828800 h 2253342"/>
              <a:gd name="connsiteX21" fmla="*/ 217025 w 1735911"/>
              <a:gd name="connsiteY21" fmla="*/ 1850571 h 2253342"/>
              <a:gd name="connsiteX22" fmla="*/ 260568 w 1735911"/>
              <a:gd name="connsiteY22" fmla="*/ 1905000 h 2253342"/>
              <a:gd name="connsiteX23" fmla="*/ 282340 w 1735911"/>
              <a:gd name="connsiteY23" fmla="*/ 1937657 h 2253342"/>
              <a:gd name="connsiteX24" fmla="*/ 358540 w 1735911"/>
              <a:gd name="connsiteY24" fmla="*/ 2002971 h 2253342"/>
              <a:gd name="connsiteX25" fmla="*/ 445625 w 1735911"/>
              <a:gd name="connsiteY25" fmla="*/ 2079171 h 2253342"/>
              <a:gd name="connsiteX26" fmla="*/ 467397 w 1735911"/>
              <a:gd name="connsiteY26" fmla="*/ 2100942 h 2253342"/>
              <a:gd name="connsiteX27" fmla="*/ 532711 w 1735911"/>
              <a:gd name="connsiteY27" fmla="*/ 2122714 h 2253342"/>
              <a:gd name="connsiteX28" fmla="*/ 565368 w 1735911"/>
              <a:gd name="connsiteY28" fmla="*/ 2133600 h 2253342"/>
              <a:gd name="connsiteX29" fmla="*/ 641568 w 1735911"/>
              <a:gd name="connsiteY29" fmla="*/ 2177142 h 2253342"/>
              <a:gd name="connsiteX30" fmla="*/ 739540 w 1735911"/>
              <a:gd name="connsiteY30" fmla="*/ 2198914 h 2253342"/>
              <a:gd name="connsiteX31" fmla="*/ 826625 w 1735911"/>
              <a:gd name="connsiteY31" fmla="*/ 2220685 h 2253342"/>
              <a:gd name="connsiteX32" fmla="*/ 891940 w 1735911"/>
              <a:gd name="connsiteY32" fmla="*/ 2242457 h 2253342"/>
              <a:gd name="connsiteX33" fmla="*/ 924597 w 1735911"/>
              <a:gd name="connsiteY33" fmla="*/ 2253342 h 2253342"/>
              <a:gd name="connsiteX34" fmla="*/ 1066111 w 1735911"/>
              <a:gd name="connsiteY34" fmla="*/ 2242457 h 2253342"/>
              <a:gd name="connsiteX35" fmla="*/ 1131425 w 1735911"/>
              <a:gd name="connsiteY35" fmla="*/ 2177142 h 2253342"/>
              <a:gd name="connsiteX36" fmla="*/ 1185854 w 1735911"/>
              <a:gd name="connsiteY36" fmla="*/ 2122714 h 2253342"/>
              <a:gd name="connsiteX37" fmla="*/ 1207625 w 1735911"/>
              <a:gd name="connsiteY37" fmla="*/ 2090057 h 2253342"/>
              <a:gd name="connsiteX38" fmla="*/ 1262054 w 1735911"/>
              <a:gd name="connsiteY38" fmla="*/ 2035628 h 2253342"/>
              <a:gd name="connsiteX39" fmla="*/ 1327368 w 1735911"/>
              <a:gd name="connsiteY39" fmla="*/ 1970314 h 2253342"/>
              <a:gd name="connsiteX40" fmla="*/ 1370911 w 1735911"/>
              <a:gd name="connsiteY40" fmla="*/ 1905000 h 2253342"/>
              <a:gd name="connsiteX41" fmla="*/ 1414454 w 1735911"/>
              <a:gd name="connsiteY41" fmla="*/ 1839685 h 2253342"/>
              <a:gd name="connsiteX42" fmla="*/ 1436225 w 1735911"/>
              <a:gd name="connsiteY42" fmla="*/ 1807028 h 2253342"/>
              <a:gd name="connsiteX43" fmla="*/ 1512425 w 1735911"/>
              <a:gd name="connsiteY43" fmla="*/ 1730828 h 2253342"/>
              <a:gd name="connsiteX44" fmla="*/ 1534197 w 1735911"/>
              <a:gd name="connsiteY44" fmla="*/ 1709057 h 2253342"/>
              <a:gd name="connsiteX45" fmla="*/ 1555968 w 1735911"/>
              <a:gd name="connsiteY45" fmla="*/ 1676400 h 2253342"/>
              <a:gd name="connsiteX46" fmla="*/ 1577740 w 1735911"/>
              <a:gd name="connsiteY46" fmla="*/ 1654628 h 2253342"/>
              <a:gd name="connsiteX47" fmla="*/ 1621282 w 1735911"/>
              <a:gd name="connsiteY47" fmla="*/ 1578428 h 2253342"/>
              <a:gd name="connsiteX48" fmla="*/ 1675711 w 1735911"/>
              <a:gd name="connsiteY48" fmla="*/ 1513114 h 2253342"/>
              <a:gd name="connsiteX49" fmla="*/ 1719254 w 1735911"/>
              <a:gd name="connsiteY49" fmla="*/ 1447800 h 2253342"/>
              <a:gd name="connsiteX50" fmla="*/ 1719254 w 1735911"/>
              <a:gd name="connsiteY50" fmla="*/ 1251857 h 2253342"/>
              <a:gd name="connsiteX51" fmla="*/ 1697482 w 1735911"/>
              <a:gd name="connsiteY51" fmla="*/ 1175657 h 2253342"/>
              <a:gd name="connsiteX52" fmla="*/ 1675711 w 1735911"/>
              <a:gd name="connsiteY52" fmla="*/ 1066800 h 2253342"/>
              <a:gd name="connsiteX53" fmla="*/ 1643054 w 1735911"/>
              <a:gd name="connsiteY53" fmla="*/ 957942 h 2253342"/>
              <a:gd name="connsiteX54" fmla="*/ 1621282 w 1735911"/>
              <a:gd name="connsiteY54" fmla="*/ 936171 h 2253342"/>
              <a:gd name="connsiteX55" fmla="*/ 1588625 w 1735911"/>
              <a:gd name="connsiteY55" fmla="*/ 881742 h 2253342"/>
              <a:gd name="connsiteX56" fmla="*/ 1523311 w 1735911"/>
              <a:gd name="connsiteY56" fmla="*/ 783771 h 2253342"/>
              <a:gd name="connsiteX57" fmla="*/ 1501540 w 1735911"/>
              <a:gd name="connsiteY57" fmla="*/ 751114 h 2253342"/>
              <a:gd name="connsiteX58" fmla="*/ 1491399 w 1735911"/>
              <a:gd name="connsiteY58" fmla="*/ 696685 h 2253342"/>
              <a:gd name="connsiteX59" fmla="*/ 1480762 w 1735911"/>
              <a:gd name="connsiteY59" fmla="*/ 653142 h 2253342"/>
              <a:gd name="connsiteX60" fmla="*/ 1464310 w 1735911"/>
              <a:gd name="connsiteY60" fmla="*/ 620485 h 2253342"/>
              <a:gd name="connsiteX61" fmla="*/ 1381797 w 1735911"/>
              <a:gd name="connsiteY61" fmla="*/ 544285 h 2253342"/>
              <a:gd name="connsiteX62" fmla="*/ 1360025 w 1735911"/>
              <a:gd name="connsiteY62" fmla="*/ 478971 h 2253342"/>
              <a:gd name="connsiteX63" fmla="*/ 1349140 w 1735911"/>
              <a:gd name="connsiteY63" fmla="*/ 446314 h 2253342"/>
              <a:gd name="connsiteX64" fmla="*/ 1294711 w 1735911"/>
              <a:gd name="connsiteY64" fmla="*/ 391885 h 2253342"/>
              <a:gd name="connsiteX65" fmla="*/ 1240282 w 1735911"/>
              <a:gd name="connsiteY65" fmla="*/ 337457 h 2253342"/>
              <a:gd name="connsiteX66" fmla="*/ 1218511 w 1735911"/>
              <a:gd name="connsiteY66" fmla="*/ 315685 h 2253342"/>
              <a:gd name="connsiteX67" fmla="*/ 1153197 w 1735911"/>
              <a:gd name="connsiteY67" fmla="*/ 293914 h 2253342"/>
              <a:gd name="connsiteX68" fmla="*/ 1120540 w 1735911"/>
              <a:gd name="connsiteY68" fmla="*/ 283028 h 2253342"/>
              <a:gd name="connsiteX69" fmla="*/ 1044340 w 1735911"/>
              <a:gd name="connsiteY69" fmla="*/ 261257 h 2253342"/>
              <a:gd name="connsiteX70" fmla="*/ 989911 w 1735911"/>
              <a:gd name="connsiteY70" fmla="*/ 217714 h 2253342"/>
              <a:gd name="connsiteX71" fmla="*/ 935482 w 1735911"/>
              <a:gd name="connsiteY71" fmla="*/ 174171 h 2253342"/>
              <a:gd name="connsiteX72" fmla="*/ 902825 w 1735911"/>
              <a:gd name="connsiteY72" fmla="*/ 163285 h 2253342"/>
              <a:gd name="connsiteX73" fmla="*/ 870168 w 1735911"/>
              <a:gd name="connsiteY73" fmla="*/ 141514 h 2253342"/>
              <a:gd name="connsiteX74" fmla="*/ 837511 w 1735911"/>
              <a:gd name="connsiteY74" fmla="*/ 130628 h 2253342"/>
              <a:gd name="connsiteX75" fmla="*/ 739540 w 1735911"/>
              <a:gd name="connsiteY75" fmla="*/ 76200 h 2253342"/>
              <a:gd name="connsiteX76" fmla="*/ 685111 w 1735911"/>
              <a:gd name="connsiteY76" fmla="*/ 32657 h 2253342"/>
              <a:gd name="connsiteX77" fmla="*/ 543597 w 1735911"/>
              <a:gd name="connsiteY77" fmla="*/ 0 h 2253342"/>
              <a:gd name="connsiteX78" fmla="*/ 391197 w 1735911"/>
              <a:gd name="connsiteY78" fmla="*/ 21771 h 2253342"/>
              <a:gd name="connsiteX79" fmla="*/ 369425 w 1735911"/>
              <a:gd name="connsiteY79" fmla="*/ 43542 h 2253342"/>
              <a:gd name="connsiteX80" fmla="*/ 336768 w 1735911"/>
              <a:gd name="connsiteY80" fmla="*/ 97971 h 2253342"/>
              <a:gd name="connsiteX81" fmla="*/ 325882 w 1735911"/>
              <a:gd name="connsiteY81" fmla="*/ 130628 h 2253342"/>
              <a:gd name="connsiteX82" fmla="*/ 304111 w 1735911"/>
              <a:gd name="connsiteY82" fmla="*/ 163285 h 2253342"/>
              <a:gd name="connsiteX83" fmla="*/ 293225 w 1735911"/>
              <a:gd name="connsiteY83" fmla="*/ 217714 h 2253342"/>
              <a:gd name="connsiteX84" fmla="*/ 282340 w 1735911"/>
              <a:gd name="connsiteY84" fmla="*/ 250371 h 2253342"/>
              <a:gd name="connsiteX85" fmla="*/ 271454 w 1735911"/>
              <a:gd name="connsiteY85" fmla="*/ 293914 h 2253342"/>
              <a:gd name="connsiteX86" fmla="*/ 238797 w 1735911"/>
              <a:gd name="connsiteY86" fmla="*/ 348342 h 2253342"/>
              <a:gd name="connsiteX0" fmla="*/ 238739 w 1735853"/>
              <a:gd name="connsiteY0" fmla="*/ 348342 h 2253342"/>
              <a:gd name="connsiteX1" fmla="*/ 238739 w 1735853"/>
              <a:gd name="connsiteY1" fmla="*/ 348342 h 2253342"/>
              <a:gd name="connsiteX2" fmla="*/ 151653 w 1735853"/>
              <a:gd name="connsiteY2" fmla="*/ 457200 h 2253342"/>
              <a:gd name="connsiteX3" fmla="*/ 140767 w 1735853"/>
              <a:gd name="connsiteY3" fmla="*/ 489857 h 2253342"/>
              <a:gd name="connsiteX4" fmla="*/ 108110 w 1735853"/>
              <a:gd name="connsiteY4" fmla="*/ 511628 h 2253342"/>
              <a:gd name="connsiteX5" fmla="*/ 86339 w 1735853"/>
              <a:gd name="connsiteY5" fmla="*/ 533400 h 2253342"/>
              <a:gd name="connsiteX6" fmla="*/ 72385 w 1735853"/>
              <a:gd name="connsiteY6" fmla="*/ 700523 h 2253342"/>
              <a:gd name="connsiteX7" fmla="*/ 53078 w 1735853"/>
              <a:gd name="connsiteY7" fmla="*/ 803154 h 2253342"/>
              <a:gd name="connsiteX8" fmla="*/ 41479 w 1735853"/>
              <a:gd name="connsiteY8" fmla="*/ 877906 h 2253342"/>
              <a:gd name="connsiteX9" fmla="*/ 52364 w 1735853"/>
              <a:gd name="connsiteY9" fmla="*/ 1023257 h 2253342"/>
              <a:gd name="connsiteX10" fmla="*/ 45054 w 1735853"/>
              <a:gd name="connsiteY10" fmla="*/ 1141777 h 2253342"/>
              <a:gd name="connsiteX11" fmla="*/ 4 w 1735853"/>
              <a:gd name="connsiteY11" fmla="*/ 1175657 h 2253342"/>
              <a:gd name="connsiteX12" fmla="*/ 42796 w 1735853"/>
              <a:gd name="connsiteY12" fmla="*/ 1251857 h 2253342"/>
              <a:gd name="connsiteX13" fmla="*/ 86339 w 1735853"/>
              <a:gd name="connsiteY13" fmla="*/ 1306285 h 2253342"/>
              <a:gd name="connsiteX14" fmla="*/ 97224 w 1735853"/>
              <a:gd name="connsiteY14" fmla="*/ 1338942 h 2253342"/>
              <a:gd name="connsiteX15" fmla="*/ 75453 w 1735853"/>
              <a:gd name="connsiteY15" fmla="*/ 1534885 h 2253342"/>
              <a:gd name="connsiteX16" fmla="*/ 64567 w 1735853"/>
              <a:gd name="connsiteY16" fmla="*/ 1567542 h 2253342"/>
              <a:gd name="connsiteX17" fmla="*/ 75453 w 1735853"/>
              <a:gd name="connsiteY17" fmla="*/ 1709057 h 2253342"/>
              <a:gd name="connsiteX18" fmla="*/ 97224 w 1735853"/>
              <a:gd name="connsiteY18" fmla="*/ 1741714 h 2253342"/>
              <a:gd name="connsiteX19" fmla="*/ 140767 w 1735853"/>
              <a:gd name="connsiteY19" fmla="*/ 1785257 h 2253342"/>
              <a:gd name="connsiteX20" fmla="*/ 162539 w 1735853"/>
              <a:gd name="connsiteY20" fmla="*/ 1807028 h 2253342"/>
              <a:gd name="connsiteX21" fmla="*/ 184310 w 1735853"/>
              <a:gd name="connsiteY21" fmla="*/ 1828800 h 2253342"/>
              <a:gd name="connsiteX22" fmla="*/ 216967 w 1735853"/>
              <a:gd name="connsiteY22" fmla="*/ 1850571 h 2253342"/>
              <a:gd name="connsiteX23" fmla="*/ 260510 w 1735853"/>
              <a:gd name="connsiteY23" fmla="*/ 1905000 h 2253342"/>
              <a:gd name="connsiteX24" fmla="*/ 282282 w 1735853"/>
              <a:gd name="connsiteY24" fmla="*/ 1937657 h 2253342"/>
              <a:gd name="connsiteX25" fmla="*/ 358482 w 1735853"/>
              <a:gd name="connsiteY25" fmla="*/ 2002971 h 2253342"/>
              <a:gd name="connsiteX26" fmla="*/ 445567 w 1735853"/>
              <a:gd name="connsiteY26" fmla="*/ 2079171 h 2253342"/>
              <a:gd name="connsiteX27" fmla="*/ 467339 w 1735853"/>
              <a:gd name="connsiteY27" fmla="*/ 2100942 h 2253342"/>
              <a:gd name="connsiteX28" fmla="*/ 532653 w 1735853"/>
              <a:gd name="connsiteY28" fmla="*/ 2122714 h 2253342"/>
              <a:gd name="connsiteX29" fmla="*/ 565310 w 1735853"/>
              <a:gd name="connsiteY29" fmla="*/ 2133600 h 2253342"/>
              <a:gd name="connsiteX30" fmla="*/ 641510 w 1735853"/>
              <a:gd name="connsiteY30" fmla="*/ 2177142 h 2253342"/>
              <a:gd name="connsiteX31" fmla="*/ 739482 w 1735853"/>
              <a:gd name="connsiteY31" fmla="*/ 2198914 h 2253342"/>
              <a:gd name="connsiteX32" fmla="*/ 826567 w 1735853"/>
              <a:gd name="connsiteY32" fmla="*/ 2220685 h 2253342"/>
              <a:gd name="connsiteX33" fmla="*/ 891882 w 1735853"/>
              <a:gd name="connsiteY33" fmla="*/ 2242457 h 2253342"/>
              <a:gd name="connsiteX34" fmla="*/ 924539 w 1735853"/>
              <a:gd name="connsiteY34" fmla="*/ 2253342 h 2253342"/>
              <a:gd name="connsiteX35" fmla="*/ 1066053 w 1735853"/>
              <a:gd name="connsiteY35" fmla="*/ 2242457 h 2253342"/>
              <a:gd name="connsiteX36" fmla="*/ 1131367 w 1735853"/>
              <a:gd name="connsiteY36" fmla="*/ 2177142 h 2253342"/>
              <a:gd name="connsiteX37" fmla="*/ 1185796 w 1735853"/>
              <a:gd name="connsiteY37" fmla="*/ 2122714 h 2253342"/>
              <a:gd name="connsiteX38" fmla="*/ 1207567 w 1735853"/>
              <a:gd name="connsiteY38" fmla="*/ 2090057 h 2253342"/>
              <a:gd name="connsiteX39" fmla="*/ 1261996 w 1735853"/>
              <a:gd name="connsiteY39" fmla="*/ 2035628 h 2253342"/>
              <a:gd name="connsiteX40" fmla="*/ 1327310 w 1735853"/>
              <a:gd name="connsiteY40" fmla="*/ 1970314 h 2253342"/>
              <a:gd name="connsiteX41" fmla="*/ 1370853 w 1735853"/>
              <a:gd name="connsiteY41" fmla="*/ 1905000 h 2253342"/>
              <a:gd name="connsiteX42" fmla="*/ 1414396 w 1735853"/>
              <a:gd name="connsiteY42" fmla="*/ 1839685 h 2253342"/>
              <a:gd name="connsiteX43" fmla="*/ 1436167 w 1735853"/>
              <a:gd name="connsiteY43" fmla="*/ 1807028 h 2253342"/>
              <a:gd name="connsiteX44" fmla="*/ 1512367 w 1735853"/>
              <a:gd name="connsiteY44" fmla="*/ 1730828 h 2253342"/>
              <a:gd name="connsiteX45" fmla="*/ 1534139 w 1735853"/>
              <a:gd name="connsiteY45" fmla="*/ 1709057 h 2253342"/>
              <a:gd name="connsiteX46" fmla="*/ 1555910 w 1735853"/>
              <a:gd name="connsiteY46" fmla="*/ 1676400 h 2253342"/>
              <a:gd name="connsiteX47" fmla="*/ 1577682 w 1735853"/>
              <a:gd name="connsiteY47" fmla="*/ 1654628 h 2253342"/>
              <a:gd name="connsiteX48" fmla="*/ 1621224 w 1735853"/>
              <a:gd name="connsiteY48" fmla="*/ 1578428 h 2253342"/>
              <a:gd name="connsiteX49" fmla="*/ 1675653 w 1735853"/>
              <a:gd name="connsiteY49" fmla="*/ 1513114 h 2253342"/>
              <a:gd name="connsiteX50" fmla="*/ 1719196 w 1735853"/>
              <a:gd name="connsiteY50" fmla="*/ 1447800 h 2253342"/>
              <a:gd name="connsiteX51" fmla="*/ 1719196 w 1735853"/>
              <a:gd name="connsiteY51" fmla="*/ 1251857 h 2253342"/>
              <a:gd name="connsiteX52" fmla="*/ 1697424 w 1735853"/>
              <a:gd name="connsiteY52" fmla="*/ 1175657 h 2253342"/>
              <a:gd name="connsiteX53" fmla="*/ 1675653 w 1735853"/>
              <a:gd name="connsiteY53" fmla="*/ 1066800 h 2253342"/>
              <a:gd name="connsiteX54" fmla="*/ 1642996 w 1735853"/>
              <a:gd name="connsiteY54" fmla="*/ 957942 h 2253342"/>
              <a:gd name="connsiteX55" fmla="*/ 1621224 w 1735853"/>
              <a:gd name="connsiteY55" fmla="*/ 936171 h 2253342"/>
              <a:gd name="connsiteX56" fmla="*/ 1588567 w 1735853"/>
              <a:gd name="connsiteY56" fmla="*/ 881742 h 2253342"/>
              <a:gd name="connsiteX57" fmla="*/ 1523253 w 1735853"/>
              <a:gd name="connsiteY57" fmla="*/ 783771 h 2253342"/>
              <a:gd name="connsiteX58" fmla="*/ 1501482 w 1735853"/>
              <a:gd name="connsiteY58" fmla="*/ 751114 h 2253342"/>
              <a:gd name="connsiteX59" fmla="*/ 1491341 w 1735853"/>
              <a:gd name="connsiteY59" fmla="*/ 696685 h 2253342"/>
              <a:gd name="connsiteX60" fmla="*/ 1480704 w 1735853"/>
              <a:gd name="connsiteY60" fmla="*/ 653142 h 2253342"/>
              <a:gd name="connsiteX61" fmla="*/ 1464252 w 1735853"/>
              <a:gd name="connsiteY61" fmla="*/ 620485 h 2253342"/>
              <a:gd name="connsiteX62" fmla="*/ 1381739 w 1735853"/>
              <a:gd name="connsiteY62" fmla="*/ 544285 h 2253342"/>
              <a:gd name="connsiteX63" fmla="*/ 1359967 w 1735853"/>
              <a:gd name="connsiteY63" fmla="*/ 478971 h 2253342"/>
              <a:gd name="connsiteX64" fmla="*/ 1349082 w 1735853"/>
              <a:gd name="connsiteY64" fmla="*/ 446314 h 2253342"/>
              <a:gd name="connsiteX65" fmla="*/ 1294653 w 1735853"/>
              <a:gd name="connsiteY65" fmla="*/ 391885 h 2253342"/>
              <a:gd name="connsiteX66" fmla="*/ 1240224 w 1735853"/>
              <a:gd name="connsiteY66" fmla="*/ 337457 h 2253342"/>
              <a:gd name="connsiteX67" fmla="*/ 1218453 w 1735853"/>
              <a:gd name="connsiteY67" fmla="*/ 315685 h 2253342"/>
              <a:gd name="connsiteX68" fmla="*/ 1153139 w 1735853"/>
              <a:gd name="connsiteY68" fmla="*/ 293914 h 2253342"/>
              <a:gd name="connsiteX69" fmla="*/ 1120482 w 1735853"/>
              <a:gd name="connsiteY69" fmla="*/ 283028 h 2253342"/>
              <a:gd name="connsiteX70" fmla="*/ 1044282 w 1735853"/>
              <a:gd name="connsiteY70" fmla="*/ 261257 h 2253342"/>
              <a:gd name="connsiteX71" fmla="*/ 989853 w 1735853"/>
              <a:gd name="connsiteY71" fmla="*/ 217714 h 2253342"/>
              <a:gd name="connsiteX72" fmla="*/ 935424 w 1735853"/>
              <a:gd name="connsiteY72" fmla="*/ 174171 h 2253342"/>
              <a:gd name="connsiteX73" fmla="*/ 902767 w 1735853"/>
              <a:gd name="connsiteY73" fmla="*/ 163285 h 2253342"/>
              <a:gd name="connsiteX74" fmla="*/ 870110 w 1735853"/>
              <a:gd name="connsiteY74" fmla="*/ 141514 h 2253342"/>
              <a:gd name="connsiteX75" fmla="*/ 837453 w 1735853"/>
              <a:gd name="connsiteY75" fmla="*/ 130628 h 2253342"/>
              <a:gd name="connsiteX76" fmla="*/ 739482 w 1735853"/>
              <a:gd name="connsiteY76" fmla="*/ 76200 h 2253342"/>
              <a:gd name="connsiteX77" fmla="*/ 685053 w 1735853"/>
              <a:gd name="connsiteY77" fmla="*/ 32657 h 2253342"/>
              <a:gd name="connsiteX78" fmla="*/ 543539 w 1735853"/>
              <a:gd name="connsiteY78" fmla="*/ 0 h 2253342"/>
              <a:gd name="connsiteX79" fmla="*/ 391139 w 1735853"/>
              <a:gd name="connsiteY79" fmla="*/ 21771 h 2253342"/>
              <a:gd name="connsiteX80" fmla="*/ 369367 w 1735853"/>
              <a:gd name="connsiteY80" fmla="*/ 43542 h 2253342"/>
              <a:gd name="connsiteX81" fmla="*/ 336710 w 1735853"/>
              <a:gd name="connsiteY81" fmla="*/ 97971 h 2253342"/>
              <a:gd name="connsiteX82" fmla="*/ 325824 w 1735853"/>
              <a:gd name="connsiteY82" fmla="*/ 130628 h 2253342"/>
              <a:gd name="connsiteX83" fmla="*/ 304053 w 1735853"/>
              <a:gd name="connsiteY83" fmla="*/ 163285 h 2253342"/>
              <a:gd name="connsiteX84" fmla="*/ 293167 w 1735853"/>
              <a:gd name="connsiteY84" fmla="*/ 217714 h 2253342"/>
              <a:gd name="connsiteX85" fmla="*/ 282282 w 1735853"/>
              <a:gd name="connsiteY85" fmla="*/ 250371 h 2253342"/>
              <a:gd name="connsiteX86" fmla="*/ 271396 w 1735853"/>
              <a:gd name="connsiteY86" fmla="*/ 293914 h 2253342"/>
              <a:gd name="connsiteX87" fmla="*/ 238739 w 1735853"/>
              <a:gd name="connsiteY87" fmla="*/ 348342 h 2253342"/>
              <a:gd name="connsiteX0" fmla="*/ 198792 w 1695906"/>
              <a:gd name="connsiteY0" fmla="*/ 348342 h 2253342"/>
              <a:gd name="connsiteX1" fmla="*/ 198792 w 1695906"/>
              <a:gd name="connsiteY1" fmla="*/ 348342 h 2253342"/>
              <a:gd name="connsiteX2" fmla="*/ 111706 w 1695906"/>
              <a:gd name="connsiteY2" fmla="*/ 457200 h 2253342"/>
              <a:gd name="connsiteX3" fmla="*/ 100820 w 1695906"/>
              <a:gd name="connsiteY3" fmla="*/ 489857 h 2253342"/>
              <a:gd name="connsiteX4" fmla="*/ 68163 w 1695906"/>
              <a:gd name="connsiteY4" fmla="*/ 511628 h 2253342"/>
              <a:gd name="connsiteX5" fmla="*/ 46392 w 1695906"/>
              <a:gd name="connsiteY5" fmla="*/ 533400 h 2253342"/>
              <a:gd name="connsiteX6" fmla="*/ 32438 w 1695906"/>
              <a:gd name="connsiteY6" fmla="*/ 700523 h 2253342"/>
              <a:gd name="connsiteX7" fmla="*/ 13131 w 1695906"/>
              <a:gd name="connsiteY7" fmla="*/ 803154 h 2253342"/>
              <a:gd name="connsiteX8" fmla="*/ 1532 w 1695906"/>
              <a:gd name="connsiteY8" fmla="*/ 877906 h 2253342"/>
              <a:gd name="connsiteX9" fmla="*/ 12417 w 1695906"/>
              <a:gd name="connsiteY9" fmla="*/ 1023257 h 2253342"/>
              <a:gd name="connsiteX10" fmla="*/ 5107 w 1695906"/>
              <a:gd name="connsiteY10" fmla="*/ 1141777 h 2253342"/>
              <a:gd name="connsiteX11" fmla="*/ 2849 w 1695906"/>
              <a:gd name="connsiteY11" fmla="*/ 1251857 h 2253342"/>
              <a:gd name="connsiteX12" fmla="*/ 46392 w 1695906"/>
              <a:gd name="connsiteY12" fmla="*/ 1306285 h 2253342"/>
              <a:gd name="connsiteX13" fmla="*/ 57277 w 1695906"/>
              <a:gd name="connsiteY13" fmla="*/ 1338942 h 2253342"/>
              <a:gd name="connsiteX14" fmla="*/ 35506 w 1695906"/>
              <a:gd name="connsiteY14" fmla="*/ 1534885 h 2253342"/>
              <a:gd name="connsiteX15" fmla="*/ 24620 w 1695906"/>
              <a:gd name="connsiteY15" fmla="*/ 1567542 h 2253342"/>
              <a:gd name="connsiteX16" fmla="*/ 35506 w 1695906"/>
              <a:gd name="connsiteY16" fmla="*/ 1709057 h 2253342"/>
              <a:gd name="connsiteX17" fmla="*/ 57277 w 1695906"/>
              <a:gd name="connsiteY17" fmla="*/ 1741714 h 2253342"/>
              <a:gd name="connsiteX18" fmla="*/ 100820 w 1695906"/>
              <a:gd name="connsiteY18" fmla="*/ 1785257 h 2253342"/>
              <a:gd name="connsiteX19" fmla="*/ 122592 w 1695906"/>
              <a:gd name="connsiteY19" fmla="*/ 1807028 h 2253342"/>
              <a:gd name="connsiteX20" fmla="*/ 144363 w 1695906"/>
              <a:gd name="connsiteY20" fmla="*/ 1828800 h 2253342"/>
              <a:gd name="connsiteX21" fmla="*/ 177020 w 1695906"/>
              <a:gd name="connsiteY21" fmla="*/ 1850571 h 2253342"/>
              <a:gd name="connsiteX22" fmla="*/ 220563 w 1695906"/>
              <a:gd name="connsiteY22" fmla="*/ 1905000 h 2253342"/>
              <a:gd name="connsiteX23" fmla="*/ 242335 w 1695906"/>
              <a:gd name="connsiteY23" fmla="*/ 1937657 h 2253342"/>
              <a:gd name="connsiteX24" fmla="*/ 318535 w 1695906"/>
              <a:gd name="connsiteY24" fmla="*/ 2002971 h 2253342"/>
              <a:gd name="connsiteX25" fmla="*/ 405620 w 1695906"/>
              <a:gd name="connsiteY25" fmla="*/ 2079171 h 2253342"/>
              <a:gd name="connsiteX26" fmla="*/ 427392 w 1695906"/>
              <a:gd name="connsiteY26" fmla="*/ 2100942 h 2253342"/>
              <a:gd name="connsiteX27" fmla="*/ 492706 w 1695906"/>
              <a:gd name="connsiteY27" fmla="*/ 2122714 h 2253342"/>
              <a:gd name="connsiteX28" fmla="*/ 525363 w 1695906"/>
              <a:gd name="connsiteY28" fmla="*/ 2133600 h 2253342"/>
              <a:gd name="connsiteX29" fmla="*/ 601563 w 1695906"/>
              <a:gd name="connsiteY29" fmla="*/ 2177142 h 2253342"/>
              <a:gd name="connsiteX30" fmla="*/ 699535 w 1695906"/>
              <a:gd name="connsiteY30" fmla="*/ 2198914 h 2253342"/>
              <a:gd name="connsiteX31" fmla="*/ 786620 w 1695906"/>
              <a:gd name="connsiteY31" fmla="*/ 2220685 h 2253342"/>
              <a:gd name="connsiteX32" fmla="*/ 851935 w 1695906"/>
              <a:gd name="connsiteY32" fmla="*/ 2242457 h 2253342"/>
              <a:gd name="connsiteX33" fmla="*/ 884592 w 1695906"/>
              <a:gd name="connsiteY33" fmla="*/ 2253342 h 2253342"/>
              <a:gd name="connsiteX34" fmla="*/ 1026106 w 1695906"/>
              <a:gd name="connsiteY34" fmla="*/ 2242457 h 2253342"/>
              <a:gd name="connsiteX35" fmla="*/ 1091420 w 1695906"/>
              <a:gd name="connsiteY35" fmla="*/ 2177142 h 2253342"/>
              <a:gd name="connsiteX36" fmla="*/ 1145849 w 1695906"/>
              <a:gd name="connsiteY36" fmla="*/ 2122714 h 2253342"/>
              <a:gd name="connsiteX37" fmla="*/ 1167620 w 1695906"/>
              <a:gd name="connsiteY37" fmla="*/ 2090057 h 2253342"/>
              <a:gd name="connsiteX38" fmla="*/ 1222049 w 1695906"/>
              <a:gd name="connsiteY38" fmla="*/ 2035628 h 2253342"/>
              <a:gd name="connsiteX39" fmla="*/ 1287363 w 1695906"/>
              <a:gd name="connsiteY39" fmla="*/ 1970314 h 2253342"/>
              <a:gd name="connsiteX40" fmla="*/ 1330906 w 1695906"/>
              <a:gd name="connsiteY40" fmla="*/ 1905000 h 2253342"/>
              <a:gd name="connsiteX41" fmla="*/ 1374449 w 1695906"/>
              <a:gd name="connsiteY41" fmla="*/ 1839685 h 2253342"/>
              <a:gd name="connsiteX42" fmla="*/ 1396220 w 1695906"/>
              <a:gd name="connsiteY42" fmla="*/ 1807028 h 2253342"/>
              <a:gd name="connsiteX43" fmla="*/ 1472420 w 1695906"/>
              <a:gd name="connsiteY43" fmla="*/ 1730828 h 2253342"/>
              <a:gd name="connsiteX44" fmla="*/ 1494192 w 1695906"/>
              <a:gd name="connsiteY44" fmla="*/ 1709057 h 2253342"/>
              <a:gd name="connsiteX45" fmla="*/ 1515963 w 1695906"/>
              <a:gd name="connsiteY45" fmla="*/ 1676400 h 2253342"/>
              <a:gd name="connsiteX46" fmla="*/ 1537735 w 1695906"/>
              <a:gd name="connsiteY46" fmla="*/ 1654628 h 2253342"/>
              <a:gd name="connsiteX47" fmla="*/ 1581277 w 1695906"/>
              <a:gd name="connsiteY47" fmla="*/ 1578428 h 2253342"/>
              <a:gd name="connsiteX48" fmla="*/ 1635706 w 1695906"/>
              <a:gd name="connsiteY48" fmla="*/ 1513114 h 2253342"/>
              <a:gd name="connsiteX49" fmla="*/ 1679249 w 1695906"/>
              <a:gd name="connsiteY49" fmla="*/ 1447800 h 2253342"/>
              <a:gd name="connsiteX50" fmla="*/ 1679249 w 1695906"/>
              <a:gd name="connsiteY50" fmla="*/ 1251857 h 2253342"/>
              <a:gd name="connsiteX51" fmla="*/ 1657477 w 1695906"/>
              <a:gd name="connsiteY51" fmla="*/ 1175657 h 2253342"/>
              <a:gd name="connsiteX52" fmla="*/ 1635706 w 1695906"/>
              <a:gd name="connsiteY52" fmla="*/ 1066800 h 2253342"/>
              <a:gd name="connsiteX53" fmla="*/ 1603049 w 1695906"/>
              <a:gd name="connsiteY53" fmla="*/ 957942 h 2253342"/>
              <a:gd name="connsiteX54" fmla="*/ 1581277 w 1695906"/>
              <a:gd name="connsiteY54" fmla="*/ 936171 h 2253342"/>
              <a:gd name="connsiteX55" fmla="*/ 1548620 w 1695906"/>
              <a:gd name="connsiteY55" fmla="*/ 881742 h 2253342"/>
              <a:gd name="connsiteX56" fmla="*/ 1483306 w 1695906"/>
              <a:gd name="connsiteY56" fmla="*/ 783771 h 2253342"/>
              <a:gd name="connsiteX57" fmla="*/ 1461535 w 1695906"/>
              <a:gd name="connsiteY57" fmla="*/ 751114 h 2253342"/>
              <a:gd name="connsiteX58" fmla="*/ 1451394 w 1695906"/>
              <a:gd name="connsiteY58" fmla="*/ 696685 h 2253342"/>
              <a:gd name="connsiteX59" fmla="*/ 1440757 w 1695906"/>
              <a:gd name="connsiteY59" fmla="*/ 653142 h 2253342"/>
              <a:gd name="connsiteX60" fmla="*/ 1424305 w 1695906"/>
              <a:gd name="connsiteY60" fmla="*/ 620485 h 2253342"/>
              <a:gd name="connsiteX61" fmla="*/ 1341792 w 1695906"/>
              <a:gd name="connsiteY61" fmla="*/ 544285 h 2253342"/>
              <a:gd name="connsiteX62" fmla="*/ 1320020 w 1695906"/>
              <a:gd name="connsiteY62" fmla="*/ 478971 h 2253342"/>
              <a:gd name="connsiteX63" fmla="*/ 1309135 w 1695906"/>
              <a:gd name="connsiteY63" fmla="*/ 446314 h 2253342"/>
              <a:gd name="connsiteX64" fmla="*/ 1254706 w 1695906"/>
              <a:gd name="connsiteY64" fmla="*/ 391885 h 2253342"/>
              <a:gd name="connsiteX65" fmla="*/ 1200277 w 1695906"/>
              <a:gd name="connsiteY65" fmla="*/ 337457 h 2253342"/>
              <a:gd name="connsiteX66" fmla="*/ 1178506 w 1695906"/>
              <a:gd name="connsiteY66" fmla="*/ 315685 h 2253342"/>
              <a:gd name="connsiteX67" fmla="*/ 1113192 w 1695906"/>
              <a:gd name="connsiteY67" fmla="*/ 293914 h 2253342"/>
              <a:gd name="connsiteX68" fmla="*/ 1080535 w 1695906"/>
              <a:gd name="connsiteY68" fmla="*/ 283028 h 2253342"/>
              <a:gd name="connsiteX69" fmla="*/ 1004335 w 1695906"/>
              <a:gd name="connsiteY69" fmla="*/ 261257 h 2253342"/>
              <a:gd name="connsiteX70" fmla="*/ 949906 w 1695906"/>
              <a:gd name="connsiteY70" fmla="*/ 217714 h 2253342"/>
              <a:gd name="connsiteX71" fmla="*/ 895477 w 1695906"/>
              <a:gd name="connsiteY71" fmla="*/ 174171 h 2253342"/>
              <a:gd name="connsiteX72" fmla="*/ 862820 w 1695906"/>
              <a:gd name="connsiteY72" fmla="*/ 163285 h 2253342"/>
              <a:gd name="connsiteX73" fmla="*/ 830163 w 1695906"/>
              <a:gd name="connsiteY73" fmla="*/ 141514 h 2253342"/>
              <a:gd name="connsiteX74" fmla="*/ 797506 w 1695906"/>
              <a:gd name="connsiteY74" fmla="*/ 130628 h 2253342"/>
              <a:gd name="connsiteX75" fmla="*/ 699535 w 1695906"/>
              <a:gd name="connsiteY75" fmla="*/ 76200 h 2253342"/>
              <a:gd name="connsiteX76" fmla="*/ 645106 w 1695906"/>
              <a:gd name="connsiteY76" fmla="*/ 32657 h 2253342"/>
              <a:gd name="connsiteX77" fmla="*/ 503592 w 1695906"/>
              <a:gd name="connsiteY77" fmla="*/ 0 h 2253342"/>
              <a:gd name="connsiteX78" fmla="*/ 351192 w 1695906"/>
              <a:gd name="connsiteY78" fmla="*/ 21771 h 2253342"/>
              <a:gd name="connsiteX79" fmla="*/ 329420 w 1695906"/>
              <a:gd name="connsiteY79" fmla="*/ 43542 h 2253342"/>
              <a:gd name="connsiteX80" fmla="*/ 296763 w 1695906"/>
              <a:gd name="connsiteY80" fmla="*/ 97971 h 2253342"/>
              <a:gd name="connsiteX81" fmla="*/ 285877 w 1695906"/>
              <a:gd name="connsiteY81" fmla="*/ 130628 h 2253342"/>
              <a:gd name="connsiteX82" fmla="*/ 264106 w 1695906"/>
              <a:gd name="connsiteY82" fmla="*/ 163285 h 2253342"/>
              <a:gd name="connsiteX83" fmla="*/ 253220 w 1695906"/>
              <a:gd name="connsiteY83" fmla="*/ 217714 h 2253342"/>
              <a:gd name="connsiteX84" fmla="*/ 242335 w 1695906"/>
              <a:gd name="connsiteY84" fmla="*/ 250371 h 2253342"/>
              <a:gd name="connsiteX85" fmla="*/ 231449 w 1695906"/>
              <a:gd name="connsiteY85" fmla="*/ 293914 h 2253342"/>
              <a:gd name="connsiteX86" fmla="*/ 198792 w 1695906"/>
              <a:gd name="connsiteY86" fmla="*/ 348342 h 2253342"/>
              <a:gd name="connsiteX0" fmla="*/ 198792 w 1694966"/>
              <a:gd name="connsiteY0" fmla="*/ 348342 h 2253342"/>
              <a:gd name="connsiteX1" fmla="*/ 198792 w 1694966"/>
              <a:gd name="connsiteY1" fmla="*/ 348342 h 2253342"/>
              <a:gd name="connsiteX2" fmla="*/ 111706 w 1694966"/>
              <a:gd name="connsiteY2" fmla="*/ 457200 h 2253342"/>
              <a:gd name="connsiteX3" fmla="*/ 100820 w 1694966"/>
              <a:gd name="connsiteY3" fmla="*/ 489857 h 2253342"/>
              <a:gd name="connsiteX4" fmla="*/ 68163 w 1694966"/>
              <a:gd name="connsiteY4" fmla="*/ 511628 h 2253342"/>
              <a:gd name="connsiteX5" fmla="*/ 46392 w 1694966"/>
              <a:gd name="connsiteY5" fmla="*/ 533400 h 2253342"/>
              <a:gd name="connsiteX6" fmla="*/ 32438 w 1694966"/>
              <a:gd name="connsiteY6" fmla="*/ 700523 h 2253342"/>
              <a:gd name="connsiteX7" fmla="*/ 13131 w 1694966"/>
              <a:gd name="connsiteY7" fmla="*/ 803154 h 2253342"/>
              <a:gd name="connsiteX8" fmla="*/ 1532 w 1694966"/>
              <a:gd name="connsiteY8" fmla="*/ 877906 h 2253342"/>
              <a:gd name="connsiteX9" fmla="*/ 12417 w 1694966"/>
              <a:gd name="connsiteY9" fmla="*/ 1023257 h 2253342"/>
              <a:gd name="connsiteX10" fmla="*/ 5107 w 1694966"/>
              <a:gd name="connsiteY10" fmla="*/ 1141777 h 2253342"/>
              <a:gd name="connsiteX11" fmla="*/ 2849 w 1694966"/>
              <a:gd name="connsiteY11" fmla="*/ 1251857 h 2253342"/>
              <a:gd name="connsiteX12" fmla="*/ 46392 w 1694966"/>
              <a:gd name="connsiteY12" fmla="*/ 1306285 h 2253342"/>
              <a:gd name="connsiteX13" fmla="*/ 57277 w 1694966"/>
              <a:gd name="connsiteY13" fmla="*/ 1338942 h 2253342"/>
              <a:gd name="connsiteX14" fmla="*/ 35506 w 1694966"/>
              <a:gd name="connsiteY14" fmla="*/ 1534885 h 2253342"/>
              <a:gd name="connsiteX15" fmla="*/ 24620 w 1694966"/>
              <a:gd name="connsiteY15" fmla="*/ 1567542 h 2253342"/>
              <a:gd name="connsiteX16" fmla="*/ 35506 w 1694966"/>
              <a:gd name="connsiteY16" fmla="*/ 1709057 h 2253342"/>
              <a:gd name="connsiteX17" fmla="*/ 57277 w 1694966"/>
              <a:gd name="connsiteY17" fmla="*/ 1741714 h 2253342"/>
              <a:gd name="connsiteX18" fmla="*/ 100820 w 1694966"/>
              <a:gd name="connsiteY18" fmla="*/ 1785257 h 2253342"/>
              <a:gd name="connsiteX19" fmla="*/ 122592 w 1694966"/>
              <a:gd name="connsiteY19" fmla="*/ 1807028 h 2253342"/>
              <a:gd name="connsiteX20" fmla="*/ 144363 w 1694966"/>
              <a:gd name="connsiteY20" fmla="*/ 1828800 h 2253342"/>
              <a:gd name="connsiteX21" fmla="*/ 177020 w 1694966"/>
              <a:gd name="connsiteY21" fmla="*/ 1850571 h 2253342"/>
              <a:gd name="connsiteX22" fmla="*/ 220563 w 1694966"/>
              <a:gd name="connsiteY22" fmla="*/ 1905000 h 2253342"/>
              <a:gd name="connsiteX23" fmla="*/ 242335 w 1694966"/>
              <a:gd name="connsiteY23" fmla="*/ 1937657 h 2253342"/>
              <a:gd name="connsiteX24" fmla="*/ 318535 w 1694966"/>
              <a:gd name="connsiteY24" fmla="*/ 2002971 h 2253342"/>
              <a:gd name="connsiteX25" fmla="*/ 405620 w 1694966"/>
              <a:gd name="connsiteY25" fmla="*/ 2079171 h 2253342"/>
              <a:gd name="connsiteX26" fmla="*/ 427392 w 1694966"/>
              <a:gd name="connsiteY26" fmla="*/ 2100942 h 2253342"/>
              <a:gd name="connsiteX27" fmla="*/ 492706 w 1694966"/>
              <a:gd name="connsiteY27" fmla="*/ 2122714 h 2253342"/>
              <a:gd name="connsiteX28" fmla="*/ 525363 w 1694966"/>
              <a:gd name="connsiteY28" fmla="*/ 2133600 h 2253342"/>
              <a:gd name="connsiteX29" fmla="*/ 601563 w 1694966"/>
              <a:gd name="connsiteY29" fmla="*/ 2177142 h 2253342"/>
              <a:gd name="connsiteX30" fmla="*/ 699535 w 1694966"/>
              <a:gd name="connsiteY30" fmla="*/ 2198914 h 2253342"/>
              <a:gd name="connsiteX31" fmla="*/ 786620 w 1694966"/>
              <a:gd name="connsiteY31" fmla="*/ 2220685 h 2253342"/>
              <a:gd name="connsiteX32" fmla="*/ 851935 w 1694966"/>
              <a:gd name="connsiteY32" fmla="*/ 2242457 h 2253342"/>
              <a:gd name="connsiteX33" fmla="*/ 884592 w 1694966"/>
              <a:gd name="connsiteY33" fmla="*/ 2253342 h 2253342"/>
              <a:gd name="connsiteX34" fmla="*/ 1026106 w 1694966"/>
              <a:gd name="connsiteY34" fmla="*/ 2242457 h 2253342"/>
              <a:gd name="connsiteX35" fmla="*/ 1091420 w 1694966"/>
              <a:gd name="connsiteY35" fmla="*/ 2177142 h 2253342"/>
              <a:gd name="connsiteX36" fmla="*/ 1145849 w 1694966"/>
              <a:gd name="connsiteY36" fmla="*/ 2122714 h 2253342"/>
              <a:gd name="connsiteX37" fmla="*/ 1167620 w 1694966"/>
              <a:gd name="connsiteY37" fmla="*/ 2090057 h 2253342"/>
              <a:gd name="connsiteX38" fmla="*/ 1222049 w 1694966"/>
              <a:gd name="connsiteY38" fmla="*/ 2035628 h 2253342"/>
              <a:gd name="connsiteX39" fmla="*/ 1287363 w 1694966"/>
              <a:gd name="connsiteY39" fmla="*/ 1970314 h 2253342"/>
              <a:gd name="connsiteX40" fmla="*/ 1330906 w 1694966"/>
              <a:gd name="connsiteY40" fmla="*/ 1905000 h 2253342"/>
              <a:gd name="connsiteX41" fmla="*/ 1374449 w 1694966"/>
              <a:gd name="connsiteY41" fmla="*/ 1839685 h 2253342"/>
              <a:gd name="connsiteX42" fmla="*/ 1396220 w 1694966"/>
              <a:gd name="connsiteY42" fmla="*/ 1807028 h 2253342"/>
              <a:gd name="connsiteX43" fmla="*/ 1472420 w 1694966"/>
              <a:gd name="connsiteY43" fmla="*/ 1730828 h 2253342"/>
              <a:gd name="connsiteX44" fmla="*/ 1494192 w 1694966"/>
              <a:gd name="connsiteY44" fmla="*/ 1709057 h 2253342"/>
              <a:gd name="connsiteX45" fmla="*/ 1515963 w 1694966"/>
              <a:gd name="connsiteY45" fmla="*/ 1676400 h 2253342"/>
              <a:gd name="connsiteX46" fmla="*/ 1537735 w 1694966"/>
              <a:gd name="connsiteY46" fmla="*/ 1654628 h 2253342"/>
              <a:gd name="connsiteX47" fmla="*/ 1581277 w 1694966"/>
              <a:gd name="connsiteY47" fmla="*/ 1578428 h 2253342"/>
              <a:gd name="connsiteX48" fmla="*/ 1635706 w 1694966"/>
              <a:gd name="connsiteY48" fmla="*/ 1513114 h 2253342"/>
              <a:gd name="connsiteX49" fmla="*/ 1679249 w 1694966"/>
              <a:gd name="connsiteY49" fmla="*/ 1447800 h 2253342"/>
              <a:gd name="connsiteX50" fmla="*/ 1679249 w 1694966"/>
              <a:gd name="connsiteY50" fmla="*/ 1251857 h 2253342"/>
              <a:gd name="connsiteX51" fmla="*/ 1596230 w 1694966"/>
              <a:gd name="connsiteY51" fmla="*/ 1183019 h 2253342"/>
              <a:gd name="connsiteX52" fmla="*/ 1635706 w 1694966"/>
              <a:gd name="connsiteY52" fmla="*/ 1066800 h 2253342"/>
              <a:gd name="connsiteX53" fmla="*/ 1603049 w 1694966"/>
              <a:gd name="connsiteY53" fmla="*/ 957942 h 2253342"/>
              <a:gd name="connsiteX54" fmla="*/ 1581277 w 1694966"/>
              <a:gd name="connsiteY54" fmla="*/ 936171 h 2253342"/>
              <a:gd name="connsiteX55" fmla="*/ 1548620 w 1694966"/>
              <a:gd name="connsiteY55" fmla="*/ 881742 h 2253342"/>
              <a:gd name="connsiteX56" fmla="*/ 1483306 w 1694966"/>
              <a:gd name="connsiteY56" fmla="*/ 783771 h 2253342"/>
              <a:gd name="connsiteX57" fmla="*/ 1461535 w 1694966"/>
              <a:gd name="connsiteY57" fmla="*/ 751114 h 2253342"/>
              <a:gd name="connsiteX58" fmla="*/ 1451394 w 1694966"/>
              <a:gd name="connsiteY58" fmla="*/ 696685 h 2253342"/>
              <a:gd name="connsiteX59" fmla="*/ 1440757 w 1694966"/>
              <a:gd name="connsiteY59" fmla="*/ 653142 h 2253342"/>
              <a:gd name="connsiteX60" fmla="*/ 1424305 w 1694966"/>
              <a:gd name="connsiteY60" fmla="*/ 620485 h 2253342"/>
              <a:gd name="connsiteX61" fmla="*/ 1341792 w 1694966"/>
              <a:gd name="connsiteY61" fmla="*/ 544285 h 2253342"/>
              <a:gd name="connsiteX62" fmla="*/ 1320020 w 1694966"/>
              <a:gd name="connsiteY62" fmla="*/ 478971 h 2253342"/>
              <a:gd name="connsiteX63" fmla="*/ 1309135 w 1694966"/>
              <a:gd name="connsiteY63" fmla="*/ 446314 h 2253342"/>
              <a:gd name="connsiteX64" fmla="*/ 1254706 w 1694966"/>
              <a:gd name="connsiteY64" fmla="*/ 391885 h 2253342"/>
              <a:gd name="connsiteX65" fmla="*/ 1200277 w 1694966"/>
              <a:gd name="connsiteY65" fmla="*/ 337457 h 2253342"/>
              <a:gd name="connsiteX66" fmla="*/ 1178506 w 1694966"/>
              <a:gd name="connsiteY66" fmla="*/ 315685 h 2253342"/>
              <a:gd name="connsiteX67" fmla="*/ 1113192 w 1694966"/>
              <a:gd name="connsiteY67" fmla="*/ 293914 h 2253342"/>
              <a:gd name="connsiteX68" fmla="*/ 1080535 w 1694966"/>
              <a:gd name="connsiteY68" fmla="*/ 283028 h 2253342"/>
              <a:gd name="connsiteX69" fmla="*/ 1004335 w 1694966"/>
              <a:gd name="connsiteY69" fmla="*/ 261257 h 2253342"/>
              <a:gd name="connsiteX70" fmla="*/ 949906 w 1694966"/>
              <a:gd name="connsiteY70" fmla="*/ 217714 h 2253342"/>
              <a:gd name="connsiteX71" fmla="*/ 895477 w 1694966"/>
              <a:gd name="connsiteY71" fmla="*/ 174171 h 2253342"/>
              <a:gd name="connsiteX72" fmla="*/ 862820 w 1694966"/>
              <a:gd name="connsiteY72" fmla="*/ 163285 h 2253342"/>
              <a:gd name="connsiteX73" fmla="*/ 830163 w 1694966"/>
              <a:gd name="connsiteY73" fmla="*/ 141514 h 2253342"/>
              <a:gd name="connsiteX74" fmla="*/ 797506 w 1694966"/>
              <a:gd name="connsiteY74" fmla="*/ 130628 h 2253342"/>
              <a:gd name="connsiteX75" fmla="*/ 699535 w 1694966"/>
              <a:gd name="connsiteY75" fmla="*/ 76200 h 2253342"/>
              <a:gd name="connsiteX76" fmla="*/ 645106 w 1694966"/>
              <a:gd name="connsiteY76" fmla="*/ 32657 h 2253342"/>
              <a:gd name="connsiteX77" fmla="*/ 503592 w 1694966"/>
              <a:gd name="connsiteY77" fmla="*/ 0 h 2253342"/>
              <a:gd name="connsiteX78" fmla="*/ 351192 w 1694966"/>
              <a:gd name="connsiteY78" fmla="*/ 21771 h 2253342"/>
              <a:gd name="connsiteX79" fmla="*/ 329420 w 1694966"/>
              <a:gd name="connsiteY79" fmla="*/ 43542 h 2253342"/>
              <a:gd name="connsiteX80" fmla="*/ 296763 w 1694966"/>
              <a:gd name="connsiteY80" fmla="*/ 97971 h 2253342"/>
              <a:gd name="connsiteX81" fmla="*/ 285877 w 1694966"/>
              <a:gd name="connsiteY81" fmla="*/ 130628 h 2253342"/>
              <a:gd name="connsiteX82" fmla="*/ 264106 w 1694966"/>
              <a:gd name="connsiteY82" fmla="*/ 163285 h 2253342"/>
              <a:gd name="connsiteX83" fmla="*/ 253220 w 1694966"/>
              <a:gd name="connsiteY83" fmla="*/ 217714 h 2253342"/>
              <a:gd name="connsiteX84" fmla="*/ 242335 w 1694966"/>
              <a:gd name="connsiteY84" fmla="*/ 250371 h 2253342"/>
              <a:gd name="connsiteX85" fmla="*/ 231449 w 1694966"/>
              <a:gd name="connsiteY85" fmla="*/ 293914 h 2253342"/>
              <a:gd name="connsiteX86" fmla="*/ 198792 w 1694966"/>
              <a:gd name="connsiteY86" fmla="*/ 348342 h 2253342"/>
              <a:gd name="connsiteX0" fmla="*/ 198792 w 1679259"/>
              <a:gd name="connsiteY0" fmla="*/ 348342 h 2253342"/>
              <a:gd name="connsiteX1" fmla="*/ 198792 w 1679259"/>
              <a:gd name="connsiteY1" fmla="*/ 348342 h 2253342"/>
              <a:gd name="connsiteX2" fmla="*/ 111706 w 1679259"/>
              <a:gd name="connsiteY2" fmla="*/ 457200 h 2253342"/>
              <a:gd name="connsiteX3" fmla="*/ 100820 w 1679259"/>
              <a:gd name="connsiteY3" fmla="*/ 489857 h 2253342"/>
              <a:gd name="connsiteX4" fmla="*/ 68163 w 1679259"/>
              <a:gd name="connsiteY4" fmla="*/ 511628 h 2253342"/>
              <a:gd name="connsiteX5" fmla="*/ 46392 w 1679259"/>
              <a:gd name="connsiteY5" fmla="*/ 533400 h 2253342"/>
              <a:gd name="connsiteX6" fmla="*/ 32438 w 1679259"/>
              <a:gd name="connsiteY6" fmla="*/ 700523 h 2253342"/>
              <a:gd name="connsiteX7" fmla="*/ 13131 w 1679259"/>
              <a:gd name="connsiteY7" fmla="*/ 803154 h 2253342"/>
              <a:gd name="connsiteX8" fmla="*/ 1532 w 1679259"/>
              <a:gd name="connsiteY8" fmla="*/ 877906 h 2253342"/>
              <a:gd name="connsiteX9" fmla="*/ 12417 w 1679259"/>
              <a:gd name="connsiteY9" fmla="*/ 1023257 h 2253342"/>
              <a:gd name="connsiteX10" fmla="*/ 5107 w 1679259"/>
              <a:gd name="connsiteY10" fmla="*/ 1141777 h 2253342"/>
              <a:gd name="connsiteX11" fmla="*/ 2849 w 1679259"/>
              <a:gd name="connsiteY11" fmla="*/ 1251857 h 2253342"/>
              <a:gd name="connsiteX12" fmla="*/ 46392 w 1679259"/>
              <a:gd name="connsiteY12" fmla="*/ 1306285 h 2253342"/>
              <a:gd name="connsiteX13" fmla="*/ 57277 w 1679259"/>
              <a:gd name="connsiteY13" fmla="*/ 1338942 h 2253342"/>
              <a:gd name="connsiteX14" fmla="*/ 35506 w 1679259"/>
              <a:gd name="connsiteY14" fmla="*/ 1534885 h 2253342"/>
              <a:gd name="connsiteX15" fmla="*/ 24620 w 1679259"/>
              <a:gd name="connsiteY15" fmla="*/ 1567542 h 2253342"/>
              <a:gd name="connsiteX16" fmla="*/ 35506 w 1679259"/>
              <a:gd name="connsiteY16" fmla="*/ 1709057 h 2253342"/>
              <a:gd name="connsiteX17" fmla="*/ 57277 w 1679259"/>
              <a:gd name="connsiteY17" fmla="*/ 1741714 h 2253342"/>
              <a:gd name="connsiteX18" fmla="*/ 100820 w 1679259"/>
              <a:gd name="connsiteY18" fmla="*/ 1785257 h 2253342"/>
              <a:gd name="connsiteX19" fmla="*/ 122592 w 1679259"/>
              <a:gd name="connsiteY19" fmla="*/ 1807028 h 2253342"/>
              <a:gd name="connsiteX20" fmla="*/ 144363 w 1679259"/>
              <a:gd name="connsiteY20" fmla="*/ 1828800 h 2253342"/>
              <a:gd name="connsiteX21" fmla="*/ 177020 w 1679259"/>
              <a:gd name="connsiteY21" fmla="*/ 1850571 h 2253342"/>
              <a:gd name="connsiteX22" fmla="*/ 220563 w 1679259"/>
              <a:gd name="connsiteY22" fmla="*/ 1905000 h 2253342"/>
              <a:gd name="connsiteX23" fmla="*/ 242335 w 1679259"/>
              <a:gd name="connsiteY23" fmla="*/ 1937657 h 2253342"/>
              <a:gd name="connsiteX24" fmla="*/ 318535 w 1679259"/>
              <a:gd name="connsiteY24" fmla="*/ 2002971 h 2253342"/>
              <a:gd name="connsiteX25" fmla="*/ 405620 w 1679259"/>
              <a:gd name="connsiteY25" fmla="*/ 2079171 h 2253342"/>
              <a:gd name="connsiteX26" fmla="*/ 427392 w 1679259"/>
              <a:gd name="connsiteY26" fmla="*/ 2100942 h 2253342"/>
              <a:gd name="connsiteX27" fmla="*/ 492706 w 1679259"/>
              <a:gd name="connsiteY27" fmla="*/ 2122714 h 2253342"/>
              <a:gd name="connsiteX28" fmla="*/ 525363 w 1679259"/>
              <a:gd name="connsiteY28" fmla="*/ 2133600 h 2253342"/>
              <a:gd name="connsiteX29" fmla="*/ 601563 w 1679259"/>
              <a:gd name="connsiteY29" fmla="*/ 2177142 h 2253342"/>
              <a:gd name="connsiteX30" fmla="*/ 699535 w 1679259"/>
              <a:gd name="connsiteY30" fmla="*/ 2198914 h 2253342"/>
              <a:gd name="connsiteX31" fmla="*/ 786620 w 1679259"/>
              <a:gd name="connsiteY31" fmla="*/ 2220685 h 2253342"/>
              <a:gd name="connsiteX32" fmla="*/ 851935 w 1679259"/>
              <a:gd name="connsiteY32" fmla="*/ 2242457 h 2253342"/>
              <a:gd name="connsiteX33" fmla="*/ 884592 w 1679259"/>
              <a:gd name="connsiteY33" fmla="*/ 2253342 h 2253342"/>
              <a:gd name="connsiteX34" fmla="*/ 1026106 w 1679259"/>
              <a:gd name="connsiteY34" fmla="*/ 2242457 h 2253342"/>
              <a:gd name="connsiteX35" fmla="*/ 1091420 w 1679259"/>
              <a:gd name="connsiteY35" fmla="*/ 2177142 h 2253342"/>
              <a:gd name="connsiteX36" fmla="*/ 1145849 w 1679259"/>
              <a:gd name="connsiteY36" fmla="*/ 2122714 h 2253342"/>
              <a:gd name="connsiteX37" fmla="*/ 1167620 w 1679259"/>
              <a:gd name="connsiteY37" fmla="*/ 2090057 h 2253342"/>
              <a:gd name="connsiteX38" fmla="*/ 1222049 w 1679259"/>
              <a:gd name="connsiteY38" fmla="*/ 2035628 h 2253342"/>
              <a:gd name="connsiteX39" fmla="*/ 1287363 w 1679259"/>
              <a:gd name="connsiteY39" fmla="*/ 1970314 h 2253342"/>
              <a:gd name="connsiteX40" fmla="*/ 1330906 w 1679259"/>
              <a:gd name="connsiteY40" fmla="*/ 1905000 h 2253342"/>
              <a:gd name="connsiteX41" fmla="*/ 1374449 w 1679259"/>
              <a:gd name="connsiteY41" fmla="*/ 1839685 h 2253342"/>
              <a:gd name="connsiteX42" fmla="*/ 1396220 w 1679259"/>
              <a:gd name="connsiteY42" fmla="*/ 1807028 h 2253342"/>
              <a:gd name="connsiteX43" fmla="*/ 1472420 w 1679259"/>
              <a:gd name="connsiteY43" fmla="*/ 1730828 h 2253342"/>
              <a:gd name="connsiteX44" fmla="*/ 1494192 w 1679259"/>
              <a:gd name="connsiteY44" fmla="*/ 1709057 h 2253342"/>
              <a:gd name="connsiteX45" fmla="*/ 1515963 w 1679259"/>
              <a:gd name="connsiteY45" fmla="*/ 1676400 h 2253342"/>
              <a:gd name="connsiteX46" fmla="*/ 1537735 w 1679259"/>
              <a:gd name="connsiteY46" fmla="*/ 1654628 h 2253342"/>
              <a:gd name="connsiteX47" fmla="*/ 1581277 w 1679259"/>
              <a:gd name="connsiteY47" fmla="*/ 1578428 h 2253342"/>
              <a:gd name="connsiteX48" fmla="*/ 1635706 w 1679259"/>
              <a:gd name="connsiteY48" fmla="*/ 1513114 h 2253342"/>
              <a:gd name="connsiteX49" fmla="*/ 1601299 w 1679259"/>
              <a:gd name="connsiteY49" fmla="*/ 1433077 h 2253342"/>
              <a:gd name="connsiteX50" fmla="*/ 1679249 w 1679259"/>
              <a:gd name="connsiteY50" fmla="*/ 1251857 h 2253342"/>
              <a:gd name="connsiteX51" fmla="*/ 1596230 w 1679259"/>
              <a:gd name="connsiteY51" fmla="*/ 1183019 h 2253342"/>
              <a:gd name="connsiteX52" fmla="*/ 1635706 w 1679259"/>
              <a:gd name="connsiteY52" fmla="*/ 1066800 h 2253342"/>
              <a:gd name="connsiteX53" fmla="*/ 1603049 w 1679259"/>
              <a:gd name="connsiteY53" fmla="*/ 957942 h 2253342"/>
              <a:gd name="connsiteX54" fmla="*/ 1581277 w 1679259"/>
              <a:gd name="connsiteY54" fmla="*/ 936171 h 2253342"/>
              <a:gd name="connsiteX55" fmla="*/ 1548620 w 1679259"/>
              <a:gd name="connsiteY55" fmla="*/ 881742 h 2253342"/>
              <a:gd name="connsiteX56" fmla="*/ 1483306 w 1679259"/>
              <a:gd name="connsiteY56" fmla="*/ 783771 h 2253342"/>
              <a:gd name="connsiteX57" fmla="*/ 1461535 w 1679259"/>
              <a:gd name="connsiteY57" fmla="*/ 751114 h 2253342"/>
              <a:gd name="connsiteX58" fmla="*/ 1451394 w 1679259"/>
              <a:gd name="connsiteY58" fmla="*/ 696685 h 2253342"/>
              <a:gd name="connsiteX59" fmla="*/ 1440757 w 1679259"/>
              <a:gd name="connsiteY59" fmla="*/ 653142 h 2253342"/>
              <a:gd name="connsiteX60" fmla="*/ 1424305 w 1679259"/>
              <a:gd name="connsiteY60" fmla="*/ 620485 h 2253342"/>
              <a:gd name="connsiteX61" fmla="*/ 1341792 w 1679259"/>
              <a:gd name="connsiteY61" fmla="*/ 544285 h 2253342"/>
              <a:gd name="connsiteX62" fmla="*/ 1320020 w 1679259"/>
              <a:gd name="connsiteY62" fmla="*/ 478971 h 2253342"/>
              <a:gd name="connsiteX63" fmla="*/ 1309135 w 1679259"/>
              <a:gd name="connsiteY63" fmla="*/ 446314 h 2253342"/>
              <a:gd name="connsiteX64" fmla="*/ 1254706 w 1679259"/>
              <a:gd name="connsiteY64" fmla="*/ 391885 h 2253342"/>
              <a:gd name="connsiteX65" fmla="*/ 1200277 w 1679259"/>
              <a:gd name="connsiteY65" fmla="*/ 337457 h 2253342"/>
              <a:gd name="connsiteX66" fmla="*/ 1178506 w 1679259"/>
              <a:gd name="connsiteY66" fmla="*/ 315685 h 2253342"/>
              <a:gd name="connsiteX67" fmla="*/ 1113192 w 1679259"/>
              <a:gd name="connsiteY67" fmla="*/ 293914 h 2253342"/>
              <a:gd name="connsiteX68" fmla="*/ 1080535 w 1679259"/>
              <a:gd name="connsiteY68" fmla="*/ 283028 h 2253342"/>
              <a:gd name="connsiteX69" fmla="*/ 1004335 w 1679259"/>
              <a:gd name="connsiteY69" fmla="*/ 261257 h 2253342"/>
              <a:gd name="connsiteX70" fmla="*/ 949906 w 1679259"/>
              <a:gd name="connsiteY70" fmla="*/ 217714 h 2253342"/>
              <a:gd name="connsiteX71" fmla="*/ 895477 w 1679259"/>
              <a:gd name="connsiteY71" fmla="*/ 174171 h 2253342"/>
              <a:gd name="connsiteX72" fmla="*/ 862820 w 1679259"/>
              <a:gd name="connsiteY72" fmla="*/ 163285 h 2253342"/>
              <a:gd name="connsiteX73" fmla="*/ 830163 w 1679259"/>
              <a:gd name="connsiteY73" fmla="*/ 141514 h 2253342"/>
              <a:gd name="connsiteX74" fmla="*/ 797506 w 1679259"/>
              <a:gd name="connsiteY74" fmla="*/ 130628 h 2253342"/>
              <a:gd name="connsiteX75" fmla="*/ 699535 w 1679259"/>
              <a:gd name="connsiteY75" fmla="*/ 76200 h 2253342"/>
              <a:gd name="connsiteX76" fmla="*/ 645106 w 1679259"/>
              <a:gd name="connsiteY76" fmla="*/ 32657 h 2253342"/>
              <a:gd name="connsiteX77" fmla="*/ 503592 w 1679259"/>
              <a:gd name="connsiteY77" fmla="*/ 0 h 2253342"/>
              <a:gd name="connsiteX78" fmla="*/ 351192 w 1679259"/>
              <a:gd name="connsiteY78" fmla="*/ 21771 h 2253342"/>
              <a:gd name="connsiteX79" fmla="*/ 329420 w 1679259"/>
              <a:gd name="connsiteY79" fmla="*/ 43542 h 2253342"/>
              <a:gd name="connsiteX80" fmla="*/ 296763 w 1679259"/>
              <a:gd name="connsiteY80" fmla="*/ 97971 h 2253342"/>
              <a:gd name="connsiteX81" fmla="*/ 285877 w 1679259"/>
              <a:gd name="connsiteY81" fmla="*/ 130628 h 2253342"/>
              <a:gd name="connsiteX82" fmla="*/ 264106 w 1679259"/>
              <a:gd name="connsiteY82" fmla="*/ 163285 h 2253342"/>
              <a:gd name="connsiteX83" fmla="*/ 253220 w 1679259"/>
              <a:gd name="connsiteY83" fmla="*/ 217714 h 2253342"/>
              <a:gd name="connsiteX84" fmla="*/ 242335 w 1679259"/>
              <a:gd name="connsiteY84" fmla="*/ 250371 h 2253342"/>
              <a:gd name="connsiteX85" fmla="*/ 231449 w 1679259"/>
              <a:gd name="connsiteY85" fmla="*/ 293914 h 2253342"/>
              <a:gd name="connsiteX86" fmla="*/ 198792 w 1679259"/>
              <a:gd name="connsiteY86" fmla="*/ 348342 h 2253342"/>
              <a:gd name="connsiteX0" fmla="*/ 1679249 w 1679249"/>
              <a:gd name="connsiteY0" fmla="*/ 1251857 h 2253342"/>
              <a:gd name="connsiteX1" fmla="*/ 1596230 w 1679249"/>
              <a:gd name="connsiteY1" fmla="*/ 1183019 h 2253342"/>
              <a:gd name="connsiteX2" fmla="*/ 1635706 w 1679249"/>
              <a:gd name="connsiteY2" fmla="*/ 1066800 h 2253342"/>
              <a:gd name="connsiteX3" fmla="*/ 1603049 w 1679249"/>
              <a:gd name="connsiteY3" fmla="*/ 957942 h 2253342"/>
              <a:gd name="connsiteX4" fmla="*/ 1581277 w 1679249"/>
              <a:gd name="connsiteY4" fmla="*/ 936171 h 2253342"/>
              <a:gd name="connsiteX5" fmla="*/ 1548620 w 1679249"/>
              <a:gd name="connsiteY5" fmla="*/ 881742 h 2253342"/>
              <a:gd name="connsiteX6" fmla="*/ 1483306 w 1679249"/>
              <a:gd name="connsiteY6" fmla="*/ 783771 h 2253342"/>
              <a:gd name="connsiteX7" fmla="*/ 1461535 w 1679249"/>
              <a:gd name="connsiteY7" fmla="*/ 751114 h 2253342"/>
              <a:gd name="connsiteX8" fmla="*/ 1451394 w 1679249"/>
              <a:gd name="connsiteY8" fmla="*/ 696685 h 2253342"/>
              <a:gd name="connsiteX9" fmla="*/ 1440757 w 1679249"/>
              <a:gd name="connsiteY9" fmla="*/ 653142 h 2253342"/>
              <a:gd name="connsiteX10" fmla="*/ 1424305 w 1679249"/>
              <a:gd name="connsiteY10" fmla="*/ 620485 h 2253342"/>
              <a:gd name="connsiteX11" fmla="*/ 1341792 w 1679249"/>
              <a:gd name="connsiteY11" fmla="*/ 544285 h 2253342"/>
              <a:gd name="connsiteX12" fmla="*/ 1320020 w 1679249"/>
              <a:gd name="connsiteY12" fmla="*/ 478971 h 2253342"/>
              <a:gd name="connsiteX13" fmla="*/ 1309135 w 1679249"/>
              <a:gd name="connsiteY13" fmla="*/ 446314 h 2253342"/>
              <a:gd name="connsiteX14" fmla="*/ 1254706 w 1679249"/>
              <a:gd name="connsiteY14" fmla="*/ 391885 h 2253342"/>
              <a:gd name="connsiteX15" fmla="*/ 1200277 w 1679249"/>
              <a:gd name="connsiteY15" fmla="*/ 337457 h 2253342"/>
              <a:gd name="connsiteX16" fmla="*/ 1178506 w 1679249"/>
              <a:gd name="connsiteY16" fmla="*/ 315685 h 2253342"/>
              <a:gd name="connsiteX17" fmla="*/ 1113192 w 1679249"/>
              <a:gd name="connsiteY17" fmla="*/ 293914 h 2253342"/>
              <a:gd name="connsiteX18" fmla="*/ 1080535 w 1679249"/>
              <a:gd name="connsiteY18" fmla="*/ 283028 h 2253342"/>
              <a:gd name="connsiteX19" fmla="*/ 1004335 w 1679249"/>
              <a:gd name="connsiteY19" fmla="*/ 261257 h 2253342"/>
              <a:gd name="connsiteX20" fmla="*/ 949906 w 1679249"/>
              <a:gd name="connsiteY20" fmla="*/ 217714 h 2253342"/>
              <a:gd name="connsiteX21" fmla="*/ 895477 w 1679249"/>
              <a:gd name="connsiteY21" fmla="*/ 174171 h 2253342"/>
              <a:gd name="connsiteX22" fmla="*/ 862820 w 1679249"/>
              <a:gd name="connsiteY22" fmla="*/ 163285 h 2253342"/>
              <a:gd name="connsiteX23" fmla="*/ 830163 w 1679249"/>
              <a:gd name="connsiteY23" fmla="*/ 141514 h 2253342"/>
              <a:gd name="connsiteX24" fmla="*/ 797506 w 1679249"/>
              <a:gd name="connsiteY24" fmla="*/ 130628 h 2253342"/>
              <a:gd name="connsiteX25" fmla="*/ 699535 w 1679249"/>
              <a:gd name="connsiteY25" fmla="*/ 76200 h 2253342"/>
              <a:gd name="connsiteX26" fmla="*/ 645106 w 1679249"/>
              <a:gd name="connsiteY26" fmla="*/ 32657 h 2253342"/>
              <a:gd name="connsiteX27" fmla="*/ 503592 w 1679249"/>
              <a:gd name="connsiteY27" fmla="*/ 0 h 2253342"/>
              <a:gd name="connsiteX28" fmla="*/ 351192 w 1679249"/>
              <a:gd name="connsiteY28" fmla="*/ 21771 h 2253342"/>
              <a:gd name="connsiteX29" fmla="*/ 329420 w 1679249"/>
              <a:gd name="connsiteY29" fmla="*/ 43542 h 2253342"/>
              <a:gd name="connsiteX30" fmla="*/ 296763 w 1679249"/>
              <a:gd name="connsiteY30" fmla="*/ 97971 h 2253342"/>
              <a:gd name="connsiteX31" fmla="*/ 285877 w 1679249"/>
              <a:gd name="connsiteY31" fmla="*/ 130628 h 2253342"/>
              <a:gd name="connsiteX32" fmla="*/ 264106 w 1679249"/>
              <a:gd name="connsiteY32" fmla="*/ 163285 h 2253342"/>
              <a:gd name="connsiteX33" fmla="*/ 253220 w 1679249"/>
              <a:gd name="connsiteY33" fmla="*/ 217714 h 2253342"/>
              <a:gd name="connsiteX34" fmla="*/ 242335 w 1679249"/>
              <a:gd name="connsiteY34" fmla="*/ 250371 h 2253342"/>
              <a:gd name="connsiteX35" fmla="*/ 231449 w 1679249"/>
              <a:gd name="connsiteY35" fmla="*/ 293914 h 2253342"/>
              <a:gd name="connsiteX36" fmla="*/ 198792 w 1679249"/>
              <a:gd name="connsiteY36" fmla="*/ 348342 h 2253342"/>
              <a:gd name="connsiteX37" fmla="*/ 198792 w 1679249"/>
              <a:gd name="connsiteY37" fmla="*/ 348342 h 2253342"/>
              <a:gd name="connsiteX38" fmla="*/ 111706 w 1679249"/>
              <a:gd name="connsiteY38" fmla="*/ 457200 h 2253342"/>
              <a:gd name="connsiteX39" fmla="*/ 100820 w 1679249"/>
              <a:gd name="connsiteY39" fmla="*/ 489857 h 2253342"/>
              <a:gd name="connsiteX40" fmla="*/ 68163 w 1679249"/>
              <a:gd name="connsiteY40" fmla="*/ 511628 h 2253342"/>
              <a:gd name="connsiteX41" fmla="*/ 46392 w 1679249"/>
              <a:gd name="connsiteY41" fmla="*/ 533400 h 2253342"/>
              <a:gd name="connsiteX42" fmla="*/ 32438 w 1679249"/>
              <a:gd name="connsiteY42" fmla="*/ 700523 h 2253342"/>
              <a:gd name="connsiteX43" fmla="*/ 13131 w 1679249"/>
              <a:gd name="connsiteY43" fmla="*/ 803154 h 2253342"/>
              <a:gd name="connsiteX44" fmla="*/ 1532 w 1679249"/>
              <a:gd name="connsiteY44" fmla="*/ 877906 h 2253342"/>
              <a:gd name="connsiteX45" fmla="*/ 12417 w 1679249"/>
              <a:gd name="connsiteY45" fmla="*/ 1023257 h 2253342"/>
              <a:gd name="connsiteX46" fmla="*/ 5107 w 1679249"/>
              <a:gd name="connsiteY46" fmla="*/ 1141777 h 2253342"/>
              <a:gd name="connsiteX47" fmla="*/ 2849 w 1679249"/>
              <a:gd name="connsiteY47" fmla="*/ 1251857 h 2253342"/>
              <a:gd name="connsiteX48" fmla="*/ 46392 w 1679249"/>
              <a:gd name="connsiteY48" fmla="*/ 1306285 h 2253342"/>
              <a:gd name="connsiteX49" fmla="*/ 57277 w 1679249"/>
              <a:gd name="connsiteY49" fmla="*/ 1338942 h 2253342"/>
              <a:gd name="connsiteX50" fmla="*/ 35506 w 1679249"/>
              <a:gd name="connsiteY50" fmla="*/ 1534885 h 2253342"/>
              <a:gd name="connsiteX51" fmla="*/ 24620 w 1679249"/>
              <a:gd name="connsiteY51" fmla="*/ 1567542 h 2253342"/>
              <a:gd name="connsiteX52" fmla="*/ 35506 w 1679249"/>
              <a:gd name="connsiteY52" fmla="*/ 1709057 h 2253342"/>
              <a:gd name="connsiteX53" fmla="*/ 57277 w 1679249"/>
              <a:gd name="connsiteY53" fmla="*/ 1741714 h 2253342"/>
              <a:gd name="connsiteX54" fmla="*/ 100820 w 1679249"/>
              <a:gd name="connsiteY54" fmla="*/ 1785257 h 2253342"/>
              <a:gd name="connsiteX55" fmla="*/ 122592 w 1679249"/>
              <a:gd name="connsiteY55" fmla="*/ 1807028 h 2253342"/>
              <a:gd name="connsiteX56" fmla="*/ 144363 w 1679249"/>
              <a:gd name="connsiteY56" fmla="*/ 1828800 h 2253342"/>
              <a:gd name="connsiteX57" fmla="*/ 177020 w 1679249"/>
              <a:gd name="connsiteY57" fmla="*/ 1850571 h 2253342"/>
              <a:gd name="connsiteX58" fmla="*/ 220563 w 1679249"/>
              <a:gd name="connsiteY58" fmla="*/ 1905000 h 2253342"/>
              <a:gd name="connsiteX59" fmla="*/ 242335 w 1679249"/>
              <a:gd name="connsiteY59" fmla="*/ 1937657 h 2253342"/>
              <a:gd name="connsiteX60" fmla="*/ 318535 w 1679249"/>
              <a:gd name="connsiteY60" fmla="*/ 2002971 h 2253342"/>
              <a:gd name="connsiteX61" fmla="*/ 405620 w 1679249"/>
              <a:gd name="connsiteY61" fmla="*/ 2079171 h 2253342"/>
              <a:gd name="connsiteX62" fmla="*/ 427392 w 1679249"/>
              <a:gd name="connsiteY62" fmla="*/ 2100942 h 2253342"/>
              <a:gd name="connsiteX63" fmla="*/ 492706 w 1679249"/>
              <a:gd name="connsiteY63" fmla="*/ 2122714 h 2253342"/>
              <a:gd name="connsiteX64" fmla="*/ 525363 w 1679249"/>
              <a:gd name="connsiteY64" fmla="*/ 2133600 h 2253342"/>
              <a:gd name="connsiteX65" fmla="*/ 601563 w 1679249"/>
              <a:gd name="connsiteY65" fmla="*/ 2177142 h 2253342"/>
              <a:gd name="connsiteX66" fmla="*/ 699535 w 1679249"/>
              <a:gd name="connsiteY66" fmla="*/ 2198914 h 2253342"/>
              <a:gd name="connsiteX67" fmla="*/ 786620 w 1679249"/>
              <a:gd name="connsiteY67" fmla="*/ 2220685 h 2253342"/>
              <a:gd name="connsiteX68" fmla="*/ 851935 w 1679249"/>
              <a:gd name="connsiteY68" fmla="*/ 2242457 h 2253342"/>
              <a:gd name="connsiteX69" fmla="*/ 884592 w 1679249"/>
              <a:gd name="connsiteY69" fmla="*/ 2253342 h 2253342"/>
              <a:gd name="connsiteX70" fmla="*/ 1026106 w 1679249"/>
              <a:gd name="connsiteY70" fmla="*/ 2242457 h 2253342"/>
              <a:gd name="connsiteX71" fmla="*/ 1091420 w 1679249"/>
              <a:gd name="connsiteY71" fmla="*/ 2177142 h 2253342"/>
              <a:gd name="connsiteX72" fmla="*/ 1145849 w 1679249"/>
              <a:gd name="connsiteY72" fmla="*/ 2122714 h 2253342"/>
              <a:gd name="connsiteX73" fmla="*/ 1167620 w 1679249"/>
              <a:gd name="connsiteY73" fmla="*/ 2090057 h 2253342"/>
              <a:gd name="connsiteX74" fmla="*/ 1222049 w 1679249"/>
              <a:gd name="connsiteY74" fmla="*/ 2035628 h 2253342"/>
              <a:gd name="connsiteX75" fmla="*/ 1287363 w 1679249"/>
              <a:gd name="connsiteY75" fmla="*/ 1970314 h 2253342"/>
              <a:gd name="connsiteX76" fmla="*/ 1330906 w 1679249"/>
              <a:gd name="connsiteY76" fmla="*/ 1905000 h 2253342"/>
              <a:gd name="connsiteX77" fmla="*/ 1374449 w 1679249"/>
              <a:gd name="connsiteY77" fmla="*/ 1839685 h 2253342"/>
              <a:gd name="connsiteX78" fmla="*/ 1396220 w 1679249"/>
              <a:gd name="connsiteY78" fmla="*/ 1807028 h 2253342"/>
              <a:gd name="connsiteX79" fmla="*/ 1472420 w 1679249"/>
              <a:gd name="connsiteY79" fmla="*/ 1730828 h 2253342"/>
              <a:gd name="connsiteX80" fmla="*/ 1494192 w 1679249"/>
              <a:gd name="connsiteY80" fmla="*/ 1709057 h 2253342"/>
              <a:gd name="connsiteX81" fmla="*/ 1515963 w 1679249"/>
              <a:gd name="connsiteY81" fmla="*/ 1676400 h 2253342"/>
              <a:gd name="connsiteX82" fmla="*/ 1537735 w 1679249"/>
              <a:gd name="connsiteY82" fmla="*/ 1654628 h 2253342"/>
              <a:gd name="connsiteX83" fmla="*/ 1581277 w 1679249"/>
              <a:gd name="connsiteY83" fmla="*/ 1578428 h 2253342"/>
              <a:gd name="connsiteX84" fmla="*/ 1635706 w 1679249"/>
              <a:gd name="connsiteY84" fmla="*/ 1513114 h 2253342"/>
              <a:gd name="connsiteX85" fmla="*/ 1648069 w 1679249"/>
              <a:gd name="connsiteY85" fmla="*/ 1494912 h 2253342"/>
              <a:gd name="connsiteX0" fmla="*/ 1596230 w 1648069"/>
              <a:gd name="connsiteY0" fmla="*/ 1183019 h 2253342"/>
              <a:gd name="connsiteX1" fmla="*/ 1635706 w 1648069"/>
              <a:gd name="connsiteY1" fmla="*/ 1066800 h 2253342"/>
              <a:gd name="connsiteX2" fmla="*/ 1603049 w 1648069"/>
              <a:gd name="connsiteY2" fmla="*/ 957942 h 2253342"/>
              <a:gd name="connsiteX3" fmla="*/ 1581277 w 1648069"/>
              <a:gd name="connsiteY3" fmla="*/ 936171 h 2253342"/>
              <a:gd name="connsiteX4" fmla="*/ 1548620 w 1648069"/>
              <a:gd name="connsiteY4" fmla="*/ 881742 h 2253342"/>
              <a:gd name="connsiteX5" fmla="*/ 1483306 w 1648069"/>
              <a:gd name="connsiteY5" fmla="*/ 783771 h 2253342"/>
              <a:gd name="connsiteX6" fmla="*/ 1461535 w 1648069"/>
              <a:gd name="connsiteY6" fmla="*/ 751114 h 2253342"/>
              <a:gd name="connsiteX7" fmla="*/ 1451394 w 1648069"/>
              <a:gd name="connsiteY7" fmla="*/ 696685 h 2253342"/>
              <a:gd name="connsiteX8" fmla="*/ 1440757 w 1648069"/>
              <a:gd name="connsiteY8" fmla="*/ 653142 h 2253342"/>
              <a:gd name="connsiteX9" fmla="*/ 1424305 w 1648069"/>
              <a:gd name="connsiteY9" fmla="*/ 620485 h 2253342"/>
              <a:gd name="connsiteX10" fmla="*/ 1341792 w 1648069"/>
              <a:gd name="connsiteY10" fmla="*/ 544285 h 2253342"/>
              <a:gd name="connsiteX11" fmla="*/ 1320020 w 1648069"/>
              <a:gd name="connsiteY11" fmla="*/ 478971 h 2253342"/>
              <a:gd name="connsiteX12" fmla="*/ 1309135 w 1648069"/>
              <a:gd name="connsiteY12" fmla="*/ 446314 h 2253342"/>
              <a:gd name="connsiteX13" fmla="*/ 1254706 w 1648069"/>
              <a:gd name="connsiteY13" fmla="*/ 391885 h 2253342"/>
              <a:gd name="connsiteX14" fmla="*/ 1200277 w 1648069"/>
              <a:gd name="connsiteY14" fmla="*/ 337457 h 2253342"/>
              <a:gd name="connsiteX15" fmla="*/ 1178506 w 1648069"/>
              <a:gd name="connsiteY15" fmla="*/ 315685 h 2253342"/>
              <a:gd name="connsiteX16" fmla="*/ 1113192 w 1648069"/>
              <a:gd name="connsiteY16" fmla="*/ 293914 h 2253342"/>
              <a:gd name="connsiteX17" fmla="*/ 1080535 w 1648069"/>
              <a:gd name="connsiteY17" fmla="*/ 283028 h 2253342"/>
              <a:gd name="connsiteX18" fmla="*/ 1004335 w 1648069"/>
              <a:gd name="connsiteY18" fmla="*/ 261257 h 2253342"/>
              <a:gd name="connsiteX19" fmla="*/ 949906 w 1648069"/>
              <a:gd name="connsiteY19" fmla="*/ 217714 h 2253342"/>
              <a:gd name="connsiteX20" fmla="*/ 895477 w 1648069"/>
              <a:gd name="connsiteY20" fmla="*/ 174171 h 2253342"/>
              <a:gd name="connsiteX21" fmla="*/ 862820 w 1648069"/>
              <a:gd name="connsiteY21" fmla="*/ 163285 h 2253342"/>
              <a:gd name="connsiteX22" fmla="*/ 830163 w 1648069"/>
              <a:gd name="connsiteY22" fmla="*/ 141514 h 2253342"/>
              <a:gd name="connsiteX23" fmla="*/ 797506 w 1648069"/>
              <a:gd name="connsiteY23" fmla="*/ 130628 h 2253342"/>
              <a:gd name="connsiteX24" fmla="*/ 699535 w 1648069"/>
              <a:gd name="connsiteY24" fmla="*/ 76200 h 2253342"/>
              <a:gd name="connsiteX25" fmla="*/ 645106 w 1648069"/>
              <a:gd name="connsiteY25" fmla="*/ 32657 h 2253342"/>
              <a:gd name="connsiteX26" fmla="*/ 503592 w 1648069"/>
              <a:gd name="connsiteY26" fmla="*/ 0 h 2253342"/>
              <a:gd name="connsiteX27" fmla="*/ 351192 w 1648069"/>
              <a:gd name="connsiteY27" fmla="*/ 21771 h 2253342"/>
              <a:gd name="connsiteX28" fmla="*/ 329420 w 1648069"/>
              <a:gd name="connsiteY28" fmla="*/ 43542 h 2253342"/>
              <a:gd name="connsiteX29" fmla="*/ 296763 w 1648069"/>
              <a:gd name="connsiteY29" fmla="*/ 97971 h 2253342"/>
              <a:gd name="connsiteX30" fmla="*/ 285877 w 1648069"/>
              <a:gd name="connsiteY30" fmla="*/ 130628 h 2253342"/>
              <a:gd name="connsiteX31" fmla="*/ 264106 w 1648069"/>
              <a:gd name="connsiteY31" fmla="*/ 163285 h 2253342"/>
              <a:gd name="connsiteX32" fmla="*/ 253220 w 1648069"/>
              <a:gd name="connsiteY32" fmla="*/ 217714 h 2253342"/>
              <a:gd name="connsiteX33" fmla="*/ 242335 w 1648069"/>
              <a:gd name="connsiteY33" fmla="*/ 250371 h 2253342"/>
              <a:gd name="connsiteX34" fmla="*/ 231449 w 1648069"/>
              <a:gd name="connsiteY34" fmla="*/ 293914 h 2253342"/>
              <a:gd name="connsiteX35" fmla="*/ 198792 w 1648069"/>
              <a:gd name="connsiteY35" fmla="*/ 348342 h 2253342"/>
              <a:gd name="connsiteX36" fmla="*/ 198792 w 1648069"/>
              <a:gd name="connsiteY36" fmla="*/ 348342 h 2253342"/>
              <a:gd name="connsiteX37" fmla="*/ 111706 w 1648069"/>
              <a:gd name="connsiteY37" fmla="*/ 457200 h 2253342"/>
              <a:gd name="connsiteX38" fmla="*/ 100820 w 1648069"/>
              <a:gd name="connsiteY38" fmla="*/ 489857 h 2253342"/>
              <a:gd name="connsiteX39" fmla="*/ 68163 w 1648069"/>
              <a:gd name="connsiteY39" fmla="*/ 511628 h 2253342"/>
              <a:gd name="connsiteX40" fmla="*/ 46392 w 1648069"/>
              <a:gd name="connsiteY40" fmla="*/ 533400 h 2253342"/>
              <a:gd name="connsiteX41" fmla="*/ 32438 w 1648069"/>
              <a:gd name="connsiteY41" fmla="*/ 700523 h 2253342"/>
              <a:gd name="connsiteX42" fmla="*/ 13131 w 1648069"/>
              <a:gd name="connsiteY42" fmla="*/ 803154 h 2253342"/>
              <a:gd name="connsiteX43" fmla="*/ 1532 w 1648069"/>
              <a:gd name="connsiteY43" fmla="*/ 877906 h 2253342"/>
              <a:gd name="connsiteX44" fmla="*/ 12417 w 1648069"/>
              <a:gd name="connsiteY44" fmla="*/ 1023257 h 2253342"/>
              <a:gd name="connsiteX45" fmla="*/ 5107 w 1648069"/>
              <a:gd name="connsiteY45" fmla="*/ 1141777 h 2253342"/>
              <a:gd name="connsiteX46" fmla="*/ 2849 w 1648069"/>
              <a:gd name="connsiteY46" fmla="*/ 1251857 h 2253342"/>
              <a:gd name="connsiteX47" fmla="*/ 46392 w 1648069"/>
              <a:gd name="connsiteY47" fmla="*/ 1306285 h 2253342"/>
              <a:gd name="connsiteX48" fmla="*/ 57277 w 1648069"/>
              <a:gd name="connsiteY48" fmla="*/ 1338942 h 2253342"/>
              <a:gd name="connsiteX49" fmla="*/ 35506 w 1648069"/>
              <a:gd name="connsiteY49" fmla="*/ 1534885 h 2253342"/>
              <a:gd name="connsiteX50" fmla="*/ 24620 w 1648069"/>
              <a:gd name="connsiteY50" fmla="*/ 1567542 h 2253342"/>
              <a:gd name="connsiteX51" fmla="*/ 35506 w 1648069"/>
              <a:gd name="connsiteY51" fmla="*/ 1709057 h 2253342"/>
              <a:gd name="connsiteX52" fmla="*/ 57277 w 1648069"/>
              <a:gd name="connsiteY52" fmla="*/ 1741714 h 2253342"/>
              <a:gd name="connsiteX53" fmla="*/ 100820 w 1648069"/>
              <a:gd name="connsiteY53" fmla="*/ 1785257 h 2253342"/>
              <a:gd name="connsiteX54" fmla="*/ 122592 w 1648069"/>
              <a:gd name="connsiteY54" fmla="*/ 1807028 h 2253342"/>
              <a:gd name="connsiteX55" fmla="*/ 144363 w 1648069"/>
              <a:gd name="connsiteY55" fmla="*/ 1828800 h 2253342"/>
              <a:gd name="connsiteX56" fmla="*/ 177020 w 1648069"/>
              <a:gd name="connsiteY56" fmla="*/ 1850571 h 2253342"/>
              <a:gd name="connsiteX57" fmla="*/ 220563 w 1648069"/>
              <a:gd name="connsiteY57" fmla="*/ 1905000 h 2253342"/>
              <a:gd name="connsiteX58" fmla="*/ 242335 w 1648069"/>
              <a:gd name="connsiteY58" fmla="*/ 1937657 h 2253342"/>
              <a:gd name="connsiteX59" fmla="*/ 318535 w 1648069"/>
              <a:gd name="connsiteY59" fmla="*/ 2002971 h 2253342"/>
              <a:gd name="connsiteX60" fmla="*/ 405620 w 1648069"/>
              <a:gd name="connsiteY60" fmla="*/ 2079171 h 2253342"/>
              <a:gd name="connsiteX61" fmla="*/ 427392 w 1648069"/>
              <a:gd name="connsiteY61" fmla="*/ 2100942 h 2253342"/>
              <a:gd name="connsiteX62" fmla="*/ 492706 w 1648069"/>
              <a:gd name="connsiteY62" fmla="*/ 2122714 h 2253342"/>
              <a:gd name="connsiteX63" fmla="*/ 525363 w 1648069"/>
              <a:gd name="connsiteY63" fmla="*/ 2133600 h 2253342"/>
              <a:gd name="connsiteX64" fmla="*/ 601563 w 1648069"/>
              <a:gd name="connsiteY64" fmla="*/ 2177142 h 2253342"/>
              <a:gd name="connsiteX65" fmla="*/ 699535 w 1648069"/>
              <a:gd name="connsiteY65" fmla="*/ 2198914 h 2253342"/>
              <a:gd name="connsiteX66" fmla="*/ 786620 w 1648069"/>
              <a:gd name="connsiteY66" fmla="*/ 2220685 h 2253342"/>
              <a:gd name="connsiteX67" fmla="*/ 851935 w 1648069"/>
              <a:gd name="connsiteY67" fmla="*/ 2242457 h 2253342"/>
              <a:gd name="connsiteX68" fmla="*/ 884592 w 1648069"/>
              <a:gd name="connsiteY68" fmla="*/ 2253342 h 2253342"/>
              <a:gd name="connsiteX69" fmla="*/ 1026106 w 1648069"/>
              <a:gd name="connsiteY69" fmla="*/ 2242457 h 2253342"/>
              <a:gd name="connsiteX70" fmla="*/ 1091420 w 1648069"/>
              <a:gd name="connsiteY70" fmla="*/ 2177142 h 2253342"/>
              <a:gd name="connsiteX71" fmla="*/ 1145849 w 1648069"/>
              <a:gd name="connsiteY71" fmla="*/ 2122714 h 2253342"/>
              <a:gd name="connsiteX72" fmla="*/ 1167620 w 1648069"/>
              <a:gd name="connsiteY72" fmla="*/ 2090057 h 2253342"/>
              <a:gd name="connsiteX73" fmla="*/ 1222049 w 1648069"/>
              <a:gd name="connsiteY73" fmla="*/ 2035628 h 2253342"/>
              <a:gd name="connsiteX74" fmla="*/ 1287363 w 1648069"/>
              <a:gd name="connsiteY74" fmla="*/ 1970314 h 2253342"/>
              <a:gd name="connsiteX75" fmla="*/ 1330906 w 1648069"/>
              <a:gd name="connsiteY75" fmla="*/ 1905000 h 2253342"/>
              <a:gd name="connsiteX76" fmla="*/ 1374449 w 1648069"/>
              <a:gd name="connsiteY76" fmla="*/ 1839685 h 2253342"/>
              <a:gd name="connsiteX77" fmla="*/ 1396220 w 1648069"/>
              <a:gd name="connsiteY77" fmla="*/ 1807028 h 2253342"/>
              <a:gd name="connsiteX78" fmla="*/ 1472420 w 1648069"/>
              <a:gd name="connsiteY78" fmla="*/ 1730828 h 2253342"/>
              <a:gd name="connsiteX79" fmla="*/ 1494192 w 1648069"/>
              <a:gd name="connsiteY79" fmla="*/ 1709057 h 2253342"/>
              <a:gd name="connsiteX80" fmla="*/ 1515963 w 1648069"/>
              <a:gd name="connsiteY80" fmla="*/ 1676400 h 2253342"/>
              <a:gd name="connsiteX81" fmla="*/ 1537735 w 1648069"/>
              <a:gd name="connsiteY81" fmla="*/ 1654628 h 2253342"/>
              <a:gd name="connsiteX82" fmla="*/ 1581277 w 1648069"/>
              <a:gd name="connsiteY82" fmla="*/ 1578428 h 2253342"/>
              <a:gd name="connsiteX83" fmla="*/ 1635706 w 1648069"/>
              <a:gd name="connsiteY83" fmla="*/ 1513114 h 2253342"/>
              <a:gd name="connsiteX84" fmla="*/ 1648069 w 1648069"/>
              <a:gd name="connsiteY84" fmla="*/ 1494912 h 2253342"/>
              <a:gd name="connsiteX0" fmla="*/ 1596230 w 1635827"/>
              <a:gd name="connsiteY0" fmla="*/ 1183019 h 2253342"/>
              <a:gd name="connsiteX1" fmla="*/ 1635706 w 1635827"/>
              <a:gd name="connsiteY1" fmla="*/ 1066800 h 2253342"/>
              <a:gd name="connsiteX2" fmla="*/ 1603049 w 1635827"/>
              <a:gd name="connsiteY2" fmla="*/ 957942 h 2253342"/>
              <a:gd name="connsiteX3" fmla="*/ 1581277 w 1635827"/>
              <a:gd name="connsiteY3" fmla="*/ 936171 h 2253342"/>
              <a:gd name="connsiteX4" fmla="*/ 1548620 w 1635827"/>
              <a:gd name="connsiteY4" fmla="*/ 881742 h 2253342"/>
              <a:gd name="connsiteX5" fmla="*/ 1483306 w 1635827"/>
              <a:gd name="connsiteY5" fmla="*/ 783771 h 2253342"/>
              <a:gd name="connsiteX6" fmla="*/ 1461535 w 1635827"/>
              <a:gd name="connsiteY6" fmla="*/ 751114 h 2253342"/>
              <a:gd name="connsiteX7" fmla="*/ 1451394 w 1635827"/>
              <a:gd name="connsiteY7" fmla="*/ 696685 h 2253342"/>
              <a:gd name="connsiteX8" fmla="*/ 1440757 w 1635827"/>
              <a:gd name="connsiteY8" fmla="*/ 653142 h 2253342"/>
              <a:gd name="connsiteX9" fmla="*/ 1424305 w 1635827"/>
              <a:gd name="connsiteY9" fmla="*/ 620485 h 2253342"/>
              <a:gd name="connsiteX10" fmla="*/ 1341792 w 1635827"/>
              <a:gd name="connsiteY10" fmla="*/ 544285 h 2253342"/>
              <a:gd name="connsiteX11" fmla="*/ 1320020 w 1635827"/>
              <a:gd name="connsiteY11" fmla="*/ 478971 h 2253342"/>
              <a:gd name="connsiteX12" fmla="*/ 1309135 w 1635827"/>
              <a:gd name="connsiteY12" fmla="*/ 446314 h 2253342"/>
              <a:gd name="connsiteX13" fmla="*/ 1254706 w 1635827"/>
              <a:gd name="connsiteY13" fmla="*/ 391885 h 2253342"/>
              <a:gd name="connsiteX14" fmla="*/ 1200277 w 1635827"/>
              <a:gd name="connsiteY14" fmla="*/ 337457 h 2253342"/>
              <a:gd name="connsiteX15" fmla="*/ 1178506 w 1635827"/>
              <a:gd name="connsiteY15" fmla="*/ 315685 h 2253342"/>
              <a:gd name="connsiteX16" fmla="*/ 1113192 w 1635827"/>
              <a:gd name="connsiteY16" fmla="*/ 293914 h 2253342"/>
              <a:gd name="connsiteX17" fmla="*/ 1080535 w 1635827"/>
              <a:gd name="connsiteY17" fmla="*/ 283028 h 2253342"/>
              <a:gd name="connsiteX18" fmla="*/ 1004335 w 1635827"/>
              <a:gd name="connsiteY18" fmla="*/ 261257 h 2253342"/>
              <a:gd name="connsiteX19" fmla="*/ 949906 w 1635827"/>
              <a:gd name="connsiteY19" fmla="*/ 217714 h 2253342"/>
              <a:gd name="connsiteX20" fmla="*/ 895477 w 1635827"/>
              <a:gd name="connsiteY20" fmla="*/ 174171 h 2253342"/>
              <a:gd name="connsiteX21" fmla="*/ 862820 w 1635827"/>
              <a:gd name="connsiteY21" fmla="*/ 163285 h 2253342"/>
              <a:gd name="connsiteX22" fmla="*/ 830163 w 1635827"/>
              <a:gd name="connsiteY22" fmla="*/ 141514 h 2253342"/>
              <a:gd name="connsiteX23" fmla="*/ 797506 w 1635827"/>
              <a:gd name="connsiteY23" fmla="*/ 130628 h 2253342"/>
              <a:gd name="connsiteX24" fmla="*/ 699535 w 1635827"/>
              <a:gd name="connsiteY24" fmla="*/ 76200 h 2253342"/>
              <a:gd name="connsiteX25" fmla="*/ 645106 w 1635827"/>
              <a:gd name="connsiteY25" fmla="*/ 32657 h 2253342"/>
              <a:gd name="connsiteX26" fmla="*/ 503592 w 1635827"/>
              <a:gd name="connsiteY26" fmla="*/ 0 h 2253342"/>
              <a:gd name="connsiteX27" fmla="*/ 351192 w 1635827"/>
              <a:gd name="connsiteY27" fmla="*/ 21771 h 2253342"/>
              <a:gd name="connsiteX28" fmla="*/ 329420 w 1635827"/>
              <a:gd name="connsiteY28" fmla="*/ 43542 h 2253342"/>
              <a:gd name="connsiteX29" fmla="*/ 296763 w 1635827"/>
              <a:gd name="connsiteY29" fmla="*/ 97971 h 2253342"/>
              <a:gd name="connsiteX30" fmla="*/ 285877 w 1635827"/>
              <a:gd name="connsiteY30" fmla="*/ 130628 h 2253342"/>
              <a:gd name="connsiteX31" fmla="*/ 264106 w 1635827"/>
              <a:gd name="connsiteY31" fmla="*/ 163285 h 2253342"/>
              <a:gd name="connsiteX32" fmla="*/ 253220 w 1635827"/>
              <a:gd name="connsiteY32" fmla="*/ 217714 h 2253342"/>
              <a:gd name="connsiteX33" fmla="*/ 242335 w 1635827"/>
              <a:gd name="connsiteY33" fmla="*/ 250371 h 2253342"/>
              <a:gd name="connsiteX34" fmla="*/ 231449 w 1635827"/>
              <a:gd name="connsiteY34" fmla="*/ 293914 h 2253342"/>
              <a:gd name="connsiteX35" fmla="*/ 198792 w 1635827"/>
              <a:gd name="connsiteY35" fmla="*/ 348342 h 2253342"/>
              <a:gd name="connsiteX36" fmla="*/ 198792 w 1635827"/>
              <a:gd name="connsiteY36" fmla="*/ 348342 h 2253342"/>
              <a:gd name="connsiteX37" fmla="*/ 111706 w 1635827"/>
              <a:gd name="connsiteY37" fmla="*/ 457200 h 2253342"/>
              <a:gd name="connsiteX38" fmla="*/ 100820 w 1635827"/>
              <a:gd name="connsiteY38" fmla="*/ 489857 h 2253342"/>
              <a:gd name="connsiteX39" fmla="*/ 68163 w 1635827"/>
              <a:gd name="connsiteY39" fmla="*/ 511628 h 2253342"/>
              <a:gd name="connsiteX40" fmla="*/ 46392 w 1635827"/>
              <a:gd name="connsiteY40" fmla="*/ 533400 h 2253342"/>
              <a:gd name="connsiteX41" fmla="*/ 32438 w 1635827"/>
              <a:gd name="connsiteY41" fmla="*/ 700523 h 2253342"/>
              <a:gd name="connsiteX42" fmla="*/ 13131 w 1635827"/>
              <a:gd name="connsiteY42" fmla="*/ 803154 h 2253342"/>
              <a:gd name="connsiteX43" fmla="*/ 1532 w 1635827"/>
              <a:gd name="connsiteY43" fmla="*/ 877906 h 2253342"/>
              <a:gd name="connsiteX44" fmla="*/ 12417 w 1635827"/>
              <a:gd name="connsiteY44" fmla="*/ 1023257 h 2253342"/>
              <a:gd name="connsiteX45" fmla="*/ 5107 w 1635827"/>
              <a:gd name="connsiteY45" fmla="*/ 1141777 h 2253342"/>
              <a:gd name="connsiteX46" fmla="*/ 2849 w 1635827"/>
              <a:gd name="connsiteY46" fmla="*/ 1251857 h 2253342"/>
              <a:gd name="connsiteX47" fmla="*/ 46392 w 1635827"/>
              <a:gd name="connsiteY47" fmla="*/ 1306285 h 2253342"/>
              <a:gd name="connsiteX48" fmla="*/ 57277 w 1635827"/>
              <a:gd name="connsiteY48" fmla="*/ 1338942 h 2253342"/>
              <a:gd name="connsiteX49" fmla="*/ 35506 w 1635827"/>
              <a:gd name="connsiteY49" fmla="*/ 1534885 h 2253342"/>
              <a:gd name="connsiteX50" fmla="*/ 24620 w 1635827"/>
              <a:gd name="connsiteY50" fmla="*/ 1567542 h 2253342"/>
              <a:gd name="connsiteX51" fmla="*/ 35506 w 1635827"/>
              <a:gd name="connsiteY51" fmla="*/ 1709057 h 2253342"/>
              <a:gd name="connsiteX52" fmla="*/ 57277 w 1635827"/>
              <a:gd name="connsiteY52" fmla="*/ 1741714 h 2253342"/>
              <a:gd name="connsiteX53" fmla="*/ 100820 w 1635827"/>
              <a:gd name="connsiteY53" fmla="*/ 1785257 h 2253342"/>
              <a:gd name="connsiteX54" fmla="*/ 122592 w 1635827"/>
              <a:gd name="connsiteY54" fmla="*/ 1807028 h 2253342"/>
              <a:gd name="connsiteX55" fmla="*/ 144363 w 1635827"/>
              <a:gd name="connsiteY55" fmla="*/ 1828800 h 2253342"/>
              <a:gd name="connsiteX56" fmla="*/ 177020 w 1635827"/>
              <a:gd name="connsiteY56" fmla="*/ 1850571 h 2253342"/>
              <a:gd name="connsiteX57" fmla="*/ 220563 w 1635827"/>
              <a:gd name="connsiteY57" fmla="*/ 1905000 h 2253342"/>
              <a:gd name="connsiteX58" fmla="*/ 242335 w 1635827"/>
              <a:gd name="connsiteY58" fmla="*/ 1937657 h 2253342"/>
              <a:gd name="connsiteX59" fmla="*/ 318535 w 1635827"/>
              <a:gd name="connsiteY59" fmla="*/ 2002971 h 2253342"/>
              <a:gd name="connsiteX60" fmla="*/ 405620 w 1635827"/>
              <a:gd name="connsiteY60" fmla="*/ 2079171 h 2253342"/>
              <a:gd name="connsiteX61" fmla="*/ 427392 w 1635827"/>
              <a:gd name="connsiteY61" fmla="*/ 2100942 h 2253342"/>
              <a:gd name="connsiteX62" fmla="*/ 492706 w 1635827"/>
              <a:gd name="connsiteY62" fmla="*/ 2122714 h 2253342"/>
              <a:gd name="connsiteX63" fmla="*/ 525363 w 1635827"/>
              <a:gd name="connsiteY63" fmla="*/ 2133600 h 2253342"/>
              <a:gd name="connsiteX64" fmla="*/ 601563 w 1635827"/>
              <a:gd name="connsiteY64" fmla="*/ 2177142 h 2253342"/>
              <a:gd name="connsiteX65" fmla="*/ 699535 w 1635827"/>
              <a:gd name="connsiteY65" fmla="*/ 2198914 h 2253342"/>
              <a:gd name="connsiteX66" fmla="*/ 786620 w 1635827"/>
              <a:gd name="connsiteY66" fmla="*/ 2220685 h 2253342"/>
              <a:gd name="connsiteX67" fmla="*/ 851935 w 1635827"/>
              <a:gd name="connsiteY67" fmla="*/ 2242457 h 2253342"/>
              <a:gd name="connsiteX68" fmla="*/ 884592 w 1635827"/>
              <a:gd name="connsiteY68" fmla="*/ 2253342 h 2253342"/>
              <a:gd name="connsiteX69" fmla="*/ 1026106 w 1635827"/>
              <a:gd name="connsiteY69" fmla="*/ 2242457 h 2253342"/>
              <a:gd name="connsiteX70" fmla="*/ 1091420 w 1635827"/>
              <a:gd name="connsiteY70" fmla="*/ 2177142 h 2253342"/>
              <a:gd name="connsiteX71" fmla="*/ 1145849 w 1635827"/>
              <a:gd name="connsiteY71" fmla="*/ 2122714 h 2253342"/>
              <a:gd name="connsiteX72" fmla="*/ 1167620 w 1635827"/>
              <a:gd name="connsiteY72" fmla="*/ 2090057 h 2253342"/>
              <a:gd name="connsiteX73" fmla="*/ 1222049 w 1635827"/>
              <a:gd name="connsiteY73" fmla="*/ 2035628 h 2253342"/>
              <a:gd name="connsiteX74" fmla="*/ 1287363 w 1635827"/>
              <a:gd name="connsiteY74" fmla="*/ 1970314 h 2253342"/>
              <a:gd name="connsiteX75" fmla="*/ 1330906 w 1635827"/>
              <a:gd name="connsiteY75" fmla="*/ 1905000 h 2253342"/>
              <a:gd name="connsiteX76" fmla="*/ 1374449 w 1635827"/>
              <a:gd name="connsiteY76" fmla="*/ 1839685 h 2253342"/>
              <a:gd name="connsiteX77" fmla="*/ 1396220 w 1635827"/>
              <a:gd name="connsiteY77" fmla="*/ 1807028 h 2253342"/>
              <a:gd name="connsiteX78" fmla="*/ 1472420 w 1635827"/>
              <a:gd name="connsiteY78" fmla="*/ 1730828 h 2253342"/>
              <a:gd name="connsiteX79" fmla="*/ 1494192 w 1635827"/>
              <a:gd name="connsiteY79" fmla="*/ 1709057 h 2253342"/>
              <a:gd name="connsiteX80" fmla="*/ 1515963 w 1635827"/>
              <a:gd name="connsiteY80" fmla="*/ 1676400 h 2253342"/>
              <a:gd name="connsiteX81" fmla="*/ 1537735 w 1635827"/>
              <a:gd name="connsiteY81" fmla="*/ 1654628 h 2253342"/>
              <a:gd name="connsiteX82" fmla="*/ 1581277 w 1635827"/>
              <a:gd name="connsiteY82" fmla="*/ 1578428 h 2253342"/>
              <a:gd name="connsiteX83" fmla="*/ 1635706 w 1635827"/>
              <a:gd name="connsiteY83" fmla="*/ 1513114 h 2253342"/>
              <a:gd name="connsiteX84" fmla="*/ 1603526 w 1635827"/>
              <a:gd name="connsiteY84" fmla="*/ 1369769 h 2253342"/>
              <a:gd name="connsiteX0" fmla="*/ 1596230 w 1635827"/>
              <a:gd name="connsiteY0" fmla="*/ 1183019 h 2253342"/>
              <a:gd name="connsiteX1" fmla="*/ 1603049 w 1635827"/>
              <a:gd name="connsiteY1" fmla="*/ 957942 h 2253342"/>
              <a:gd name="connsiteX2" fmla="*/ 1581277 w 1635827"/>
              <a:gd name="connsiteY2" fmla="*/ 936171 h 2253342"/>
              <a:gd name="connsiteX3" fmla="*/ 1548620 w 1635827"/>
              <a:gd name="connsiteY3" fmla="*/ 881742 h 2253342"/>
              <a:gd name="connsiteX4" fmla="*/ 1483306 w 1635827"/>
              <a:gd name="connsiteY4" fmla="*/ 783771 h 2253342"/>
              <a:gd name="connsiteX5" fmla="*/ 1461535 w 1635827"/>
              <a:gd name="connsiteY5" fmla="*/ 751114 h 2253342"/>
              <a:gd name="connsiteX6" fmla="*/ 1451394 w 1635827"/>
              <a:gd name="connsiteY6" fmla="*/ 696685 h 2253342"/>
              <a:gd name="connsiteX7" fmla="*/ 1440757 w 1635827"/>
              <a:gd name="connsiteY7" fmla="*/ 653142 h 2253342"/>
              <a:gd name="connsiteX8" fmla="*/ 1424305 w 1635827"/>
              <a:gd name="connsiteY8" fmla="*/ 620485 h 2253342"/>
              <a:gd name="connsiteX9" fmla="*/ 1341792 w 1635827"/>
              <a:gd name="connsiteY9" fmla="*/ 544285 h 2253342"/>
              <a:gd name="connsiteX10" fmla="*/ 1320020 w 1635827"/>
              <a:gd name="connsiteY10" fmla="*/ 478971 h 2253342"/>
              <a:gd name="connsiteX11" fmla="*/ 1309135 w 1635827"/>
              <a:gd name="connsiteY11" fmla="*/ 446314 h 2253342"/>
              <a:gd name="connsiteX12" fmla="*/ 1254706 w 1635827"/>
              <a:gd name="connsiteY12" fmla="*/ 391885 h 2253342"/>
              <a:gd name="connsiteX13" fmla="*/ 1200277 w 1635827"/>
              <a:gd name="connsiteY13" fmla="*/ 337457 h 2253342"/>
              <a:gd name="connsiteX14" fmla="*/ 1178506 w 1635827"/>
              <a:gd name="connsiteY14" fmla="*/ 315685 h 2253342"/>
              <a:gd name="connsiteX15" fmla="*/ 1113192 w 1635827"/>
              <a:gd name="connsiteY15" fmla="*/ 293914 h 2253342"/>
              <a:gd name="connsiteX16" fmla="*/ 1080535 w 1635827"/>
              <a:gd name="connsiteY16" fmla="*/ 283028 h 2253342"/>
              <a:gd name="connsiteX17" fmla="*/ 1004335 w 1635827"/>
              <a:gd name="connsiteY17" fmla="*/ 261257 h 2253342"/>
              <a:gd name="connsiteX18" fmla="*/ 949906 w 1635827"/>
              <a:gd name="connsiteY18" fmla="*/ 217714 h 2253342"/>
              <a:gd name="connsiteX19" fmla="*/ 895477 w 1635827"/>
              <a:gd name="connsiteY19" fmla="*/ 174171 h 2253342"/>
              <a:gd name="connsiteX20" fmla="*/ 862820 w 1635827"/>
              <a:gd name="connsiteY20" fmla="*/ 163285 h 2253342"/>
              <a:gd name="connsiteX21" fmla="*/ 830163 w 1635827"/>
              <a:gd name="connsiteY21" fmla="*/ 141514 h 2253342"/>
              <a:gd name="connsiteX22" fmla="*/ 797506 w 1635827"/>
              <a:gd name="connsiteY22" fmla="*/ 130628 h 2253342"/>
              <a:gd name="connsiteX23" fmla="*/ 699535 w 1635827"/>
              <a:gd name="connsiteY23" fmla="*/ 76200 h 2253342"/>
              <a:gd name="connsiteX24" fmla="*/ 645106 w 1635827"/>
              <a:gd name="connsiteY24" fmla="*/ 32657 h 2253342"/>
              <a:gd name="connsiteX25" fmla="*/ 503592 w 1635827"/>
              <a:gd name="connsiteY25" fmla="*/ 0 h 2253342"/>
              <a:gd name="connsiteX26" fmla="*/ 351192 w 1635827"/>
              <a:gd name="connsiteY26" fmla="*/ 21771 h 2253342"/>
              <a:gd name="connsiteX27" fmla="*/ 329420 w 1635827"/>
              <a:gd name="connsiteY27" fmla="*/ 43542 h 2253342"/>
              <a:gd name="connsiteX28" fmla="*/ 296763 w 1635827"/>
              <a:gd name="connsiteY28" fmla="*/ 97971 h 2253342"/>
              <a:gd name="connsiteX29" fmla="*/ 285877 w 1635827"/>
              <a:gd name="connsiteY29" fmla="*/ 130628 h 2253342"/>
              <a:gd name="connsiteX30" fmla="*/ 264106 w 1635827"/>
              <a:gd name="connsiteY30" fmla="*/ 163285 h 2253342"/>
              <a:gd name="connsiteX31" fmla="*/ 253220 w 1635827"/>
              <a:gd name="connsiteY31" fmla="*/ 217714 h 2253342"/>
              <a:gd name="connsiteX32" fmla="*/ 242335 w 1635827"/>
              <a:gd name="connsiteY32" fmla="*/ 250371 h 2253342"/>
              <a:gd name="connsiteX33" fmla="*/ 231449 w 1635827"/>
              <a:gd name="connsiteY33" fmla="*/ 293914 h 2253342"/>
              <a:gd name="connsiteX34" fmla="*/ 198792 w 1635827"/>
              <a:gd name="connsiteY34" fmla="*/ 348342 h 2253342"/>
              <a:gd name="connsiteX35" fmla="*/ 198792 w 1635827"/>
              <a:gd name="connsiteY35" fmla="*/ 348342 h 2253342"/>
              <a:gd name="connsiteX36" fmla="*/ 111706 w 1635827"/>
              <a:gd name="connsiteY36" fmla="*/ 457200 h 2253342"/>
              <a:gd name="connsiteX37" fmla="*/ 100820 w 1635827"/>
              <a:gd name="connsiteY37" fmla="*/ 489857 h 2253342"/>
              <a:gd name="connsiteX38" fmla="*/ 68163 w 1635827"/>
              <a:gd name="connsiteY38" fmla="*/ 511628 h 2253342"/>
              <a:gd name="connsiteX39" fmla="*/ 46392 w 1635827"/>
              <a:gd name="connsiteY39" fmla="*/ 533400 h 2253342"/>
              <a:gd name="connsiteX40" fmla="*/ 32438 w 1635827"/>
              <a:gd name="connsiteY40" fmla="*/ 700523 h 2253342"/>
              <a:gd name="connsiteX41" fmla="*/ 13131 w 1635827"/>
              <a:gd name="connsiteY41" fmla="*/ 803154 h 2253342"/>
              <a:gd name="connsiteX42" fmla="*/ 1532 w 1635827"/>
              <a:gd name="connsiteY42" fmla="*/ 877906 h 2253342"/>
              <a:gd name="connsiteX43" fmla="*/ 12417 w 1635827"/>
              <a:gd name="connsiteY43" fmla="*/ 1023257 h 2253342"/>
              <a:gd name="connsiteX44" fmla="*/ 5107 w 1635827"/>
              <a:gd name="connsiteY44" fmla="*/ 1141777 h 2253342"/>
              <a:gd name="connsiteX45" fmla="*/ 2849 w 1635827"/>
              <a:gd name="connsiteY45" fmla="*/ 1251857 h 2253342"/>
              <a:gd name="connsiteX46" fmla="*/ 46392 w 1635827"/>
              <a:gd name="connsiteY46" fmla="*/ 1306285 h 2253342"/>
              <a:gd name="connsiteX47" fmla="*/ 57277 w 1635827"/>
              <a:gd name="connsiteY47" fmla="*/ 1338942 h 2253342"/>
              <a:gd name="connsiteX48" fmla="*/ 35506 w 1635827"/>
              <a:gd name="connsiteY48" fmla="*/ 1534885 h 2253342"/>
              <a:gd name="connsiteX49" fmla="*/ 24620 w 1635827"/>
              <a:gd name="connsiteY49" fmla="*/ 1567542 h 2253342"/>
              <a:gd name="connsiteX50" fmla="*/ 35506 w 1635827"/>
              <a:gd name="connsiteY50" fmla="*/ 1709057 h 2253342"/>
              <a:gd name="connsiteX51" fmla="*/ 57277 w 1635827"/>
              <a:gd name="connsiteY51" fmla="*/ 1741714 h 2253342"/>
              <a:gd name="connsiteX52" fmla="*/ 100820 w 1635827"/>
              <a:gd name="connsiteY52" fmla="*/ 1785257 h 2253342"/>
              <a:gd name="connsiteX53" fmla="*/ 122592 w 1635827"/>
              <a:gd name="connsiteY53" fmla="*/ 1807028 h 2253342"/>
              <a:gd name="connsiteX54" fmla="*/ 144363 w 1635827"/>
              <a:gd name="connsiteY54" fmla="*/ 1828800 h 2253342"/>
              <a:gd name="connsiteX55" fmla="*/ 177020 w 1635827"/>
              <a:gd name="connsiteY55" fmla="*/ 1850571 h 2253342"/>
              <a:gd name="connsiteX56" fmla="*/ 220563 w 1635827"/>
              <a:gd name="connsiteY56" fmla="*/ 1905000 h 2253342"/>
              <a:gd name="connsiteX57" fmla="*/ 242335 w 1635827"/>
              <a:gd name="connsiteY57" fmla="*/ 1937657 h 2253342"/>
              <a:gd name="connsiteX58" fmla="*/ 318535 w 1635827"/>
              <a:gd name="connsiteY58" fmla="*/ 2002971 h 2253342"/>
              <a:gd name="connsiteX59" fmla="*/ 405620 w 1635827"/>
              <a:gd name="connsiteY59" fmla="*/ 2079171 h 2253342"/>
              <a:gd name="connsiteX60" fmla="*/ 427392 w 1635827"/>
              <a:gd name="connsiteY60" fmla="*/ 2100942 h 2253342"/>
              <a:gd name="connsiteX61" fmla="*/ 492706 w 1635827"/>
              <a:gd name="connsiteY61" fmla="*/ 2122714 h 2253342"/>
              <a:gd name="connsiteX62" fmla="*/ 525363 w 1635827"/>
              <a:gd name="connsiteY62" fmla="*/ 2133600 h 2253342"/>
              <a:gd name="connsiteX63" fmla="*/ 601563 w 1635827"/>
              <a:gd name="connsiteY63" fmla="*/ 2177142 h 2253342"/>
              <a:gd name="connsiteX64" fmla="*/ 699535 w 1635827"/>
              <a:gd name="connsiteY64" fmla="*/ 2198914 h 2253342"/>
              <a:gd name="connsiteX65" fmla="*/ 786620 w 1635827"/>
              <a:gd name="connsiteY65" fmla="*/ 2220685 h 2253342"/>
              <a:gd name="connsiteX66" fmla="*/ 851935 w 1635827"/>
              <a:gd name="connsiteY66" fmla="*/ 2242457 h 2253342"/>
              <a:gd name="connsiteX67" fmla="*/ 884592 w 1635827"/>
              <a:gd name="connsiteY67" fmla="*/ 2253342 h 2253342"/>
              <a:gd name="connsiteX68" fmla="*/ 1026106 w 1635827"/>
              <a:gd name="connsiteY68" fmla="*/ 2242457 h 2253342"/>
              <a:gd name="connsiteX69" fmla="*/ 1091420 w 1635827"/>
              <a:gd name="connsiteY69" fmla="*/ 2177142 h 2253342"/>
              <a:gd name="connsiteX70" fmla="*/ 1145849 w 1635827"/>
              <a:gd name="connsiteY70" fmla="*/ 2122714 h 2253342"/>
              <a:gd name="connsiteX71" fmla="*/ 1167620 w 1635827"/>
              <a:gd name="connsiteY71" fmla="*/ 2090057 h 2253342"/>
              <a:gd name="connsiteX72" fmla="*/ 1222049 w 1635827"/>
              <a:gd name="connsiteY72" fmla="*/ 2035628 h 2253342"/>
              <a:gd name="connsiteX73" fmla="*/ 1287363 w 1635827"/>
              <a:gd name="connsiteY73" fmla="*/ 1970314 h 2253342"/>
              <a:gd name="connsiteX74" fmla="*/ 1330906 w 1635827"/>
              <a:gd name="connsiteY74" fmla="*/ 1905000 h 2253342"/>
              <a:gd name="connsiteX75" fmla="*/ 1374449 w 1635827"/>
              <a:gd name="connsiteY75" fmla="*/ 1839685 h 2253342"/>
              <a:gd name="connsiteX76" fmla="*/ 1396220 w 1635827"/>
              <a:gd name="connsiteY76" fmla="*/ 1807028 h 2253342"/>
              <a:gd name="connsiteX77" fmla="*/ 1472420 w 1635827"/>
              <a:gd name="connsiteY77" fmla="*/ 1730828 h 2253342"/>
              <a:gd name="connsiteX78" fmla="*/ 1494192 w 1635827"/>
              <a:gd name="connsiteY78" fmla="*/ 1709057 h 2253342"/>
              <a:gd name="connsiteX79" fmla="*/ 1515963 w 1635827"/>
              <a:gd name="connsiteY79" fmla="*/ 1676400 h 2253342"/>
              <a:gd name="connsiteX80" fmla="*/ 1537735 w 1635827"/>
              <a:gd name="connsiteY80" fmla="*/ 1654628 h 2253342"/>
              <a:gd name="connsiteX81" fmla="*/ 1581277 w 1635827"/>
              <a:gd name="connsiteY81" fmla="*/ 1578428 h 2253342"/>
              <a:gd name="connsiteX82" fmla="*/ 1635706 w 1635827"/>
              <a:gd name="connsiteY82" fmla="*/ 1513114 h 2253342"/>
              <a:gd name="connsiteX83" fmla="*/ 1603526 w 1635827"/>
              <a:gd name="connsiteY83" fmla="*/ 1369769 h 2253342"/>
              <a:gd name="connsiteX0" fmla="*/ 1596230 w 1603532"/>
              <a:gd name="connsiteY0" fmla="*/ 1183019 h 2253342"/>
              <a:gd name="connsiteX1" fmla="*/ 1603049 w 1603532"/>
              <a:gd name="connsiteY1" fmla="*/ 957942 h 2253342"/>
              <a:gd name="connsiteX2" fmla="*/ 1581277 w 1603532"/>
              <a:gd name="connsiteY2" fmla="*/ 936171 h 2253342"/>
              <a:gd name="connsiteX3" fmla="*/ 1548620 w 1603532"/>
              <a:gd name="connsiteY3" fmla="*/ 881742 h 2253342"/>
              <a:gd name="connsiteX4" fmla="*/ 1483306 w 1603532"/>
              <a:gd name="connsiteY4" fmla="*/ 783771 h 2253342"/>
              <a:gd name="connsiteX5" fmla="*/ 1461535 w 1603532"/>
              <a:gd name="connsiteY5" fmla="*/ 751114 h 2253342"/>
              <a:gd name="connsiteX6" fmla="*/ 1451394 w 1603532"/>
              <a:gd name="connsiteY6" fmla="*/ 696685 h 2253342"/>
              <a:gd name="connsiteX7" fmla="*/ 1440757 w 1603532"/>
              <a:gd name="connsiteY7" fmla="*/ 653142 h 2253342"/>
              <a:gd name="connsiteX8" fmla="*/ 1424305 w 1603532"/>
              <a:gd name="connsiteY8" fmla="*/ 620485 h 2253342"/>
              <a:gd name="connsiteX9" fmla="*/ 1341792 w 1603532"/>
              <a:gd name="connsiteY9" fmla="*/ 544285 h 2253342"/>
              <a:gd name="connsiteX10" fmla="*/ 1320020 w 1603532"/>
              <a:gd name="connsiteY10" fmla="*/ 478971 h 2253342"/>
              <a:gd name="connsiteX11" fmla="*/ 1309135 w 1603532"/>
              <a:gd name="connsiteY11" fmla="*/ 446314 h 2253342"/>
              <a:gd name="connsiteX12" fmla="*/ 1254706 w 1603532"/>
              <a:gd name="connsiteY12" fmla="*/ 391885 h 2253342"/>
              <a:gd name="connsiteX13" fmla="*/ 1200277 w 1603532"/>
              <a:gd name="connsiteY13" fmla="*/ 337457 h 2253342"/>
              <a:gd name="connsiteX14" fmla="*/ 1178506 w 1603532"/>
              <a:gd name="connsiteY14" fmla="*/ 315685 h 2253342"/>
              <a:gd name="connsiteX15" fmla="*/ 1113192 w 1603532"/>
              <a:gd name="connsiteY15" fmla="*/ 293914 h 2253342"/>
              <a:gd name="connsiteX16" fmla="*/ 1080535 w 1603532"/>
              <a:gd name="connsiteY16" fmla="*/ 283028 h 2253342"/>
              <a:gd name="connsiteX17" fmla="*/ 1004335 w 1603532"/>
              <a:gd name="connsiteY17" fmla="*/ 261257 h 2253342"/>
              <a:gd name="connsiteX18" fmla="*/ 949906 w 1603532"/>
              <a:gd name="connsiteY18" fmla="*/ 217714 h 2253342"/>
              <a:gd name="connsiteX19" fmla="*/ 895477 w 1603532"/>
              <a:gd name="connsiteY19" fmla="*/ 174171 h 2253342"/>
              <a:gd name="connsiteX20" fmla="*/ 862820 w 1603532"/>
              <a:gd name="connsiteY20" fmla="*/ 163285 h 2253342"/>
              <a:gd name="connsiteX21" fmla="*/ 830163 w 1603532"/>
              <a:gd name="connsiteY21" fmla="*/ 141514 h 2253342"/>
              <a:gd name="connsiteX22" fmla="*/ 797506 w 1603532"/>
              <a:gd name="connsiteY22" fmla="*/ 130628 h 2253342"/>
              <a:gd name="connsiteX23" fmla="*/ 699535 w 1603532"/>
              <a:gd name="connsiteY23" fmla="*/ 76200 h 2253342"/>
              <a:gd name="connsiteX24" fmla="*/ 645106 w 1603532"/>
              <a:gd name="connsiteY24" fmla="*/ 32657 h 2253342"/>
              <a:gd name="connsiteX25" fmla="*/ 503592 w 1603532"/>
              <a:gd name="connsiteY25" fmla="*/ 0 h 2253342"/>
              <a:gd name="connsiteX26" fmla="*/ 351192 w 1603532"/>
              <a:gd name="connsiteY26" fmla="*/ 21771 h 2253342"/>
              <a:gd name="connsiteX27" fmla="*/ 329420 w 1603532"/>
              <a:gd name="connsiteY27" fmla="*/ 43542 h 2253342"/>
              <a:gd name="connsiteX28" fmla="*/ 296763 w 1603532"/>
              <a:gd name="connsiteY28" fmla="*/ 97971 h 2253342"/>
              <a:gd name="connsiteX29" fmla="*/ 285877 w 1603532"/>
              <a:gd name="connsiteY29" fmla="*/ 130628 h 2253342"/>
              <a:gd name="connsiteX30" fmla="*/ 264106 w 1603532"/>
              <a:gd name="connsiteY30" fmla="*/ 163285 h 2253342"/>
              <a:gd name="connsiteX31" fmla="*/ 253220 w 1603532"/>
              <a:gd name="connsiteY31" fmla="*/ 217714 h 2253342"/>
              <a:gd name="connsiteX32" fmla="*/ 242335 w 1603532"/>
              <a:gd name="connsiteY32" fmla="*/ 250371 h 2253342"/>
              <a:gd name="connsiteX33" fmla="*/ 231449 w 1603532"/>
              <a:gd name="connsiteY33" fmla="*/ 293914 h 2253342"/>
              <a:gd name="connsiteX34" fmla="*/ 198792 w 1603532"/>
              <a:gd name="connsiteY34" fmla="*/ 348342 h 2253342"/>
              <a:gd name="connsiteX35" fmla="*/ 198792 w 1603532"/>
              <a:gd name="connsiteY35" fmla="*/ 348342 h 2253342"/>
              <a:gd name="connsiteX36" fmla="*/ 111706 w 1603532"/>
              <a:gd name="connsiteY36" fmla="*/ 457200 h 2253342"/>
              <a:gd name="connsiteX37" fmla="*/ 100820 w 1603532"/>
              <a:gd name="connsiteY37" fmla="*/ 489857 h 2253342"/>
              <a:gd name="connsiteX38" fmla="*/ 68163 w 1603532"/>
              <a:gd name="connsiteY38" fmla="*/ 511628 h 2253342"/>
              <a:gd name="connsiteX39" fmla="*/ 46392 w 1603532"/>
              <a:gd name="connsiteY39" fmla="*/ 533400 h 2253342"/>
              <a:gd name="connsiteX40" fmla="*/ 32438 w 1603532"/>
              <a:gd name="connsiteY40" fmla="*/ 700523 h 2253342"/>
              <a:gd name="connsiteX41" fmla="*/ 13131 w 1603532"/>
              <a:gd name="connsiteY41" fmla="*/ 803154 h 2253342"/>
              <a:gd name="connsiteX42" fmla="*/ 1532 w 1603532"/>
              <a:gd name="connsiteY42" fmla="*/ 877906 h 2253342"/>
              <a:gd name="connsiteX43" fmla="*/ 12417 w 1603532"/>
              <a:gd name="connsiteY43" fmla="*/ 1023257 h 2253342"/>
              <a:gd name="connsiteX44" fmla="*/ 5107 w 1603532"/>
              <a:gd name="connsiteY44" fmla="*/ 1141777 h 2253342"/>
              <a:gd name="connsiteX45" fmla="*/ 2849 w 1603532"/>
              <a:gd name="connsiteY45" fmla="*/ 1251857 h 2253342"/>
              <a:gd name="connsiteX46" fmla="*/ 46392 w 1603532"/>
              <a:gd name="connsiteY46" fmla="*/ 1306285 h 2253342"/>
              <a:gd name="connsiteX47" fmla="*/ 57277 w 1603532"/>
              <a:gd name="connsiteY47" fmla="*/ 1338942 h 2253342"/>
              <a:gd name="connsiteX48" fmla="*/ 35506 w 1603532"/>
              <a:gd name="connsiteY48" fmla="*/ 1534885 h 2253342"/>
              <a:gd name="connsiteX49" fmla="*/ 24620 w 1603532"/>
              <a:gd name="connsiteY49" fmla="*/ 1567542 h 2253342"/>
              <a:gd name="connsiteX50" fmla="*/ 35506 w 1603532"/>
              <a:gd name="connsiteY50" fmla="*/ 1709057 h 2253342"/>
              <a:gd name="connsiteX51" fmla="*/ 57277 w 1603532"/>
              <a:gd name="connsiteY51" fmla="*/ 1741714 h 2253342"/>
              <a:gd name="connsiteX52" fmla="*/ 100820 w 1603532"/>
              <a:gd name="connsiteY52" fmla="*/ 1785257 h 2253342"/>
              <a:gd name="connsiteX53" fmla="*/ 122592 w 1603532"/>
              <a:gd name="connsiteY53" fmla="*/ 1807028 h 2253342"/>
              <a:gd name="connsiteX54" fmla="*/ 144363 w 1603532"/>
              <a:gd name="connsiteY54" fmla="*/ 1828800 h 2253342"/>
              <a:gd name="connsiteX55" fmla="*/ 177020 w 1603532"/>
              <a:gd name="connsiteY55" fmla="*/ 1850571 h 2253342"/>
              <a:gd name="connsiteX56" fmla="*/ 220563 w 1603532"/>
              <a:gd name="connsiteY56" fmla="*/ 1905000 h 2253342"/>
              <a:gd name="connsiteX57" fmla="*/ 242335 w 1603532"/>
              <a:gd name="connsiteY57" fmla="*/ 1937657 h 2253342"/>
              <a:gd name="connsiteX58" fmla="*/ 318535 w 1603532"/>
              <a:gd name="connsiteY58" fmla="*/ 2002971 h 2253342"/>
              <a:gd name="connsiteX59" fmla="*/ 405620 w 1603532"/>
              <a:gd name="connsiteY59" fmla="*/ 2079171 h 2253342"/>
              <a:gd name="connsiteX60" fmla="*/ 427392 w 1603532"/>
              <a:gd name="connsiteY60" fmla="*/ 2100942 h 2253342"/>
              <a:gd name="connsiteX61" fmla="*/ 492706 w 1603532"/>
              <a:gd name="connsiteY61" fmla="*/ 2122714 h 2253342"/>
              <a:gd name="connsiteX62" fmla="*/ 525363 w 1603532"/>
              <a:gd name="connsiteY62" fmla="*/ 2133600 h 2253342"/>
              <a:gd name="connsiteX63" fmla="*/ 601563 w 1603532"/>
              <a:gd name="connsiteY63" fmla="*/ 2177142 h 2253342"/>
              <a:gd name="connsiteX64" fmla="*/ 699535 w 1603532"/>
              <a:gd name="connsiteY64" fmla="*/ 2198914 h 2253342"/>
              <a:gd name="connsiteX65" fmla="*/ 786620 w 1603532"/>
              <a:gd name="connsiteY65" fmla="*/ 2220685 h 2253342"/>
              <a:gd name="connsiteX66" fmla="*/ 851935 w 1603532"/>
              <a:gd name="connsiteY66" fmla="*/ 2242457 h 2253342"/>
              <a:gd name="connsiteX67" fmla="*/ 884592 w 1603532"/>
              <a:gd name="connsiteY67" fmla="*/ 2253342 h 2253342"/>
              <a:gd name="connsiteX68" fmla="*/ 1026106 w 1603532"/>
              <a:gd name="connsiteY68" fmla="*/ 2242457 h 2253342"/>
              <a:gd name="connsiteX69" fmla="*/ 1091420 w 1603532"/>
              <a:gd name="connsiteY69" fmla="*/ 2177142 h 2253342"/>
              <a:gd name="connsiteX70" fmla="*/ 1145849 w 1603532"/>
              <a:gd name="connsiteY70" fmla="*/ 2122714 h 2253342"/>
              <a:gd name="connsiteX71" fmla="*/ 1167620 w 1603532"/>
              <a:gd name="connsiteY71" fmla="*/ 2090057 h 2253342"/>
              <a:gd name="connsiteX72" fmla="*/ 1222049 w 1603532"/>
              <a:gd name="connsiteY72" fmla="*/ 2035628 h 2253342"/>
              <a:gd name="connsiteX73" fmla="*/ 1287363 w 1603532"/>
              <a:gd name="connsiteY73" fmla="*/ 1970314 h 2253342"/>
              <a:gd name="connsiteX74" fmla="*/ 1330906 w 1603532"/>
              <a:gd name="connsiteY74" fmla="*/ 1905000 h 2253342"/>
              <a:gd name="connsiteX75" fmla="*/ 1374449 w 1603532"/>
              <a:gd name="connsiteY75" fmla="*/ 1839685 h 2253342"/>
              <a:gd name="connsiteX76" fmla="*/ 1396220 w 1603532"/>
              <a:gd name="connsiteY76" fmla="*/ 1807028 h 2253342"/>
              <a:gd name="connsiteX77" fmla="*/ 1472420 w 1603532"/>
              <a:gd name="connsiteY77" fmla="*/ 1730828 h 2253342"/>
              <a:gd name="connsiteX78" fmla="*/ 1494192 w 1603532"/>
              <a:gd name="connsiteY78" fmla="*/ 1709057 h 2253342"/>
              <a:gd name="connsiteX79" fmla="*/ 1515963 w 1603532"/>
              <a:gd name="connsiteY79" fmla="*/ 1676400 h 2253342"/>
              <a:gd name="connsiteX80" fmla="*/ 1537735 w 1603532"/>
              <a:gd name="connsiteY80" fmla="*/ 1654628 h 2253342"/>
              <a:gd name="connsiteX81" fmla="*/ 1581277 w 1603532"/>
              <a:gd name="connsiteY81" fmla="*/ 1578428 h 2253342"/>
              <a:gd name="connsiteX82" fmla="*/ 1603526 w 1603532"/>
              <a:gd name="connsiteY82" fmla="*/ 1369769 h 2253342"/>
              <a:gd name="connsiteX0" fmla="*/ 1596230 w 1603532"/>
              <a:gd name="connsiteY0" fmla="*/ 1183019 h 2253342"/>
              <a:gd name="connsiteX1" fmla="*/ 1603049 w 1603532"/>
              <a:gd name="connsiteY1" fmla="*/ 957942 h 2253342"/>
              <a:gd name="connsiteX2" fmla="*/ 1581277 w 1603532"/>
              <a:gd name="connsiteY2" fmla="*/ 936171 h 2253342"/>
              <a:gd name="connsiteX3" fmla="*/ 1548620 w 1603532"/>
              <a:gd name="connsiteY3" fmla="*/ 881742 h 2253342"/>
              <a:gd name="connsiteX4" fmla="*/ 1483306 w 1603532"/>
              <a:gd name="connsiteY4" fmla="*/ 783771 h 2253342"/>
              <a:gd name="connsiteX5" fmla="*/ 1461535 w 1603532"/>
              <a:gd name="connsiteY5" fmla="*/ 751114 h 2253342"/>
              <a:gd name="connsiteX6" fmla="*/ 1451394 w 1603532"/>
              <a:gd name="connsiteY6" fmla="*/ 696685 h 2253342"/>
              <a:gd name="connsiteX7" fmla="*/ 1440757 w 1603532"/>
              <a:gd name="connsiteY7" fmla="*/ 653142 h 2253342"/>
              <a:gd name="connsiteX8" fmla="*/ 1424305 w 1603532"/>
              <a:gd name="connsiteY8" fmla="*/ 620485 h 2253342"/>
              <a:gd name="connsiteX9" fmla="*/ 1341792 w 1603532"/>
              <a:gd name="connsiteY9" fmla="*/ 544285 h 2253342"/>
              <a:gd name="connsiteX10" fmla="*/ 1320020 w 1603532"/>
              <a:gd name="connsiteY10" fmla="*/ 478971 h 2253342"/>
              <a:gd name="connsiteX11" fmla="*/ 1309135 w 1603532"/>
              <a:gd name="connsiteY11" fmla="*/ 446314 h 2253342"/>
              <a:gd name="connsiteX12" fmla="*/ 1254706 w 1603532"/>
              <a:gd name="connsiteY12" fmla="*/ 391885 h 2253342"/>
              <a:gd name="connsiteX13" fmla="*/ 1200277 w 1603532"/>
              <a:gd name="connsiteY13" fmla="*/ 337457 h 2253342"/>
              <a:gd name="connsiteX14" fmla="*/ 1178506 w 1603532"/>
              <a:gd name="connsiteY14" fmla="*/ 315685 h 2253342"/>
              <a:gd name="connsiteX15" fmla="*/ 1113192 w 1603532"/>
              <a:gd name="connsiteY15" fmla="*/ 293914 h 2253342"/>
              <a:gd name="connsiteX16" fmla="*/ 1080535 w 1603532"/>
              <a:gd name="connsiteY16" fmla="*/ 283028 h 2253342"/>
              <a:gd name="connsiteX17" fmla="*/ 1004335 w 1603532"/>
              <a:gd name="connsiteY17" fmla="*/ 261257 h 2253342"/>
              <a:gd name="connsiteX18" fmla="*/ 949906 w 1603532"/>
              <a:gd name="connsiteY18" fmla="*/ 217714 h 2253342"/>
              <a:gd name="connsiteX19" fmla="*/ 895477 w 1603532"/>
              <a:gd name="connsiteY19" fmla="*/ 174171 h 2253342"/>
              <a:gd name="connsiteX20" fmla="*/ 862820 w 1603532"/>
              <a:gd name="connsiteY20" fmla="*/ 163285 h 2253342"/>
              <a:gd name="connsiteX21" fmla="*/ 830163 w 1603532"/>
              <a:gd name="connsiteY21" fmla="*/ 141514 h 2253342"/>
              <a:gd name="connsiteX22" fmla="*/ 797506 w 1603532"/>
              <a:gd name="connsiteY22" fmla="*/ 130628 h 2253342"/>
              <a:gd name="connsiteX23" fmla="*/ 699535 w 1603532"/>
              <a:gd name="connsiteY23" fmla="*/ 76200 h 2253342"/>
              <a:gd name="connsiteX24" fmla="*/ 645106 w 1603532"/>
              <a:gd name="connsiteY24" fmla="*/ 32657 h 2253342"/>
              <a:gd name="connsiteX25" fmla="*/ 503592 w 1603532"/>
              <a:gd name="connsiteY25" fmla="*/ 0 h 2253342"/>
              <a:gd name="connsiteX26" fmla="*/ 351192 w 1603532"/>
              <a:gd name="connsiteY26" fmla="*/ 21771 h 2253342"/>
              <a:gd name="connsiteX27" fmla="*/ 329420 w 1603532"/>
              <a:gd name="connsiteY27" fmla="*/ 43542 h 2253342"/>
              <a:gd name="connsiteX28" fmla="*/ 296763 w 1603532"/>
              <a:gd name="connsiteY28" fmla="*/ 97971 h 2253342"/>
              <a:gd name="connsiteX29" fmla="*/ 285877 w 1603532"/>
              <a:gd name="connsiteY29" fmla="*/ 130628 h 2253342"/>
              <a:gd name="connsiteX30" fmla="*/ 264106 w 1603532"/>
              <a:gd name="connsiteY30" fmla="*/ 163285 h 2253342"/>
              <a:gd name="connsiteX31" fmla="*/ 253220 w 1603532"/>
              <a:gd name="connsiteY31" fmla="*/ 217714 h 2253342"/>
              <a:gd name="connsiteX32" fmla="*/ 242335 w 1603532"/>
              <a:gd name="connsiteY32" fmla="*/ 250371 h 2253342"/>
              <a:gd name="connsiteX33" fmla="*/ 231449 w 1603532"/>
              <a:gd name="connsiteY33" fmla="*/ 293914 h 2253342"/>
              <a:gd name="connsiteX34" fmla="*/ 198792 w 1603532"/>
              <a:gd name="connsiteY34" fmla="*/ 348342 h 2253342"/>
              <a:gd name="connsiteX35" fmla="*/ 198792 w 1603532"/>
              <a:gd name="connsiteY35" fmla="*/ 348342 h 2253342"/>
              <a:gd name="connsiteX36" fmla="*/ 111706 w 1603532"/>
              <a:gd name="connsiteY36" fmla="*/ 457200 h 2253342"/>
              <a:gd name="connsiteX37" fmla="*/ 100820 w 1603532"/>
              <a:gd name="connsiteY37" fmla="*/ 489857 h 2253342"/>
              <a:gd name="connsiteX38" fmla="*/ 68163 w 1603532"/>
              <a:gd name="connsiteY38" fmla="*/ 511628 h 2253342"/>
              <a:gd name="connsiteX39" fmla="*/ 46392 w 1603532"/>
              <a:gd name="connsiteY39" fmla="*/ 533400 h 2253342"/>
              <a:gd name="connsiteX40" fmla="*/ 32438 w 1603532"/>
              <a:gd name="connsiteY40" fmla="*/ 700523 h 2253342"/>
              <a:gd name="connsiteX41" fmla="*/ 13131 w 1603532"/>
              <a:gd name="connsiteY41" fmla="*/ 803154 h 2253342"/>
              <a:gd name="connsiteX42" fmla="*/ 1532 w 1603532"/>
              <a:gd name="connsiteY42" fmla="*/ 877906 h 2253342"/>
              <a:gd name="connsiteX43" fmla="*/ 12417 w 1603532"/>
              <a:gd name="connsiteY43" fmla="*/ 1023257 h 2253342"/>
              <a:gd name="connsiteX44" fmla="*/ 5107 w 1603532"/>
              <a:gd name="connsiteY44" fmla="*/ 1141777 h 2253342"/>
              <a:gd name="connsiteX45" fmla="*/ 2849 w 1603532"/>
              <a:gd name="connsiteY45" fmla="*/ 1251857 h 2253342"/>
              <a:gd name="connsiteX46" fmla="*/ 46392 w 1603532"/>
              <a:gd name="connsiteY46" fmla="*/ 1306285 h 2253342"/>
              <a:gd name="connsiteX47" fmla="*/ 57277 w 1603532"/>
              <a:gd name="connsiteY47" fmla="*/ 1338942 h 2253342"/>
              <a:gd name="connsiteX48" fmla="*/ 35506 w 1603532"/>
              <a:gd name="connsiteY48" fmla="*/ 1534885 h 2253342"/>
              <a:gd name="connsiteX49" fmla="*/ 24620 w 1603532"/>
              <a:gd name="connsiteY49" fmla="*/ 1567542 h 2253342"/>
              <a:gd name="connsiteX50" fmla="*/ 35506 w 1603532"/>
              <a:gd name="connsiteY50" fmla="*/ 1709057 h 2253342"/>
              <a:gd name="connsiteX51" fmla="*/ 57277 w 1603532"/>
              <a:gd name="connsiteY51" fmla="*/ 1741714 h 2253342"/>
              <a:gd name="connsiteX52" fmla="*/ 100820 w 1603532"/>
              <a:gd name="connsiteY52" fmla="*/ 1785257 h 2253342"/>
              <a:gd name="connsiteX53" fmla="*/ 122592 w 1603532"/>
              <a:gd name="connsiteY53" fmla="*/ 1807028 h 2253342"/>
              <a:gd name="connsiteX54" fmla="*/ 144363 w 1603532"/>
              <a:gd name="connsiteY54" fmla="*/ 1828800 h 2253342"/>
              <a:gd name="connsiteX55" fmla="*/ 177020 w 1603532"/>
              <a:gd name="connsiteY55" fmla="*/ 1850571 h 2253342"/>
              <a:gd name="connsiteX56" fmla="*/ 220563 w 1603532"/>
              <a:gd name="connsiteY56" fmla="*/ 1905000 h 2253342"/>
              <a:gd name="connsiteX57" fmla="*/ 242335 w 1603532"/>
              <a:gd name="connsiteY57" fmla="*/ 1937657 h 2253342"/>
              <a:gd name="connsiteX58" fmla="*/ 318535 w 1603532"/>
              <a:gd name="connsiteY58" fmla="*/ 2002971 h 2253342"/>
              <a:gd name="connsiteX59" fmla="*/ 405620 w 1603532"/>
              <a:gd name="connsiteY59" fmla="*/ 2079171 h 2253342"/>
              <a:gd name="connsiteX60" fmla="*/ 427392 w 1603532"/>
              <a:gd name="connsiteY60" fmla="*/ 2100942 h 2253342"/>
              <a:gd name="connsiteX61" fmla="*/ 492706 w 1603532"/>
              <a:gd name="connsiteY61" fmla="*/ 2122714 h 2253342"/>
              <a:gd name="connsiteX62" fmla="*/ 525363 w 1603532"/>
              <a:gd name="connsiteY62" fmla="*/ 2133600 h 2253342"/>
              <a:gd name="connsiteX63" fmla="*/ 601563 w 1603532"/>
              <a:gd name="connsiteY63" fmla="*/ 2177142 h 2253342"/>
              <a:gd name="connsiteX64" fmla="*/ 699535 w 1603532"/>
              <a:gd name="connsiteY64" fmla="*/ 2198914 h 2253342"/>
              <a:gd name="connsiteX65" fmla="*/ 786620 w 1603532"/>
              <a:gd name="connsiteY65" fmla="*/ 2220685 h 2253342"/>
              <a:gd name="connsiteX66" fmla="*/ 851935 w 1603532"/>
              <a:gd name="connsiteY66" fmla="*/ 2242457 h 2253342"/>
              <a:gd name="connsiteX67" fmla="*/ 884592 w 1603532"/>
              <a:gd name="connsiteY67" fmla="*/ 2253342 h 2253342"/>
              <a:gd name="connsiteX68" fmla="*/ 1026106 w 1603532"/>
              <a:gd name="connsiteY68" fmla="*/ 2242457 h 2253342"/>
              <a:gd name="connsiteX69" fmla="*/ 1091420 w 1603532"/>
              <a:gd name="connsiteY69" fmla="*/ 2177142 h 2253342"/>
              <a:gd name="connsiteX70" fmla="*/ 1145849 w 1603532"/>
              <a:gd name="connsiteY70" fmla="*/ 2122714 h 2253342"/>
              <a:gd name="connsiteX71" fmla="*/ 1167620 w 1603532"/>
              <a:gd name="connsiteY71" fmla="*/ 2090057 h 2253342"/>
              <a:gd name="connsiteX72" fmla="*/ 1222049 w 1603532"/>
              <a:gd name="connsiteY72" fmla="*/ 2035628 h 2253342"/>
              <a:gd name="connsiteX73" fmla="*/ 1287363 w 1603532"/>
              <a:gd name="connsiteY73" fmla="*/ 1970314 h 2253342"/>
              <a:gd name="connsiteX74" fmla="*/ 1330906 w 1603532"/>
              <a:gd name="connsiteY74" fmla="*/ 1905000 h 2253342"/>
              <a:gd name="connsiteX75" fmla="*/ 1374449 w 1603532"/>
              <a:gd name="connsiteY75" fmla="*/ 1839685 h 2253342"/>
              <a:gd name="connsiteX76" fmla="*/ 1396220 w 1603532"/>
              <a:gd name="connsiteY76" fmla="*/ 1807028 h 2253342"/>
              <a:gd name="connsiteX77" fmla="*/ 1472420 w 1603532"/>
              <a:gd name="connsiteY77" fmla="*/ 1730828 h 2253342"/>
              <a:gd name="connsiteX78" fmla="*/ 1494192 w 1603532"/>
              <a:gd name="connsiteY78" fmla="*/ 1709057 h 2253342"/>
              <a:gd name="connsiteX79" fmla="*/ 1515963 w 1603532"/>
              <a:gd name="connsiteY79" fmla="*/ 1676400 h 2253342"/>
              <a:gd name="connsiteX80" fmla="*/ 1537735 w 1603532"/>
              <a:gd name="connsiteY80" fmla="*/ 1654628 h 2253342"/>
              <a:gd name="connsiteX81" fmla="*/ 1497759 w 1603532"/>
              <a:gd name="connsiteY81" fmla="*/ 1571066 h 2253342"/>
              <a:gd name="connsiteX82" fmla="*/ 1603526 w 1603532"/>
              <a:gd name="connsiteY82" fmla="*/ 1369769 h 2253342"/>
              <a:gd name="connsiteX0" fmla="*/ 1596230 w 1603532"/>
              <a:gd name="connsiteY0" fmla="*/ 1183019 h 2253342"/>
              <a:gd name="connsiteX1" fmla="*/ 1603049 w 1603532"/>
              <a:gd name="connsiteY1" fmla="*/ 957942 h 2253342"/>
              <a:gd name="connsiteX2" fmla="*/ 1581277 w 1603532"/>
              <a:gd name="connsiteY2" fmla="*/ 936171 h 2253342"/>
              <a:gd name="connsiteX3" fmla="*/ 1548620 w 1603532"/>
              <a:gd name="connsiteY3" fmla="*/ 881742 h 2253342"/>
              <a:gd name="connsiteX4" fmla="*/ 1483306 w 1603532"/>
              <a:gd name="connsiteY4" fmla="*/ 783771 h 2253342"/>
              <a:gd name="connsiteX5" fmla="*/ 1461535 w 1603532"/>
              <a:gd name="connsiteY5" fmla="*/ 751114 h 2253342"/>
              <a:gd name="connsiteX6" fmla="*/ 1451394 w 1603532"/>
              <a:gd name="connsiteY6" fmla="*/ 696685 h 2253342"/>
              <a:gd name="connsiteX7" fmla="*/ 1440757 w 1603532"/>
              <a:gd name="connsiteY7" fmla="*/ 653142 h 2253342"/>
              <a:gd name="connsiteX8" fmla="*/ 1424305 w 1603532"/>
              <a:gd name="connsiteY8" fmla="*/ 620485 h 2253342"/>
              <a:gd name="connsiteX9" fmla="*/ 1341792 w 1603532"/>
              <a:gd name="connsiteY9" fmla="*/ 544285 h 2253342"/>
              <a:gd name="connsiteX10" fmla="*/ 1320020 w 1603532"/>
              <a:gd name="connsiteY10" fmla="*/ 478971 h 2253342"/>
              <a:gd name="connsiteX11" fmla="*/ 1309135 w 1603532"/>
              <a:gd name="connsiteY11" fmla="*/ 446314 h 2253342"/>
              <a:gd name="connsiteX12" fmla="*/ 1254706 w 1603532"/>
              <a:gd name="connsiteY12" fmla="*/ 391885 h 2253342"/>
              <a:gd name="connsiteX13" fmla="*/ 1200277 w 1603532"/>
              <a:gd name="connsiteY13" fmla="*/ 337457 h 2253342"/>
              <a:gd name="connsiteX14" fmla="*/ 1178506 w 1603532"/>
              <a:gd name="connsiteY14" fmla="*/ 315685 h 2253342"/>
              <a:gd name="connsiteX15" fmla="*/ 1113192 w 1603532"/>
              <a:gd name="connsiteY15" fmla="*/ 293914 h 2253342"/>
              <a:gd name="connsiteX16" fmla="*/ 1080535 w 1603532"/>
              <a:gd name="connsiteY16" fmla="*/ 283028 h 2253342"/>
              <a:gd name="connsiteX17" fmla="*/ 1004335 w 1603532"/>
              <a:gd name="connsiteY17" fmla="*/ 261257 h 2253342"/>
              <a:gd name="connsiteX18" fmla="*/ 949906 w 1603532"/>
              <a:gd name="connsiteY18" fmla="*/ 217714 h 2253342"/>
              <a:gd name="connsiteX19" fmla="*/ 895477 w 1603532"/>
              <a:gd name="connsiteY19" fmla="*/ 174171 h 2253342"/>
              <a:gd name="connsiteX20" fmla="*/ 862820 w 1603532"/>
              <a:gd name="connsiteY20" fmla="*/ 163285 h 2253342"/>
              <a:gd name="connsiteX21" fmla="*/ 830163 w 1603532"/>
              <a:gd name="connsiteY21" fmla="*/ 141514 h 2253342"/>
              <a:gd name="connsiteX22" fmla="*/ 797506 w 1603532"/>
              <a:gd name="connsiteY22" fmla="*/ 130628 h 2253342"/>
              <a:gd name="connsiteX23" fmla="*/ 699535 w 1603532"/>
              <a:gd name="connsiteY23" fmla="*/ 76200 h 2253342"/>
              <a:gd name="connsiteX24" fmla="*/ 645106 w 1603532"/>
              <a:gd name="connsiteY24" fmla="*/ 32657 h 2253342"/>
              <a:gd name="connsiteX25" fmla="*/ 503592 w 1603532"/>
              <a:gd name="connsiteY25" fmla="*/ 0 h 2253342"/>
              <a:gd name="connsiteX26" fmla="*/ 351192 w 1603532"/>
              <a:gd name="connsiteY26" fmla="*/ 21771 h 2253342"/>
              <a:gd name="connsiteX27" fmla="*/ 329420 w 1603532"/>
              <a:gd name="connsiteY27" fmla="*/ 43542 h 2253342"/>
              <a:gd name="connsiteX28" fmla="*/ 296763 w 1603532"/>
              <a:gd name="connsiteY28" fmla="*/ 97971 h 2253342"/>
              <a:gd name="connsiteX29" fmla="*/ 285877 w 1603532"/>
              <a:gd name="connsiteY29" fmla="*/ 130628 h 2253342"/>
              <a:gd name="connsiteX30" fmla="*/ 264106 w 1603532"/>
              <a:gd name="connsiteY30" fmla="*/ 163285 h 2253342"/>
              <a:gd name="connsiteX31" fmla="*/ 253220 w 1603532"/>
              <a:gd name="connsiteY31" fmla="*/ 217714 h 2253342"/>
              <a:gd name="connsiteX32" fmla="*/ 242335 w 1603532"/>
              <a:gd name="connsiteY32" fmla="*/ 250371 h 2253342"/>
              <a:gd name="connsiteX33" fmla="*/ 231449 w 1603532"/>
              <a:gd name="connsiteY33" fmla="*/ 293914 h 2253342"/>
              <a:gd name="connsiteX34" fmla="*/ 198792 w 1603532"/>
              <a:gd name="connsiteY34" fmla="*/ 348342 h 2253342"/>
              <a:gd name="connsiteX35" fmla="*/ 198792 w 1603532"/>
              <a:gd name="connsiteY35" fmla="*/ 348342 h 2253342"/>
              <a:gd name="connsiteX36" fmla="*/ 111706 w 1603532"/>
              <a:gd name="connsiteY36" fmla="*/ 457200 h 2253342"/>
              <a:gd name="connsiteX37" fmla="*/ 100820 w 1603532"/>
              <a:gd name="connsiteY37" fmla="*/ 489857 h 2253342"/>
              <a:gd name="connsiteX38" fmla="*/ 68163 w 1603532"/>
              <a:gd name="connsiteY38" fmla="*/ 511628 h 2253342"/>
              <a:gd name="connsiteX39" fmla="*/ 46392 w 1603532"/>
              <a:gd name="connsiteY39" fmla="*/ 533400 h 2253342"/>
              <a:gd name="connsiteX40" fmla="*/ 32438 w 1603532"/>
              <a:gd name="connsiteY40" fmla="*/ 700523 h 2253342"/>
              <a:gd name="connsiteX41" fmla="*/ 13131 w 1603532"/>
              <a:gd name="connsiteY41" fmla="*/ 803154 h 2253342"/>
              <a:gd name="connsiteX42" fmla="*/ 1532 w 1603532"/>
              <a:gd name="connsiteY42" fmla="*/ 877906 h 2253342"/>
              <a:gd name="connsiteX43" fmla="*/ 12417 w 1603532"/>
              <a:gd name="connsiteY43" fmla="*/ 1023257 h 2253342"/>
              <a:gd name="connsiteX44" fmla="*/ 5107 w 1603532"/>
              <a:gd name="connsiteY44" fmla="*/ 1141777 h 2253342"/>
              <a:gd name="connsiteX45" fmla="*/ 2849 w 1603532"/>
              <a:gd name="connsiteY45" fmla="*/ 1251857 h 2253342"/>
              <a:gd name="connsiteX46" fmla="*/ 46392 w 1603532"/>
              <a:gd name="connsiteY46" fmla="*/ 1306285 h 2253342"/>
              <a:gd name="connsiteX47" fmla="*/ 57277 w 1603532"/>
              <a:gd name="connsiteY47" fmla="*/ 1338942 h 2253342"/>
              <a:gd name="connsiteX48" fmla="*/ 35506 w 1603532"/>
              <a:gd name="connsiteY48" fmla="*/ 1534885 h 2253342"/>
              <a:gd name="connsiteX49" fmla="*/ 24620 w 1603532"/>
              <a:gd name="connsiteY49" fmla="*/ 1567542 h 2253342"/>
              <a:gd name="connsiteX50" fmla="*/ 35506 w 1603532"/>
              <a:gd name="connsiteY50" fmla="*/ 1709057 h 2253342"/>
              <a:gd name="connsiteX51" fmla="*/ 57277 w 1603532"/>
              <a:gd name="connsiteY51" fmla="*/ 1741714 h 2253342"/>
              <a:gd name="connsiteX52" fmla="*/ 100820 w 1603532"/>
              <a:gd name="connsiteY52" fmla="*/ 1785257 h 2253342"/>
              <a:gd name="connsiteX53" fmla="*/ 122592 w 1603532"/>
              <a:gd name="connsiteY53" fmla="*/ 1807028 h 2253342"/>
              <a:gd name="connsiteX54" fmla="*/ 144363 w 1603532"/>
              <a:gd name="connsiteY54" fmla="*/ 1828800 h 2253342"/>
              <a:gd name="connsiteX55" fmla="*/ 177020 w 1603532"/>
              <a:gd name="connsiteY55" fmla="*/ 1850571 h 2253342"/>
              <a:gd name="connsiteX56" fmla="*/ 220563 w 1603532"/>
              <a:gd name="connsiteY56" fmla="*/ 1905000 h 2253342"/>
              <a:gd name="connsiteX57" fmla="*/ 242335 w 1603532"/>
              <a:gd name="connsiteY57" fmla="*/ 1937657 h 2253342"/>
              <a:gd name="connsiteX58" fmla="*/ 318535 w 1603532"/>
              <a:gd name="connsiteY58" fmla="*/ 2002971 h 2253342"/>
              <a:gd name="connsiteX59" fmla="*/ 405620 w 1603532"/>
              <a:gd name="connsiteY59" fmla="*/ 2079171 h 2253342"/>
              <a:gd name="connsiteX60" fmla="*/ 427392 w 1603532"/>
              <a:gd name="connsiteY60" fmla="*/ 2100942 h 2253342"/>
              <a:gd name="connsiteX61" fmla="*/ 492706 w 1603532"/>
              <a:gd name="connsiteY61" fmla="*/ 2122714 h 2253342"/>
              <a:gd name="connsiteX62" fmla="*/ 525363 w 1603532"/>
              <a:gd name="connsiteY62" fmla="*/ 2133600 h 2253342"/>
              <a:gd name="connsiteX63" fmla="*/ 601563 w 1603532"/>
              <a:gd name="connsiteY63" fmla="*/ 2177142 h 2253342"/>
              <a:gd name="connsiteX64" fmla="*/ 699535 w 1603532"/>
              <a:gd name="connsiteY64" fmla="*/ 2198914 h 2253342"/>
              <a:gd name="connsiteX65" fmla="*/ 786620 w 1603532"/>
              <a:gd name="connsiteY65" fmla="*/ 2220685 h 2253342"/>
              <a:gd name="connsiteX66" fmla="*/ 851935 w 1603532"/>
              <a:gd name="connsiteY66" fmla="*/ 2242457 h 2253342"/>
              <a:gd name="connsiteX67" fmla="*/ 884592 w 1603532"/>
              <a:gd name="connsiteY67" fmla="*/ 2253342 h 2253342"/>
              <a:gd name="connsiteX68" fmla="*/ 1026106 w 1603532"/>
              <a:gd name="connsiteY68" fmla="*/ 2242457 h 2253342"/>
              <a:gd name="connsiteX69" fmla="*/ 1091420 w 1603532"/>
              <a:gd name="connsiteY69" fmla="*/ 2177142 h 2253342"/>
              <a:gd name="connsiteX70" fmla="*/ 1145849 w 1603532"/>
              <a:gd name="connsiteY70" fmla="*/ 2122714 h 2253342"/>
              <a:gd name="connsiteX71" fmla="*/ 1167620 w 1603532"/>
              <a:gd name="connsiteY71" fmla="*/ 2090057 h 2253342"/>
              <a:gd name="connsiteX72" fmla="*/ 1222049 w 1603532"/>
              <a:gd name="connsiteY72" fmla="*/ 2035628 h 2253342"/>
              <a:gd name="connsiteX73" fmla="*/ 1287363 w 1603532"/>
              <a:gd name="connsiteY73" fmla="*/ 1970314 h 2253342"/>
              <a:gd name="connsiteX74" fmla="*/ 1330906 w 1603532"/>
              <a:gd name="connsiteY74" fmla="*/ 1905000 h 2253342"/>
              <a:gd name="connsiteX75" fmla="*/ 1374449 w 1603532"/>
              <a:gd name="connsiteY75" fmla="*/ 1839685 h 2253342"/>
              <a:gd name="connsiteX76" fmla="*/ 1396220 w 1603532"/>
              <a:gd name="connsiteY76" fmla="*/ 1807028 h 2253342"/>
              <a:gd name="connsiteX77" fmla="*/ 1472420 w 1603532"/>
              <a:gd name="connsiteY77" fmla="*/ 1730828 h 2253342"/>
              <a:gd name="connsiteX78" fmla="*/ 1494192 w 1603532"/>
              <a:gd name="connsiteY78" fmla="*/ 1709057 h 2253342"/>
              <a:gd name="connsiteX79" fmla="*/ 1515963 w 1603532"/>
              <a:gd name="connsiteY79" fmla="*/ 1676400 h 2253342"/>
              <a:gd name="connsiteX80" fmla="*/ 1537735 w 1603532"/>
              <a:gd name="connsiteY80" fmla="*/ 1654628 h 2253342"/>
              <a:gd name="connsiteX81" fmla="*/ 1503327 w 1603532"/>
              <a:gd name="connsiteY81" fmla="*/ 1475369 h 2253342"/>
              <a:gd name="connsiteX82" fmla="*/ 1603526 w 1603532"/>
              <a:gd name="connsiteY82" fmla="*/ 1369769 h 2253342"/>
              <a:gd name="connsiteX0" fmla="*/ 1596230 w 1603532"/>
              <a:gd name="connsiteY0" fmla="*/ 1183019 h 2253342"/>
              <a:gd name="connsiteX1" fmla="*/ 1603049 w 1603532"/>
              <a:gd name="connsiteY1" fmla="*/ 957942 h 2253342"/>
              <a:gd name="connsiteX2" fmla="*/ 1581277 w 1603532"/>
              <a:gd name="connsiteY2" fmla="*/ 936171 h 2253342"/>
              <a:gd name="connsiteX3" fmla="*/ 1548620 w 1603532"/>
              <a:gd name="connsiteY3" fmla="*/ 881742 h 2253342"/>
              <a:gd name="connsiteX4" fmla="*/ 1483306 w 1603532"/>
              <a:gd name="connsiteY4" fmla="*/ 783771 h 2253342"/>
              <a:gd name="connsiteX5" fmla="*/ 1461535 w 1603532"/>
              <a:gd name="connsiteY5" fmla="*/ 751114 h 2253342"/>
              <a:gd name="connsiteX6" fmla="*/ 1451394 w 1603532"/>
              <a:gd name="connsiteY6" fmla="*/ 696685 h 2253342"/>
              <a:gd name="connsiteX7" fmla="*/ 1440757 w 1603532"/>
              <a:gd name="connsiteY7" fmla="*/ 653142 h 2253342"/>
              <a:gd name="connsiteX8" fmla="*/ 1424305 w 1603532"/>
              <a:gd name="connsiteY8" fmla="*/ 620485 h 2253342"/>
              <a:gd name="connsiteX9" fmla="*/ 1341792 w 1603532"/>
              <a:gd name="connsiteY9" fmla="*/ 544285 h 2253342"/>
              <a:gd name="connsiteX10" fmla="*/ 1320020 w 1603532"/>
              <a:gd name="connsiteY10" fmla="*/ 478971 h 2253342"/>
              <a:gd name="connsiteX11" fmla="*/ 1309135 w 1603532"/>
              <a:gd name="connsiteY11" fmla="*/ 446314 h 2253342"/>
              <a:gd name="connsiteX12" fmla="*/ 1254706 w 1603532"/>
              <a:gd name="connsiteY12" fmla="*/ 391885 h 2253342"/>
              <a:gd name="connsiteX13" fmla="*/ 1200277 w 1603532"/>
              <a:gd name="connsiteY13" fmla="*/ 337457 h 2253342"/>
              <a:gd name="connsiteX14" fmla="*/ 1178506 w 1603532"/>
              <a:gd name="connsiteY14" fmla="*/ 315685 h 2253342"/>
              <a:gd name="connsiteX15" fmla="*/ 1113192 w 1603532"/>
              <a:gd name="connsiteY15" fmla="*/ 293914 h 2253342"/>
              <a:gd name="connsiteX16" fmla="*/ 1080535 w 1603532"/>
              <a:gd name="connsiteY16" fmla="*/ 283028 h 2253342"/>
              <a:gd name="connsiteX17" fmla="*/ 1004335 w 1603532"/>
              <a:gd name="connsiteY17" fmla="*/ 261257 h 2253342"/>
              <a:gd name="connsiteX18" fmla="*/ 949906 w 1603532"/>
              <a:gd name="connsiteY18" fmla="*/ 217714 h 2253342"/>
              <a:gd name="connsiteX19" fmla="*/ 895477 w 1603532"/>
              <a:gd name="connsiteY19" fmla="*/ 174171 h 2253342"/>
              <a:gd name="connsiteX20" fmla="*/ 862820 w 1603532"/>
              <a:gd name="connsiteY20" fmla="*/ 163285 h 2253342"/>
              <a:gd name="connsiteX21" fmla="*/ 830163 w 1603532"/>
              <a:gd name="connsiteY21" fmla="*/ 141514 h 2253342"/>
              <a:gd name="connsiteX22" fmla="*/ 797506 w 1603532"/>
              <a:gd name="connsiteY22" fmla="*/ 130628 h 2253342"/>
              <a:gd name="connsiteX23" fmla="*/ 699535 w 1603532"/>
              <a:gd name="connsiteY23" fmla="*/ 76200 h 2253342"/>
              <a:gd name="connsiteX24" fmla="*/ 645106 w 1603532"/>
              <a:gd name="connsiteY24" fmla="*/ 32657 h 2253342"/>
              <a:gd name="connsiteX25" fmla="*/ 503592 w 1603532"/>
              <a:gd name="connsiteY25" fmla="*/ 0 h 2253342"/>
              <a:gd name="connsiteX26" fmla="*/ 351192 w 1603532"/>
              <a:gd name="connsiteY26" fmla="*/ 21771 h 2253342"/>
              <a:gd name="connsiteX27" fmla="*/ 329420 w 1603532"/>
              <a:gd name="connsiteY27" fmla="*/ 43542 h 2253342"/>
              <a:gd name="connsiteX28" fmla="*/ 296763 w 1603532"/>
              <a:gd name="connsiteY28" fmla="*/ 97971 h 2253342"/>
              <a:gd name="connsiteX29" fmla="*/ 285877 w 1603532"/>
              <a:gd name="connsiteY29" fmla="*/ 130628 h 2253342"/>
              <a:gd name="connsiteX30" fmla="*/ 264106 w 1603532"/>
              <a:gd name="connsiteY30" fmla="*/ 163285 h 2253342"/>
              <a:gd name="connsiteX31" fmla="*/ 253220 w 1603532"/>
              <a:gd name="connsiteY31" fmla="*/ 217714 h 2253342"/>
              <a:gd name="connsiteX32" fmla="*/ 242335 w 1603532"/>
              <a:gd name="connsiteY32" fmla="*/ 250371 h 2253342"/>
              <a:gd name="connsiteX33" fmla="*/ 231449 w 1603532"/>
              <a:gd name="connsiteY33" fmla="*/ 293914 h 2253342"/>
              <a:gd name="connsiteX34" fmla="*/ 198792 w 1603532"/>
              <a:gd name="connsiteY34" fmla="*/ 348342 h 2253342"/>
              <a:gd name="connsiteX35" fmla="*/ 198792 w 1603532"/>
              <a:gd name="connsiteY35" fmla="*/ 348342 h 2253342"/>
              <a:gd name="connsiteX36" fmla="*/ 111706 w 1603532"/>
              <a:gd name="connsiteY36" fmla="*/ 457200 h 2253342"/>
              <a:gd name="connsiteX37" fmla="*/ 100820 w 1603532"/>
              <a:gd name="connsiteY37" fmla="*/ 489857 h 2253342"/>
              <a:gd name="connsiteX38" fmla="*/ 68163 w 1603532"/>
              <a:gd name="connsiteY38" fmla="*/ 511628 h 2253342"/>
              <a:gd name="connsiteX39" fmla="*/ 46392 w 1603532"/>
              <a:gd name="connsiteY39" fmla="*/ 533400 h 2253342"/>
              <a:gd name="connsiteX40" fmla="*/ 32438 w 1603532"/>
              <a:gd name="connsiteY40" fmla="*/ 700523 h 2253342"/>
              <a:gd name="connsiteX41" fmla="*/ 13131 w 1603532"/>
              <a:gd name="connsiteY41" fmla="*/ 803154 h 2253342"/>
              <a:gd name="connsiteX42" fmla="*/ 1532 w 1603532"/>
              <a:gd name="connsiteY42" fmla="*/ 877906 h 2253342"/>
              <a:gd name="connsiteX43" fmla="*/ 12417 w 1603532"/>
              <a:gd name="connsiteY43" fmla="*/ 1023257 h 2253342"/>
              <a:gd name="connsiteX44" fmla="*/ 5107 w 1603532"/>
              <a:gd name="connsiteY44" fmla="*/ 1141777 h 2253342"/>
              <a:gd name="connsiteX45" fmla="*/ 2849 w 1603532"/>
              <a:gd name="connsiteY45" fmla="*/ 1251857 h 2253342"/>
              <a:gd name="connsiteX46" fmla="*/ 46392 w 1603532"/>
              <a:gd name="connsiteY46" fmla="*/ 1306285 h 2253342"/>
              <a:gd name="connsiteX47" fmla="*/ 57277 w 1603532"/>
              <a:gd name="connsiteY47" fmla="*/ 1338942 h 2253342"/>
              <a:gd name="connsiteX48" fmla="*/ 35506 w 1603532"/>
              <a:gd name="connsiteY48" fmla="*/ 1534885 h 2253342"/>
              <a:gd name="connsiteX49" fmla="*/ 24620 w 1603532"/>
              <a:gd name="connsiteY49" fmla="*/ 1567542 h 2253342"/>
              <a:gd name="connsiteX50" fmla="*/ 35506 w 1603532"/>
              <a:gd name="connsiteY50" fmla="*/ 1709057 h 2253342"/>
              <a:gd name="connsiteX51" fmla="*/ 57277 w 1603532"/>
              <a:gd name="connsiteY51" fmla="*/ 1741714 h 2253342"/>
              <a:gd name="connsiteX52" fmla="*/ 100820 w 1603532"/>
              <a:gd name="connsiteY52" fmla="*/ 1785257 h 2253342"/>
              <a:gd name="connsiteX53" fmla="*/ 122592 w 1603532"/>
              <a:gd name="connsiteY53" fmla="*/ 1807028 h 2253342"/>
              <a:gd name="connsiteX54" fmla="*/ 144363 w 1603532"/>
              <a:gd name="connsiteY54" fmla="*/ 1828800 h 2253342"/>
              <a:gd name="connsiteX55" fmla="*/ 177020 w 1603532"/>
              <a:gd name="connsiteY55" fmla="*/ 1850571 h 2253342"/>
              <a:gd name="connsiteX56" fmla="*/ 220563 w 1603532"/>
              <a:gd name="connsiteY56" fmla="*/ 1905000 h 2253342"/>
              <a:gd name="connsiteX57" fmla="*/ 242335 w 1603532"/>
              <a:gd name="connsiteY57" fmla="*/ 1937657 h 2253342"/>
              <a:gd name="connsiteX58" fmla="*/ 318535 w 1603532"/>
              <a:gd name="connsiteY58" fmla="*/ 2002971 h 2253342"/>
              <a:gd name="connsiteX59" fmla="*/ 405620 w 1603532"/>
              <a:gd name="connsiteY59" fmla="*/ 2079171 h 2253342"/>
              <a:gd name="connsiteX60" fmla="*/ 427392 w 1603532"/>
              <a:gd name="connsiteY60" fmla="*/ 2100942 h 2253342"/>
              <a:gd name="connsiteX61" fmla="*/ 492706 w 1603532"/>
              <a:gd name="connsiteY61" fmla="*/ 2122714 h 2253342"/>
              <a:gd name="connsiteX62" fmla="*/ 525363 w 1603532"/>
              <a:gd name="connsiteY62" fmla="*/ 2133600 h 2253342"/>
              <a:gd name="connsiteX63" fmla="*/ 601563 w 1603532"/>
              <a:gd name="connsiteY63" fmla="*/ 2177142 h 2253342"/>
              <a:gd name="connsiteX64" fmla="*/ 699535 w 1603532"/>
              <a:gd name="connsiteY64" fmla="*/ 2198914 h 2253342"/>
              <a:gd name="connsiteX65" fmla="*/ 786620 w 1603532"/>
              <a:gd name="connsiteY65" fmla="*/ 2220685 h 2253342"/>
              <a:gd name="connsiteX66" fmla="*/ 851935 w 1603532"/>
              <a:gd name="connsiteY66" fmla="*/ 2242457 h 2253342"/>
              <a:gd name="connsiteX67" fmla="*/ 884592 w 1603532"/>
              <a:gd name="connsiteY67" fmla="*/ 2253342 h 2253342"/>
              <a:gd name="connsiteX68" fmla="*/ 1026106 w 1603532"/>
              <a:gd name="connsiteY68" fmla="*/ 2242457 h 2253342"/>
              <a:gd name="connsiteX69" fmla="*/ 1091420 w 1603532"/>
              <a:gd name="connsiteY69" fmla="*/ 2177142 h 2253342"/>
              <a:gd name="connsiteX70" fmla="*/ 1145849 w 1603532"/>
              <a:gd name="connsiteY70" fmla="*/ 2122714 h 2253342"/>
              <a:gd name="connsiteX71" fmla="*/ 1167620 w 1603532"/>
              <a:gd name="connsiteY71" fmla="*/ 2090057 h 2253342"/>
              <a:gd name="connsiteX72" fmla="*/ 1222049 w 1603532"/>
              <a:gd name="connsiteY72" fmla="*/ 2035628 h 2253342"/>
              <a:gd name="connsiteX73" fmla="*/ 1287363 w 1603532"/>
              <a:gd name="connsiteY73" fmla="*/ 1970314 h 2253342"/>
              <a:gd name="connsiteX74" fmla="*/ 1330906 w 1603532"/>
              <a:gd name="connsiteY74" fmla="*/ 1905000 h 2253342"/>
              <a:gd name="connsiteX75" fmla="*/ 1374449 w 1603532"/>
              <a:gd name="connsiteY75" fmla="*/ 1839685 h 2253342"/>
              <a:gd name="connsiteX76" fmla="*/ 1396220 w 1603532"/>
              <a:gd name="connsiteY76" fmla="*/ 1807028 h 2253342"/>
              <a:gd name="connsiteX77" fmla="*/ 1472420 w 1603532"/>
              <a:gd name="connsiteY77" fmla="*/ 1730828 h 2253342"/>
              <a:gd name="connsiteX78" fmla="*/ 1494192 w 1603532"/>
              <a:gd name="connsiteY78" fmla="*/ 1709057 h 2253342"/>
              <a:gd name="connsiteX79" fmla="*/ 1515963 w 1603532"/>
              <a:gd name="connsiteY79" fmla="*/ 1676400 h 2253342"/>
              <a:gd name="connsiteX80" fmla="*/ 1503327 w 1603532"/>
              <a:gd name="connsiteY80" fmla="*/ 1475369 h 2253342"/>
              <a:gd name="connsiteX81" fmla="*/ 1603526 w 1603532"/>
              <a:gd name="connsiteY81" fmla="*/ 1369769 h 2253342"/>
              <a:gd name="connsiteX0" fmla="*/ 1596230 w 1603532"/>
              <a:gd name="connsiteY0" fmla="*/ 1183019 h 2253342"/>
              <a:gd name="connsiteX1" fmla="*/ 1603049 w 1603532"/>
              <a:gd name="connsiteY1" fmla="*/ 957942 h 2253342"/>
              <a:gd name="connsiteX2" fmla="*/ 1581277 w 1603532"/>
              <a:gd name="connsiteY2" fmla="*/ 936171 h 2253342"/>
              <a:gd name="connsiteX3" fmla="*/ 1548620 w 1603532"/>
              <a:gd name="connsiteY3" fmla="*/ 881742 h 2253342"/>
              <a:gd name="connsiteX4" fmla="*/ 1483306 w 1603532"/>
              <a:gd name="connsiteY4" fmla="*/ 783771 h 2253342"/>
              <a:gd name="connsiteX5" fmla="*/ 1461535 w 1603532"/>
              <a:gd name="connsiteY5" fmla="*/ 751114 h 2253342"/>
              <a:gd name="connsiteX6" fmla="*/ 1451394 w 1603532"/>
              <a:gd name="connsiteY6" fmla="*/ 696685 h 2253342"/>
              <a:gd name="connsiteX7" fmla="*/ 1440757 w 1603532"/>
              <a:gd name="connsiteY7" fmla="*/ 653142 h 2253342"/>
              <a:gd name="connsiteX8" fmla="*/ 1424305 w 1603532"/>
              <a:gd name="connsiteY8" fmla="*/ 620485 h 2253342"/>
              <a:gd name="connsiteX9" fmla="*/ 1341792 w 1603532"/>
              <a:gd name="connsiteY9" fmla="*/ 544285 h 2253342"/>
              <a:gd name="connsiteX10" fmla="*/ 1320020 w 1603532"/>
              <a:gd name="connsiteY10" fmla="*/ 478971 h 2253342"/>
              <a:gd name="connsiteX11" fmla="*/ 1309135 w 1603532"/>
              <a:gd name="connsiteY11" fmla="*/ 446314 h 2253342"/>
              <a:gd name="connsiteX12" fmla="*/ 1254706 w 1603532"/>
              <a:gd name="connsiteY12" fmla="*/ 391885 h 2253342"/>
              <a:gd name="connsiteX13" fmla="*/ 1200277 w 1603532"/>
              <a:gd name="connsiteY13" fmla="*/ 337457 h 2253342"/>
              <a:gd name="connsiteX14" fmla="*/ 1178506 w 1603532"/>
              <a:gd name="connsiteY14" fmla="*/ 315685 h 2253342"/>
              <a:gd name="connsiteX15" fmla="*/ 1113192 w 1603532"/>
              <a:gd name="connsiteY15" fmla="*/ 293914 h 2253342"/>
              <a:gd name="connsiteX16" fmla="*/ 1080535 w 1603532"/>
              <a:gd name="connsiteY16" fmla="*/ 283028 h 2253342"/>
              <a:gd name="connsiteX17" fmla="*/ 1004335 w 1603532"/>
              <a:gd name="connsiteY17" fmla="*/ 261257 h 2253342"/>
              <a:gd name="connsiteX18" fmla="*/ 949906 w 1603532"/>
              <a:gd name="connsiteY18" fmla="*/ 217714 h 2253342"/>
              <a:gd name="connsiteX19" fmla="*/ 895477 w 1603532"/>
              <a:gd name="connsiteY19" fmla="*/ 174171 h 2253342"/>
              <a:gd name="connsiteX20" fmla="*/ 862820 w 1603532"/>
              <a:gd name="connsiteY20" fmla="*/ 163285 h 2253342"/>
              <a:gd name="connsiteX21" fmla="*/ 830163 w 1603532"/>
              <a:gd name="connsiteY21" fmla="*/ 141514 h 2253342"/>
              <a:gd name="connsiteX22" fmla="*/ 797506 w 1603532"/>
              <a:gd name="connsiteY22" fmla="*/ 130628 h 2253342"/>
              <a:gd name="connsiteX23" fmla="*/ 699535 w 1603532"/>
              <a:gd name="connsiteY23" fmla="*/ 76200 h 2253342"/>
              <a:gd name="connsiteX24" fmla="*/ 645106 w 1603532"/>
              <a:gd name="connsiteY24" fmla="*/ 32657 h 2253342"/>
              <a:gd name="connsiteX25" fmla="*/ 503592 w 1603532"/>
              <a:gd name="connsiteY25" fmla="*/ 0 h 2253342"/>
              <a:gd name="connsiteX26" fmla="*/ 351192 w 1603532"/>
              <a:gd name="connsiteY26" fmla="*/ 21771 h 2253342"/>
              <a:gd name="connsiteX27" fmla="*/ 329420 w 1603532"/>
              <a:gd name="connsiteY27" fmla="*/ 43542 h 2253342"/>
              <a:gd name="connsiteX28" fmla="*/ 296763 w 1603532"/>
              <a:gd name="connsiteY28" fmla="*/ 97971 h 2253342"/>
              <a:gd name="connsiteX29" fmla="*/ 285877 w 1603532"/>
              <a:gd name="connsiteY29" fmla="*/ 130628 h 2253342"/>
              <a:gd name="connsiteX30" fmla="*/ 264106 w 1603532"/>
              <a:gd name="connsiteY30" fmla="*/ 163285 h 2253342"/>
              <a:gd name="connsiteX31" fmla="*/ 253220 w 1603532"/>
              <a:gd name="connsiteY31" fmla="*/ 217714 h 2253342"/>
              <a:gd name="connsiteX32" fmla="*/ 242335 w 1603532"/>
              <a:gd name="connsiteY32" fmla="*/ 250371 h 2253342"/>
              <a:gd name="connsiteX33" fmla="*/ 231449 w 1603532"/>
              <a:gd name="connsiteY33" fmla="*/ 293914 h 2253342"/>
              <a:gd name="connsiteX34" fmla="*/ 198792 w 1603532"/>
              <a:gd name="connsiteY34" fmla="*/ 348342 h 2253342"/>
              <a:gd name="connsiteX35" fmla="*/ 198792 w 1603532"/>
              <a:gd name="connsiteY35" fmla="*/ 348342 h 2253342"/>
              <a:gd name="connsiteX36" fmla="*/ 111706 w 1603532"/>
              <a:gd name="connsiteY36" fmla="*/ 457200 h 2253342"/>
              <a:gd name="connsiteX37" fmla="*/ 100820 w 1603532"/>
              <a:gd name="connsiteY37" fmla="*/ 489857 h 2253342"/>
              <a:gd name="connsiteX38" fmla="*/ 68163 w 1603532"/>
              <a:gd name="connsiteY38" fmla="*/ 511628 h 2253342"/>
              <a:gd name="connsiteX39" fmla="*/ 46392 w 1603532"/>
              <a:gd name="connsiteY39" fmla="*/ 533400 h 2253342"/>
              <a:gd name="connsiteX40" fmla="*/ 32438 w 1603532"/>
              <a:gd name="connsiteY40" fmla="*/ 700523 h 2253342"/>
              <a:gd name="connsiteX41" fmla="*/ 13131 w 1603532"/>
              <a:gd name="connsiteY41" fmla="*/ 803154 h 2253342"/>
              <a:gd name="connsiteX42" fmla="*/ 1532 w 1603532"/>
              <a:gd name="connsiteY42" fmla="*/ 877906 h 2253342"/>
              <a:gd name="connsiteX43" fmla="*/ 12417 w 1603532"/>
              <a:gd name="connsiteY43" fmla="*/ 1023257 h 2253342"/>
              <a:gd name="connsiteX44" fmla="*/ 5107 w 1603532"/>
              <a:gd name="connsiteY44" fmla="*/ 1141777 h 2253342"/>
              <a:gd name="connsiteX45" fmla="*/ 2849 w 1603532"/>
              <a:gd name="connsiteY45" fmla="*/ 1251857 h 2253342"/>
              <a:gd name="connsiteX46" fmla="*/ 46392 w 1603532"/>
              <a:gd name="connsiteY46" fmla="*/ 1306285 h 2253342"/>
              <a:gd name="connsiteX47" fmla="*/ 57277 w 1603532"/>
              <a:gd name="connsiteY47" fmla="*/ 1338942 h 2253342"/>
              <a:gd name="connsiteX48" fmla="*/ 35506 w 1603532"/>
              <a:gd name="connsiteY48" fmla="*/ 1534885 h 2253342"/>
              <a:gd name="connsiteX49" fmla="*/ 24620 w 1603532"/>
              <a:gd name="connsiteY49" fmla="*/ 1567542 h 2253342"/>
              <a:gd name="connsiteX50" fmla="*/ 35506 w 1603532"/>
              <a:gd name="connsiteY50" fmla="*/ 1709057 h 2253342"/>
              <a:gd name="connsiteX51" fmla="*/ 57277 w 1603532"/>
              <a:gd name="connsiteY51" fmla="*/ 1741714 h 2253342"/>
              <a:gd name="connsiteX52" fmla="*/ 100820 w 1603532"/>
              <a:gd name="connsiteY52" fmla="*/ 1785257 h 2253342"/>
              <a:gd name="connsiteX53" fmla="*/ 122592 w 1603532"/>
              <a:gd name="connsiteY53" fmla="*/ 1807028 h 2253342"/>
              <a:gd name="connsiteX54" fmla="*/ 144363 w 1603532"/>
              <a:gd name="connsiteY54" fmla="*/ 1828800 h 2253342"/>
              <a:gd name="connsiteX55" fmla="*/ 177020 w 1603532"/>
              <a:gd name="connsiteY55" fmla="*/ 1850571 h 2253342"/>
              <a:gd name="connsiteX56" fmla="*/ 220563 w 1603532"/>
              <a:gd name="connsiteY56" fmla="*/ 1905000 h 2253342"/>
              <a:gd name="connsiteX57" fmla="*/ 242335 w 1603532"/>
              <a:gd name="connsiteY57" fmla="*/ 1937657 h 2253342"/>
              <a:gd name="connsiteX58" fmla="*/ 318535 w 1603532"/>
              <a:gd name="connsiteY58" fmla="*/ 2002971 h 2253342"/>
              <a:gd name="connsiteX59" fmla="*/ 405620 w 1603532"/>
              <a:gd name="connsiteY59" fmla="*/ 2079171 h 2253342"/>
              <a:gd name="connsiteX60" fmla="*/ 427392 w 1603532"/>
              <a:gd name="connsiteY60" fmla="*/ 2100942 h 2253342"/>
              <a:gd name="connsiteX61" fmla="*/ 492706 w 1603532"/>
              <a:gd name="connsiteY61" fmla="*/ 2122714 h 2253342"/>
              <a:gd name="connsiteX62" fmla="*/ 525363 w 1603532"/>
              <a:gd name="connsiteY62" fmla="*/ 2133600 h 2253342"/>
              <a:gd name="connsiteX63" fmla="*/ 601563 w 1603532"/>
              <a:gd name="connsiteY63" fmla="*/ 2177142 h 2253342"/>
              <a:gd name="connsiteX64" fmla="*/ 699535 w 1603532"/>
              <a:gd name="connsiteY64" fmla="*/ 2198914 h 2253342"/>
              <a:gd name="connsiteX65" fmla="*/ 786620 w 1603532"/>
              <a:gd name="connsiteY65" fmla="*/ 2220685 h 2253342"/>
              <a:gd name="connsiteX66" fmla="*/ 851935 w 1603532"/>
              <a:gd name="connsiteY66" fmla="*/ 2242457 h 2253342"/>
              <a:gd name="connsiteX67" fmla="*/ 884592 w 1603532"/>
              <a:gd name="connsiteY67" fmla="*/ 2253342 h 2253342"/>
              <a:gd name="connsiteX68" fmla="*/ 1026106 w 1603532"/>
              <a:gd name="connsiteY68" fmla="*/ 2242457 h 2253342"/>
              <a:gd name="connsiteX69" fmla="*/ 1091420 w 1603532"/>
              <a:gd name="connsiteY69" fmla="*/ 2177142 h 2253342"/>
              <a:gd name="connsiteX70" fmla="*/ 1145849 w 1603532"/>
              <a:gd name="connsiteY70" fmla="*/ 2122714 h 2253342"/>
              <a:gd name="connsiteX71" fmla="*/ 1167620 w 1603532"/>
              <a:gd name="connsiteY71" fmla="*/ 2090057 h 2253342"/>
              <a:gd name="connsiteX72" fmla="*/ 1222049 w 1603532"/>
              <a:gd name="connsiteY72" fmla="*/ 2035628 h 2253342"/>
              <a:gd name="connsiteX73" fmla="*/ 1287363 w 1603532"/>
              <a:gd name="connsiteY73" fmla="*/ 1970314 h 2253342"/>
              <a:gd name="connsiteX74" fmla="*/ 1330906 w 1603532"/>
              <a:gd name="connsiteY74" fmla="*/ 1905000 h 2253342"/>
              <a:gd name="connsiteX75" fmla="*/ 1374449 w 1603532"/>
              <a:gd name="connsiteY75" fmla="*/ 1839685 h 2253342"/>
              <a:gd name="connsiteX76" fmla="*/ 1396220 w 1603532"/>
              <a:gd name="connsiteY76" fmla="*/ 1807028 h 2253342"/>
              <a:gd name="connsiteX77" fmla="*/ 1472420 w 1603532"/>
              <a:gd name="connsiteY77" fmla="*/ 1730828 h 2253342"/>
              <a:gd name="connsiteX78" fmla="*/ 1515963 w 1603532"/>
              <a:gd name="connsiteY78" fmla="*/ 1676400 h 2253342"/>
              <a:gd name="connsiteX79" fmla="*/ 1503327 w 1603532"/>
              <a:gd name="connsiteY79" fmla="*/ 1475369 h 2253342"/>
              <a:gd name="connsiteX80" fmla="*/ 1603526 w 1603532"/>
              <a:gd name="connsiteY80" fmla="*/ 1369769 h 2253342"/>
              <a:gd name="connsiteX0" fmla="*/ 1596230 w 1603532"/>
              <a:gd name="connsiteY0" fmla="*/ 1183019 h 2253342"/>
              <a:gd name="connsiteX1" fmla="*/ 1603049 w 1603532"/>
              <a:gd name="connsiteY1" fmla="*/ 957942 h 2253342"/>
              <a:gd name="connsiteX2" fmla="*/ 1581277 w 1603532"/>
              <a:gd name="connsiteY2" fmla="*/ 936171 h 2253342"/>
              <a:gd name="connsiteX3" fmla="*/ 1548620 w 1603532"/>
              <a:gd name="connsiteY3" fmla="*/ 881742 h 2253342"/>
              <a:gd name="connsiteX4" fmla="*/ 1483306 w 1603532"/>
              <a:gd name="connsiteY4" fmla="*/ 783771 h 2253342"/>
              <a:gd name="connsiteX5" fmla="*/ 1461535 w 1603532"/>
              <a:gd name="connsiteY5" fmla="*/ 751114 h 2253342"/>
              <a:gd name="connsiteX6" fmla="*/ 1451394 w 1603532"/>
              <a:gd name="connsiteY6" fmla="*/ 696685 h 2253342"/>
              <a:gd name="connsiteX7" fmla="*/ 1440757 w 1603532"/>
              <a:gd name="connsiteY7" fmla="*/ 653142 h 2253342"/>
              <a:gd name="connsiteX8" fmla="*/ 1424305 w 1603532"/>
              <a:gd name="connsiteY8" fmla="*/ 620485 h 2253342"/>
              <a:gd name="connsiteX9" fmla="*/ 1341792 w 1603532"/>
              <a:gd name="connsiteY9" fmla="*/ 544285 h 2253342"/>
              <a:gd name="connsiteX10" fmla="*/ 1320020 w 1603532"/>
              <a:gd name="connsiteY10" fmla="*/ 478971 h 2253342"/>
              <a:gd name="connsiteX11" fmla="*/ 1309135 w 1603532"/>
              <a:gd name="connsiteY11" fmla="*/ 446314 h 2253342"/>
              <a:gd name="connsiteX12" fmla="*/ 1254706 w 1603532"/>
              <a:gd name="connsiteY12" fmla="*/ 391885 h 2253342"/>
              <a:gd name="connsiteX13" fmla="*/ 1200277 w 1603532"/>
              <a:gd name="connsiteY13" fmla="*/ 337457 h 2253342"/>
              <a:gd name="connsiteX14" fmla="*/ 1178506 w 1603532"/>
              <a:gd name="connsiteY14" fmla="*/ 315685 h 2253342"/>
              <a:gd name="connsiteX15" fmla="*/ 1113192 w 1603532"/>
              <a:gd name="connsiteY15" fmla="*/ 293914 h 2253342"/>
              <a:gd name="connsiteX16" fmla="*/ 1080535 w 1603532"/>
              <a:gd name="connsiteY16" fmla="*/ 283028 h 2253342"/>
              <a:gd name="connsiteX17" fmla="*/ 1004335 w 1603532"/>
              <a:gd name="connsiteY17" fmla="*/ 261257 h 2253342"/>
              <a:gd name="connsiteX18" fmla="*/ 949906 w 1603532"/>
              <a:gd name="connsiteY18" fmla="*/ 217714 h 2253342"/>
              <a:gd name="connsiteX19" fmla="*/ 895477 w 1603532"/>
              <a:gd name="connsiteY19" fmla="*/ 174171 h 2253342"/>
              <a:gd name="connsiteX20" fmla="*/ 862820 w 1603532"/>
              <a:gd name="connsiteY20" fmla="*/ 163285 h 2253342"/>
              <a:gd name="connsiteX21" fmla="*/ 830163 w 1603532"/>
              <a:gd name="connsiteY21" fmla="*/ 141514 h 2253342"/>
              <a:gd name="connsiteX22" fmla="*/ 797506 w 1603532"/>
              <a:gd name="connsiteY22" fmla="*/ 130628 h 2253342"/>
              <a:gd name="connsiteX23" fmla="*/ 699535 w 1603532"/>
              <a:gd name="connsiteY23" fmla="*/ 76200 h 2253342"/>
              <a:gd name="connsiteX24" fmla="*/ 645106 w 1603532"/>
              <a:gd name="connsiteY24" fmla="*/ 32657 h 2253342"/>
              <a:gd name="connsiteX25" fmla="*/ 503592 w 1603532"/>
              <a:gd name="connsiteY25" fmla="*/ 0 h 2253342"/>
              <a:gd name="connsiteX26" fmla="*/ 351192 w 1603532"/>
              <a:gd name="connsiteY26" fmla="*/ 21771 h 2253342"/>
              <a:gd name="connsiteX27" fmla="*/ 329420 w 1603532"/>
              <a:gd name="connsiteY27" fmla="*/ 43542 h 2253342"/>
              <a:gd name="connsiteX28" fmla="*/ 296763 w 1603532"/>
              <a:gd name="connsiteY28" fmla="*/ 97971 h 2253342"/>
              <a:gd name="connsiteX29" fmla="*/ 285877 w 1603532"/>
              <a:gd name="connsiteY29" fmla="*/ 130628 h 2253342"/>
              <a:gd name="connsiteX30" fmla="*/ 264106 w 1603532"/>
              <a:gd name="connsiteY30" fmla="*/ 163285 h 2253342"/>
              <a:gd name="connsiteX31" fmla="*/ 253220 w 1603532"/>
              <a:gd name="connsiteY31" fmla="*/ 217714 h 2253342"/>
              <a:gd name="connsiteX32" fmla="*/ 242335 w 1603532"/>
              <a:gd name="connsiteY32" fmla="*/ 250371 h 2253342"/>
              <a:gd name="connsiteX33" fmla="*/ 231449 w 1603532"/>
              <a:gd name="connsiteY33" fmla="*/ 293914 h 2253342"/>
              <a:gd name="connsiteX34" fmla="*/ 198792 w 1603532"/>
              <a:gd name="connsiteY34" fmla="*/ 348342 h 2253342"/>
              <a:gd name="connsiteX35" fmla="*/ 198792 w 1603532"/>
              <a:gd name="connsiteY35" fmla="*/ 348342 h 2253342"/>
              <a:gd name="connsiteX36" fmla="*/ 111706 w 1603532"/>
              <a:gd name="connsiteY36" fmla="*/ 457200 h 2253342"/>
              <a:gd name="connsiteX37" fmla="*/ 100820 w 1603532"/>
              <a:gd name="connsiteY37" fmla="*/ 489857 h 2253342"/>
              <a:gd name="connsiteX38" fmla="*/ 68163 w 1603532"/>
              <a:gd name="connsiteY38" fmla="*/ 511628 h 2253342"/>
              <a:gd name="connsiteX39" fmla="*/ 46392 w 1603532"/>
              <a:gd name="connsiteY39" fmla="*/ 533400 h 2253342"/>
              <a:gd name="connsiteX40" fmla="*/ 32438 w 1603532"/>
              <a:gd name="connsiteY40" fmla="*/ 700523 h 2253342"/>
              <a:gd name="connsiteX41" fmla="*/ 13131 w 1603532"/>
              <a:gd name="connsiteY41" fmla="*/ 803154 h 2253342"/>
              <a:gd name="connsiteX42" fmla="*/ 1532 w 1603532"/>
              <a:gd name="connsiteY42" fmla="*/ 877906 h 2253342"/>
              <a:gd name="connsiteX43" fmla="*/ 12417 w 1603532"/>
              <a:gd name="connsiteY43" fmla="*/ 1023257 h 2253342"/>
              <a:gd name="connsiteX44" fmla="*/ 5107 w 1603532"/>
              <a:gd name="connsiteY44" fmla="*/ 1141777 h 2253342"/>
              <a:gd name="connsiteX45" fmla="*/ 2849 w 1603532"/>
              <a:gd name="connsiteY45" fmla="*/ 1251857 h 2253342"/>
              <a:gd name="connsiteX46" fmla="*/ 46392 w 1603532"/>
              <a:gd name="connsiteY46" fmla="*/ 1306285 h 2253342"/>
              <a:gd name="connsiteX47" fmla="*/ 57277 w 1603532"/>
              <a:gd name="connsiteY47" fmla="*/ 1338942 h 2253342"/>
              <a:gd name="connsiteX48" fmla="*/ 35506 w 1603532"/>
              <a:gd name="connsiteY48" fmla="*/ 1534885 h 2253342"/>
              <a:gd name="connsiteX49" fmla="*/ 24620 w 1603532"/>
              <a:gd name="connsiteY49" fmla="*/ 1567542 h 2253342"/>
              <a:gd name="connsiteX50" fmla="*/ 35506 w 1603532"/>
              <a:gd name="connsiteY50" fmla="*/ 1709057 h 2253342"/>
              <a:gd name="connsiteX51" fmla="*/ 57277 w 1603532"/>
              <a:gd name="connsiteY51" fmla="*/ 1741714 h 2253342"/>
              <a:gd name="connsiteX52" fmla="*/ 100820 w 1603532"/>
              <a:gd name="connsiteY52" fmla="*/ 1785257 h 2253342"/>
              <a:gd name="connsiteX53" fmla="*/ 122592 w 1603532"/>
              <a:gd name="connsiteY53" fmla="*/ 1807028 h 2253342"/>
              <a:gd name="connsiteX54" fmla="*/ 144363 w 1603532"/>
              <a:gd name="connsiteY54" fmla="*/ 1828800 h 2253342"/>
              <a:gd name="connsiteX55" fmla="*/ 177020 w 1603532"/>
              <a:gd name="connsiteY55" fmla="*/ 1850571 h 2253342"/>
              <a:gd name="connsiteX56" fmla="*/ 220563 w 1603532"/>
              <a:gd name="connsiteY56" fmla="*/ 1905000 h 2253342"/>
              <a:gd name="connsiteX57" fmla="*/ 242335 w 1603532"/>
              <a:gd name="connsiteY57" fmla="*/ 1937657 h 2253342"/>
              <a:gd name="connsiteX58" fmla="*/ 318535 w 1603532"/>
              <a:gd name="connsiteY58" fmla="*/ 2002971 h 2253342"/>
              <a:gd name="connsiteX59" fmla="*/ 405620 w 1603532"/>
              <a:gd name="connsiteY59" fmla="*/ 2079171 h 2253342"/>
              <a:gd name="connsiteX60" fmla="*/ 427392 w 1603532"/>
              <a:gd name="connsiteY60" fmla="*/ 2100942 h 2253342"/>
              <a:gd name="connsiteX61" fmla="*/ 492706 w 1603532"/>
              <a:gd name="connsiteY61" fmla="*/ 2122714 h 2253342"/>
              <a:gd name="connsiteX62" fmla="*/ 525363 w 1603532"/>
              <a:gd name="connsiteY62" fmla="*/ 2133600 h 2253342"/>
              <a:gd name="connsiteX63" fmla="*/ 601563 w 1603532"/>
              <a:gd name="connsiteY63" fmla="*/ 2177142 h 2253342"/>
              <a:gd name="connsiteX64" fmla="*/ 699535 w 1603532"/>
              <a:gd name="connsiteY64" fmla="*/ 2198914 h 2253342"/>
              <a:gd name="connsiteX65" fmla="*/ 786620 w 1603532"/>
              <a:gd name="connsiteY65" fmla="*/ 2220685 h 2253342"/>
              <a:gd name="connsiteX66" fmla="*/ 851935 w 1603532"/>
              <a:gd name="connsiteY66" fmla="*/ 2242457 h 2253342"/>
              <a:gd name="connsiteX67" fmla="*/ 884592 w 1603532"/>
              <a:gd name="connsiteY67" fmla="*/ 2253342 h 2253342"/>
              <a:gd name="connsiteX68" fmla="*/ 1026106 w 1603532"/>
              <a:gd name="connsiteY68" fmla="*/ 2242457 h 2253342"/>
              <a:gd name="connsiteX69" fmla="*/ 1091420 w 1603532"/>
              <a:gd name="connsiteY69" fmla="*/ 2177142 h 2253342"/>
              <a:gd name="connsiteX70" fmla="*/ 1145849 w 1603532"/>
              <a:gd name="connsiteY70" fmla="*/ 2122714 h 2253342"/>
              <a:gd name="connsiteX71" fmla="*/ 1167620 w 1603532"/>
              <a:gd name="connsiteY71" fmla="*/ 2090057 h 2253342"/>
              <a:gd name="connsiteX72" fmla="*/ 1222049 w 1603532"/>
              <a:gd name="connsiteY72" fmla="*/ 2035628 h 2253342"/>
              <a:gd name="connsiteX73" fmla="*/ 1287363 w 1603532"/>
              <a:gd name="connsiteY73" fmla="*/ 1970314 h 2253342"/>
              <a:gd name="connsiteX74" fmla="*/ 1330906 w 1603532"/>
              <a:gd name="connsiteY74" fmla="*/ 1905000 h 2253342"/>
              <a:gd name="connsiteX75" fmla="*/ 1374449 w 1603532"/>
              <a:gd name="connsiteY75" fmla="*/ 1839685 h 2253342"/>
              <a:gd name="connsiteX76" fmla="*/ 1396220 w 1603532"/>
              <a:gd name="connsiteY76" fmla="*/ 1807028 h 2253342"/>
              <a:gd name="connsiteX77" fmla="*/ 1515963 w 1603532"/>
              <a:gd name="connsiteY77" fmla="*/ 1676400 h 2253342"/>
              <a:gd name="connsiteX78" fmla="*/ 1503327 w 1603532"/>
              <a:gd name="connsiteY78" fmla="*/ 1475369 h 2253342"/>
              <a:gd name="connsiteX79" fmla="*/ 1603526 w 1603532"/>
              <a:gd name="connsiteY79" fmla="*/ 1369769 h 2253342"/>
              <a:gd name="connsiteX0" fmla="*/ 1596230 w 1603532"/>
              <a:gd name="connsiteY0" fmla="*/ 1183019 h 2253342"/>
              <a:gd name="connsiteX1" fmla="*/ 1603049 w 1603532"/>
              <a:gd name="connsiteY1" fmla="*/ 957942 h 2253342"/>
              <a:gd name="connsiteX2" fmla="*/ 1581277 w 1603532"/>
              <a:gd name="connsiteY2" fmla="*/ 936171 h 2253342"/>
              <a:gd name="connsiteX3" fmla="*/ 1548620 w 1603532"/>
              <a:gd name="connsiteY3" fmla="*/ 881742 h 2253342"/>
              <a:gd name="connsiteX4" fmla="*/ 1483306 w 1603532"/>
              <a:gd name="connsiteY4" fmla="*/ 783771 h 2253342"/>
              <a:gd name="connsiteX5" fmla="*/ 1461535 w 1603532"/>
              <a:gd name="connsiteY5" fmla="*/ 751114 h 2253342"/>
              <a:gd name="connsiteX6" fmla="*/ 1451394 w 1603532"/>
              <a:gd name="connsiteY6" fmla="*/ 696685 h 2253342"/>
              <a:gd name="connsiteX7" fmla="*/ 1440757 w 1603532"/>
              <a:gd name="connsiteY7" fmla="*/ 653142 h 2253342"/>
              <a:gd name="connsiteX8" fmla="*/ 1424305 w 1603532"/>
              <a:gd name="connsiteY8" fmla="*/ 620485 h 2253342"/>
              <a:gd name="connsiteX9" fmla="*/ 1341792 w 1603532"/>
              <a:gd name="connsiteY9" fmla="*/ 544285 h 2253342"/>
              <a:gd name="connsiteX10" fmla="*/ 1320020 w 1603532"/>
              <a:gd name="connsiteY10" fmla="*/ 478971 h 2253342"/>
              <a:gd name="connsiteX11" fmla="*/ 1309135 w 1603532"/>
              <a:gd name="connsiteY11" fmla="*/ 446314 h 2253342"/>
              <a:gd name="connsiteX12" fmla="*/ 1254706 w 1603532"/>
              <a:gd name="connsiteY12" fmla="*/ 391885 h 2253342"/>
              <a:gd name="connsiteX13" fmla="*/ 1200277 w 1603532"/>
              <a:gd name="connsiteY13" fmla="*/ 337457 h 2253342"/>
              <a:gd name="connsiteX14" fmla="*/ 1178506 w 1603532"/>
              <a:gd name="connsiteY14" fmla="*/ 315685 h 2253342"/>
              <a:gd name="connsiteX15" fmla="*/ 1113192 w 1603532"/>
              <a:gd name="connsiteY15" fmla="*/ 293914 h 2253342"/>
              <a:gd name="connsiteX16" fmla="*/ 1080535 w 1603532"/>
              <a:gd name="connsiteY16" fmla="*/ 283028 h 2253342"/>
              <a:gd name="connsiteX17" fmla="*/ 1004335 w 1603532"/>
              <a:gd name="connsiteY17" fmla="*/ 261257 h 2253342"/>
              <a:gd name="connsiteX18" fmla="*/ 949906 w 1603532"/>
              <a:gd name="connsiteY18" fmla="*/ 217714 h 2253342"/>
              <a:gd name="connsiteX19" fmla="*/ 895477 w 1603532"/>
              <a:gd name="connsiteY19" fmla="*/ 174171 h 2253342"/>
              <a:gd name="connsiteX20" fmla="*/ 862820 w 1603532"/>
              <a:gd name="connsiteY20" fmla="*/ 163285 h 2253342"/>
              <a:gd name="connsiteX21" fmla="*/ 830163 w 1603532"/>
              <a:gd name="connsiteY21" fmla="*/ 141514 h 2253342"/>
              <a:gd name="connsiteX22" fmla="*/ 797506 w 1603532"/>
              <a:gd name="connsiteY22" fmla="*/ 130628 h 2253342"/>
              <a:gd name="connsiteX23" fmla="*/ 699535 w 1603532"/>
              <a:gd name="connsiteY23" fmla="*/ 76200 h 2253342"/>
              <a:gd name="connsiteX24" fmla="*/ 645106 w 1603532"/>
              <a:gd name="connsiteY24" fmla="*/ 32657 h 2253342"/>
              <a:gd name="connsiteX25" fmla="*/ 503592 w 1603532"/>
              <a:gd name="connsiteY25" fmla="*/ 0 h 2253342"/>
              <a:gd name="connsiteX26" fmla="*/ 351192 w 1603532"/>
              <a:gd name="connsiteY26" fmla="*/ 21771 h 2253342"/>
              <a:gd name="connsiteX27" fmla="*/ 329420 w 1603532"/>
              <a:gd name="connsiteY27" fmla="*/ 43542 h 2253342"/>
              <a:gd name="connsiteX28" fmla="*/ 296763 w 1603532"/>
              <a:gd name="connsiteY28" fmla="*/ 97971 h 2253342"/>
              <a:gd name="connsiteX29" fmla="*/ 285877 w 1603532"/>
              <a:gd name="connsiteY29" fmla="*/ 130628 h 2253342"/>
              <a:gd name="connsiteX30" fmla="*/ 264106 w 1603532"/>
              <a:gd name="connsiteY30" fmla="*/ 163285 h 2253342"/>
              <a:gd name="connsiteX31" fmla="*/ 253220 w 1603532"/>
              <a:gd name="connsiteY31" fmla="*/ 217714 h 2253342"/>
              <a:gd name="connsiteX32" fmla="*/ 242335 w 1603532"/>
              <a:gd name="connsiteY32" fmla="*/ 250371 h 2253342"/>
              <a:gd name="connsiteX33" fmla="*/ 231449 w 1603532"/>
              <a:gd name="connsiteY33" fmla="*/ 293914 h 2253342"/>
              <a:gd name="connsiteX34" fmla="*/ 198792 w 1603532"/>
              <a:gd name="connsiteY34" fmla="*/ 348342 h 2253342"/>
              <a:gd name="connsiteX35" fmla="*/ 198792 w 1603532"/>
              <a:gd name="connsiteY35" fmla="*/ 348342 h 2253342"/>
              <a:gd name="connsiteX36" fmla="*/ 111706 w 1603532"/>
              <a:gd name="connsiteY36" fmla="*/ 457200 h 2253342"/>
              <a:gd name="connsiteX37" fmla="*/ 100820 w 1603532"/>
              <a:gd name="connsiteY37" fmla="*/ 489857 h 2253342"/>
              <a:gd name="connsiteX38" fmla="*/ 68163 w 1603532"/>
              <a:gd name="connsiteY38" fmla="*/ 511628 h 2253342"/>
              <a:gd name="connsiteX39" fmla="*/ 46392 w 1603532"/>
              <a:gd name="connsiteY39" fmla="*/ 533400 h 2253342"/>
              <a:gd name="connsiteX40" fmla="*/ 32438 w 1603532"/>
              <a:gd name="connsiteY40" fmla="*/ 700523 h 2253342"/>
              <a:gd name="connsiteX41" fmla="*/ 13131 w 1603532"/>
              <a:gd name="connsiteY41" fmla="*/ 803154 h 2253342"/>
              <a:gd name="connsiteX42" fmla="*/ 1532 w 1603532"/>
              <a:gd name="connsiteY42" fmla="*/ 877906 h 2253342"/>
              <a:gd name="connsiteX43" fmla="*/ 12417 w 1603532"/>
              <a:gd name="connsiteY43" fmla="*/ 1023257 h 2253342"/>
              <a:gd name="connsiteX44" fmla="*/ 5107 w 1603532"/>
              <a:gd name="connsiteY44" fmla="*/ 1141777 h 2253342"/>
              <a:gd name="connsiteX45" fmla="*/ 2849 w 1603532"/>
              <a:gd name="connsiteY45" fmla="*/ 1251857 h 2253342"/>
              <a:gd name="connsiteX46" fmla="*/ 46392 w 1603532"/>
              <a:gd name="connsiteY46" fmla="*/ 1306285 h 2253342"/>
              <a:gd name="connsiteX47" fmla="*/ 57277 w 1603532"/>
              <a:gd name="connsiteY47" fmla="*/ 1338942 h 2253342"/>
              <a:gd name="connsiteX48" fmla="*/ 35506 w 1603532"/>
              <a:gd name="connsiteY48" fmla="*/ 1534885 h 2253342"/>
              <a:gd name="connsiteX49" fmla="*/ 24620 w 1603532"/>
              <a:gd name="connsiteY49" fmla="*/ 1567542 h 2253342"/>
              <a:gd name="connsiteX50" fmla="*/ 35506 w 1603532"/>
              <a:gd name="connsiteY50" fmla="*/ 1709057 h 2253342"/>
              <a:gd name="connsiteX51" fmla="*/ 57277 w 1603532"/>
              <a:gd name="connsiteY51" fmla="*/ 1741714 h 2253342"/>
              <a:gd name="connsiteX52" fmla="*/ 100820 w 1603532"/>
              <a:gd name="connsiteY52" fmla="*/ 1785257 h 2253342"/>
              <a:gd name="connsiteX53" fmla="*/ 122592 w 1603532"/>
              <a:gd name="connsiteY53" fmla="*/ 1807028 h 2253342"/>
              <a:gd name="connsiteX54" fmla="*/ 144363 w 1603532"/>
              <a:gd name="connsiteY54" fmla="*/ 1828800 h 2253342"/>
              <a:gd name="connsiteX55" fmla="*/ 177020 w 1603532"/>
              <a:gd name="connsiteY55" fmla="*/ 1850571 h 2253342"/>
              <a:gd name="connsiteX56" fmla="*/ 220563 w 1603532"/>
              <a:gd name="connsiteY56" fmla="*/ 1905000 h 2253342"/>
              <a:gd name="connsiteX57" fmla="*/ 242335 w 1603532"/>
              <a:gd name="connsiteY57" fmla="*/ 1937657 h 2253342"/>
              <a:gd name="connsiteX58" fmla="*/ 318535 w 1603532"/>
              <a:gd name="connsiteY58" fmla="*/ 2002971 h 2253342"/>
              <a:gd name="connsiteX59" fmla="*/ 405620 w 1603532"/>
              <a:gd name="connsiteY59" fmla="*/ 2079171 h 2253342"/>
              <a:gd name="connsiteX60" fmla="*/ 427392 w 1603532"/>
              <a:gd name="connsiteY60" fmla="*/ 2100942 h 2253342"/>
              <a:gd name="connsiteX61" fmla="*/ 492706 w 1603532"/>
              <a:gd name="connsiteY61" fmla="*/ 2122714 h 2253342"/>
              <a:gd name="connsiteX62" fmla="*/ 525363 w 1603532"/>
              <a:gd name="connsiteY62" fmla="*/ 2133600 h 2253342"/>
              <a:gd name="connsiteX63" fmla="*/ 601563 w 1603532"/>
              <a:gd name="connsiteY63" fmla="*/ 2177142 h 2253342"/>
              <a:gd name="connsiteX64" fmla="*/ 699535 w 1603532"/>
              <a:gd name="connsiteY64" fmla="*/ 2198914 h 2253342"/>
              <a:gd name="connsiteX65" fmla="*/ 786620 w 1603532"/>
              <a:gd name="connsiteY65" fmla="*/ 2220685 h 2253342"/>
              <a:gd name="connsiteX66" fmla="*/ 851935 w 1603532"/>
              <a:gd name="connsiteY66" fmla="*/ 2242457 h 2253342"/>
              <a:gd name="connsiteX67" fmla="*/ 884592 w 1603532"/>
              <a:gd name="connsiteY67" fmla="*/ 2253342 h 2253342"/>
              <a:gd name="connsiteX68" fmla="*/ 1026106 w 1603532"/>
              <a:gd name="connsiteY68" fmla="*/ 2242457 h 2253342"/>
              <a:gd name="connsiteX69" fmla="*/ 1091420 w 1603532"/>
              <a:gd name="connsiteY69" fmla="*/ 2177142 h 2253342"/>
              <a:gd name="connsiteX70" fmla="*/ 1145849 w 1603532"/>
              <a:gd name="connsiteY70" fmla="*/ 2122714 h 2253342"/>
              <a:gd name="connsiteX71" fmla="*/ 1167620 w 1603532"/>
              <a:gd name="connsiteY71" fmla="*/ 2090057 h 2253342"/>
              <a:gd name="connsiteX72" fmla="*/ 1222049 w 1603532"/>
              <a:gd name="connsiteY72" fmla="*/ 2035628 h 2253342"/>
              <a:gd name="connsiteX73" fmla="*/ 1287363 w 1603532"/>
              <a:gd name="connsiteY73" fmla="*/ 1970314 h 2253342"/>
              <a:gd name="connsiteX74" fmla="*/ 1330906 w 1603532"/>
              <a:gd name="connsiteY74" fmla="*/ 1905000 h 2253342"/>
              <a:gd name="connsiteX75" fmla="*/ 1374449 w 1603532"/>
              <a:gd name="connsiteY75" fmla="*/ 1839685 h 2253342"/>
              <a:gd name="connsiteX76" fmla="*/ 1396220 w 1603532"/>
              <a:gd name="connsiteY76" fmla="*/ 1807028 h 2253342"/>
              <a:gd name="connsiteX77" fmla="*/ 1460284 w 1603532"/>
              <a:gd name="connsiteY77" fmla="*/ 1669039 h 2253342"/>
              <a:gd name="connsiteX78" fmla="*/ 1503327 w 1603532"/>
              <a:gd name="connsiteY78" fmla="*/ 1475369 h 2253342"/>
              <a:gd name="connsiteX79" fmla="*/ 1603526 w 1603532"/>
              <a:gd name="connsiteY79" fmla="*/ 1369769 h 2253342"/>
              <a:gd name="connsiteX0" fmla="*/ 1596230 w 1603532"/>
              <a:gd name="connsiteY0" fmla="*/ 1183019 h 2253342"/>
              <a:gd name="connsiteX1" fmla="*/ 1603049 w 1603532"/>
              <a:gd name="connsiteY1" fmla="*/ 957942 h 2253342"/>
              <a:gd name="connsiteX2" fmla="*/ 1581277 w 1603532"/>
              <a:gd name="connsiteY2" fmla="*/ 936171 h 2253342"/>
              <a:gd name="connsiteX3" fmla="*/ 1548620 w 1603532"/>
              <a:gd name="connsiteY3" fmla="*/ 881742 h 2253342"/>
              <a:gd name="connsiteX4" fmla="*/ 1483306 w 1603532"/>
              <a:gd name="connsiteY4" fmla="*/ 783771 h 2253342"/>
              <a:gd name="connsiteX5" fmla="*/ 1461535 w 1603532"/>
              <a:gd name="connsiteY5" fmla="*/ 751114 h 2253342"/>
              <a:gd name="connsiteX6" fmla="*/ 1451394 w 1603532"/>
              <a:gd name="connsiteY6" fmla="*/ 696685 h 2253342"/>
              <a:gd name="connsiteX7" fmla="*/ 1440757 w 1603532"/>
              <a:gd name="connsiteY7" fmla="*/ 653142 h 2253342"/>
              <a:gd name="connsiteX8" fmla="*/ 1424305 w 1603532"/>
              <a:gd name="connsiteY8" fmla="*/ 620485 h 2253342"/>
              <a:gd name="connsiteX9" fmla="*/ 1341792 w 1603532"/>
              <a:gd name="connsiteY9" fmla="*/ 544285 h 2253342"/>
              <a:gd name="connsiteX10" fmla="*/ 1320020 w 1603532"/>
              <a:gd name="connsiteY10" fmla="*/ 478971 h 2253342"/>
              <a:gd name="connsiteX11" fmla="*/ 1309135 w 1603532"/>
              <a:gd name="connsiteY11" fmla="*/ 446314 h 2253342"/>
              <a:gd name="connsiteX12" fmla="*/ 1254706 w 1603532"/>
              <a:gd name="connsiteY12" fmla="*/ 391885 h 2253342"/>
              <a:gd name="connsiteX13" fmla="*/ 1200277 w 1603532"/>
              <a:gd name="connsiteY13" fmla="*/ 337457 h 2253342"/>
              <a:gd name="connsiteX14" fmla="*/ 1178506 w 1603532"/>
              <a:gd name="connsiteY14" fmla="*/ 315685 h 2253342"/>
              <a:gd name="connsiteX15" fmla="*/ 1113192 w 1603532"/>
              <a:gd name="connsiteY15" fmla="*/ 293914 h 2253342"/>
              <a:gd name="connsiteX16" fmla="*/ 1080535 w 1603532"/>
              <a:gd name="connsiteY16" fmla="*/ 283028 h 2253342"/>
              <a:gd name="connsiteX17" fmla="*/ 1004335 w 1603532"/>
              <a:gd name="connsiteY17" fmla="*/ 261257 h 2253342"/>
              <a:gd name="connsiteX18" fmla="*/ 949906 w 1603532"/>
              <a:gd name="connsiteY18" fmla="*/ 217714 h 2253342"/>
              <a:gd name="connsiteX19" fmla="*/ 895477 w 1603532"/>
              <a:gd name="connsiteY19" fmla="*/ 174171 h 2253342"/>
              <a:gd name="connsiteX20" fmla="*/ 862820 w 1603532"/>
              <a:gd name="connsiteY20" fmla="*/ 163285 h 2253342"/>
              <a:gd name="connsiteX21" fmla="*/ 830163 w 1603532"/>
              <a:gd name="connsiteY21" fmla="*/ 141514 h 2253342"/>
              <a:gd name="connsiteX22" fmla="*/ 797506 w 1603532"/>
              <a:gd name="connsiteY22" fmla="*/ 130628 h 2253342"/>
              <a:gd name="connsiteX23" fmla="*/ 699535 w 1603532"/>
              <a:gd name="connsiteY23" fmla="*/ 76200 h 2253342"/>
              <a:gd name="connsiteX24" fmla="*/ 645106 w 1603532"/>
              <a:gd name="connsiteY24" fmla="*/ 32657 h 2253342"/>
              <a:gd name="connsiteX25" fmla="*/ 503592 w 1603532"/>
              <a:gd name="connsiteY25" fmla="*/ 0 h 2253342"/>
              <a:gd name="connsiteX26" fmla="*/ 351192 w 1603532"/>
              <a:gd name="connsiteY26" fmla="*/ 21771 h 2253342"/>
              <a:gd name="connsiteX27" fmla="*/ 329420 w 1603532"/>
              <a:gd name="connsiteY27" fmla="*/ 43542 h 2253342"/>
              <a:gd name="connsiteX28" fmla="*/ 296763 w 1603532"/>
              <a:gd name="connsiteY28" fmla="*/ 97971 h 2253342"/>
              <a:gd name="connsiteX29" fmla="*/ 285877 w 1603532"/>
              <a:gd name="connsiteY29" fmla="*/ 130628 h 2253342"/>
              <a:gd name="connsiteX30" fmla="*/ 264106 w 1603532"/>
              <a:gd name="connsiteY30" fmla="*/ 163285 h 2253342"/>
              <a:gd name="connsiteX31" fmla="*/ 253220 w 1603532"/>
              <a:gd name="connsiteY31" fmla="*/ 217714 h 2253342"/>
              <a:gd name="connsiteX32" fmla="*/ 242335 w 1603532"/>
              <a:gd name="connsiteY32" fmla="*/ 250371 h 2253342"/>
              <a:gd name="connsiteX33" fmla="*/ 231449 w 1603532"/>
              <a:gd name="connsiteY33" fmla="*/ 293914 h 2253342"/>
              <a:gd name="connsiteX34" fmla="*/ 198792 w 1603532"/>
              <a:gd name="connsiteY34" fmla="*/ 348342 h 2253342"/>
              <a:gd name="connsiteX35" fmla="*/ 198792 w 1603532"/>
              <a:gd name="connsiteY35" fmla="*/ 348342 h 2253342"/>
              <a:gd name="connsiteX36" fmla="*/ 111706 w 1603532"/>
              <a:gd name="connsiteY36" fmla="*/ 457200 h 2253342"/>
              <a:gd name="connsiteX37" fmla="*/ 100820 w 1603532"/>
              <a:gd name="connsiteY37" fmla="*/ 489857 h 2253342"/>
              <a:gd name="connsiteX38" fmla="*/ 68163 w 1603532"/>
              <a:gd name="connsiteY38" fmla="*/ 511628 h 2253342"/>
              <a:gd name="connsiteX39" fmla="*/ 46392 w 1603532"/>
              <a:gd name="connsiteY39" fmla="*/ 533400 h 2253342"/>
              <a:gd name="connsiteX40" fmla="*/ 32438 w 1603532"/>
              <a:gd name="connsiteY40" fmla="*/ 700523 h 2253342"/>
              <a:gd name="connsiteX41" fmla="*/ 13131 w 1603532"/>
              <a:gd name="connsiteY41" fmla="*/ 803154 h 2253342"/>
              <a:gd name="connsiteX42" fmla="*/ 1532 w 1603532"/>
              <a:gd name="connsiteY42" fmla="*/ 877906 h 2253342"/>
              <a:gd name="connsiteX43" fmla="*/ 12417 w 1603532"/>
              <a:gd name="connsiteY43" fmla="*/ 1023257 h 2253342"/>
              <a:gd name="connsiteX44" fmla="*/ 5107 w 1603532"/>
              <a:gd name="connsiteY44" fmla="*/ 1141777 h 2253342"/>
              <a:gd name="connsiteX45" fmla="*/ 2849 w 1603532"/>
              <a:gd name="connsiteY45" fmla="*/ 1251857 h 2253342"/>
              <a:gd name="connsiteX46" fmla="*/ 46392 w 1603532"/>
              <a:gd name="connsiteY46" fmla="*/ 1306285 h 2253342"/>
              <a:gd name="connsiteX47" fmla="*/ 57277 w 1603532"/>
              <a:gd name="connsiteY47" fmla="*/ 1338942 h 2253342"/>
              <a:gd name="connsiteX48" fmla="*/ 35506 w 1603532"/>
              <a:gd name="connsiteY48" fmla="*/ 1534885 h 2253342"/>
              <a:gd name="connsiteX49" fmla="*/ 24620 w 1603532"/>
              <a:gd name="connsiteY49" fmla="*/ 1567542 h 2253342"/>
              <a:gd name="connsiteX50" fmla="*/ 35506 w 1603532"/>
              <a:gd name="connsiteY50" fmla="*/ 1709057 h 2253342"/>
              <a:gd name="connsiteX51" fmla="*/ 57277 w 1603532"/>
              <a:gd name="connsiteY51" fmla="*/ 1741714 h 2253342"/>
              <a:gd name="connsiteX52" fmla="*/ 100820 w 1603532"/>
              <a:gd name="connsiteY52" fmla="*/ 1785257 h 2253342"/>
              <a:gd name="connsiteX53" fmla="*/ 122592 w 1603532"/>
              <a:gd name="connsiteY53" fmla="*/ 1807028 h 2253342"/>
              <a:gd name="connsiteX54" fmla="*/ 144363 w 1603532"/>
              <a:gd name="connsiteY54" fmla="*/ 1828800 h 2253342"/>
              <a:gd name="connsiteX55" fmla="*/ 177020 w 1603532"/>
              <a:gd name="connsiteY55" fmla="*/ 1850571 h 2253342"/>
              <a:gd name="connsiteX56" fmla="*/ 220563 w 1603532"/>
              <a:gd name="connsiteY56" fmla="*/ 1905000 h 2253342"/>
              <a:gd name="connsiteX57" fmla="*/ 242335 w 1603532"/>
              <a:gd name="connsiteY57" fmla="*/ 1937657 h 2253342"/>
              <a:gd name="connsiteX58" fmla="*/ 318535 w 1603532"/>
              <a:gd name="connsiteY58" fmla="*/ 2002971 h 2253342"/>
              <a:gd name="connsiteX59" fmla="*/ 405620 w 1603532"/>
              <a:gd name="connsiteY59" fmla="*/ 2079171 h 2253342"/>
              <a:gd name="connsiteX60" fmla="*/ 427392 w 1603532"/>
              <a:gd name="connsiteY60" fmla="*/ 2100942 h 2253342"/>
              <a:gd name="connsiteX61" fmla="*/ 492706 w 1603532"/>
              <a:gd name="connsiteY61" fmla="*/ 2122714 h 2253342"/>
              <a:gd name="connsiteX62" fmla="*/ 525363 w 1603532"/>
              <a:gd name="connsiteY62" fmla="*/ 2133600 h 2253342"/>
              <a:gd name="connsiteX63" fmla="*/ 601563 w 1603532"/>
              <a:gd name="connsiteY63" fmla="*/ 2177142 h 2253342"/>
              <a:gd name="connsiteX64" fmla="*/ 699535 w 1603532"/>
              <a:gd name="connsiteY64" fmla="*/ 2198914 h 2253342"/>
              <a:gd name="connsiteX65" fmla="*/ 786620 w 1603532"/>
              <a:gd name="connsiteY65" fmla="*/ 2220685 h 2253342"/>
              <a:gd name="connsiteX66" fmla="*/ 851935 w 1603532"/>
              <a:gd name="connsiteY66" fmla="*/ 2242457 h 2253342"/>
              <a:gd name="connsiteX67" fmla="*/ 884592 w 1603532"/>
              <a:gd name="connsiteY67" fmla="*/ 2253342 h 2253342"/>
              <a:gd name="connsiteX68" fmla="*/ 1026106 w 1603532"/>
              <a:gd name="connsiteY68" fmla="*/ 2242457 h 2253342"/>
              <a:gd name="connsiteX69" fmla="*/ 1091420 w 1603532"/>
              <a:gd name="connsiteY69" fmla="*/ 2177142 h 2253342"/>
              <a:gd name="connsiteX70" fmla="*/ 1145849 w 1603532"/>
              <a:gd name="connsiteY70" fmla="*/ 2122714 h 2253342"/>
              <a:gd name="connsiteX71" fmla="*/ 1167620 w 1603532"/>
              <a:gd name="connsiteY71" fmla="*/ 2090057 h 2253342"/>
              <a:gd name="connsiteX72" fmla="*/ 1222049 w 1603532"/>
              <a:gd name="connsiteY72" fmla="*/ 2035628 h 2253342"/>
              <a:gd name="connsiteX73" fmla="*/ 1287363 w 1603532"/>
              <a:gd name="connsiteY73" fmla="*/ 1970314 h 2253342"/>
              <a:gd name="connsiteX74" fmla="*/ 1330906 w 1603532"/>
              <a:gd name="connsiteY74" fmla="*/ 1905000 h 2253342"/>
              <a:gd name="connsiteX75" fmla="*/ 1374449 w 1603532"/>
              <a:gd name="connsiteY75" fmla="*/ 1839685 h 2253342"/>
              <a:gd name="connsiteX76" fmla="*/ 1396220 w 1603532"/>
              <a:gd name="connsiteY76" fmla="*/ 1807028 h 2253342"/>
              <a:gd name="connsiteX77" fmla="*/ 1460284 w 1603532"/>
              <a:gd name="connsiteY77" fmla="*/ 1669039 h 2253342"/>
              <a:gd name="connsiteX78" fmla="*/ 1503327 w 1603532"/>
              <a:gd name="connsiteY78" fmla="*/ 1475369 h 2253342"/>
              <a:gd name="connsiteX79" fmla="*/ 1520008 w 1603532"/>
              <a:gd name="connsiteY79" fmla="*/ 1318240 h 2253342"/>
              <a:gd name="connsiteX0" fmla="*/ 1557255 w 1603144"/>
              <a:gd name="connsiteY0" fmla="*/ 1183019 h 2253342"/>
              <a:gd name="connsiteX1" fmla="*/ 1603049 w 1603144"/>
              <a:gd name="connsiteY1" fmla="*/ 957942 h 2253342"/>
              <a:gd name="connsiteX2" fmla="*/ 1581277 w 1603144"/>
              <a:gd name="connsiteY2" fmla="*/ 936171 h 2253342"/>
              <a:gd name="connsiteX3" fmla="*/ 1548620 w 1603144"/>
              <a:gd name="connsiteY3" fmla="*/ 881742 h 2253342"/>
              <a:gd name="connsiteX4" fmla="*/ 1483306 w 1603144"/>
              <a:gd name="connsiteY4" fmla="*/ 783771 h 2253342"/>
              <a:gd name="connsiteX5" fmla="*/ 1461535 w 1603144"/>
              <a:gd name="connsiteY5" fmla="*/ 751114 h 2253342"/>
              <a:gd name="connsiteX6" fmla="*/ 1451394 w 1603144"/>
              <a:gd name="connsiteY6" fmla="*/ 696685 h 2253342"/>
              <a:gd name="connsiteX7" fmla="*/ 1440757 w 1603144"/>
              <a:gd name="connsiteY7" fmla="*/ 653142 h 2253342"/>
              <a:gd name="connsiteX8" fmla="*/ 1424305 w 1603144"/>
              <a:gd name="connsiteY8" fmla="*/ 620485 h 2253342"/>
              <a:gd name="connsiteX9" fmla="*/ 1341792 w 1603144"/>
              <a:gd name="connsiteY9" fmla="*/ 544285 h 2253342"/>
              <a:gd name="connsiteX10" fmla="*/ 1320020 w 1603144"/>
              <a:gd name="connsiteY10" fmla="*/ 478971 h 2253342"/>
              <a:gd name="connsiteX11" fmla="*/ 1309135 w 1603144"/>
              <a:gd name="connsiteY11" fmla="*/ 446314 h 2253342"/>
              <a:gd name="connsiteX12" fmla="*/ 1254706 w 1603144"/>
              <a:gd name="connsiteY12" fmla="*/ 391885 h 2253342"/>
              <a:gd name="connsiteX13" fmla="*/ 1200277 w 1603144"/>
              <a:gd name="connsiteY13" fmla="*/ 337457 h 2253342"/>
              <a:gd name="connsiteX14" fmla="*/ 1178506 w 1603144"/>
              <a:gd name="connsiteY14" fmla="*/ 315685 h 2253342"/>
              <a:gd name="connsiteX15" fmla="*/ 1113192 w 1603144"/>
              <a:gd name="connsiteY15" fmla="*/ 293914 h 2253342"/>
              <a:gd name="connsiteX16" fmla="*/ 1080535 w 1603144"/>
              <a:gd name="connsiteY16" fmla="*/ 283028 h 2253342"/>
              <a:gd name="connsiteX17" fmla="*/ 1004335 w 1603144"/>
              <a:gd name="connsiteY17" fmla="*/ 261257 h 2253342"/>
              <a:gd name="connsiteX18" fmla="*/ 949906 w 1603144"/>
              <a:gd name="connsiteY18" fmla="*/ 217714 h 2253342"/>
              <a:gd name="connsiteX19" fmla="*/ 895477 w 1603144"/>
              <a:gd name="connsiteY19" fmla="*/ 174171 h 2253342"/>
              <a:gd name="connsiteX20" fmla="*/ 862820 w 1603144"/>
              <a:gd name="connsiteY20" fmla="*/ 163285 h 2253342"/>
              <a:gd name="connsiteX21" fmla="*/ 830163 w 1603144"/>
              <a:gd name="connsiteY21" fmla="*/ 141514 h 2253342"/>
              <a:gd name="connsiteX22" fmla="*/ 797506 w 1603144"/>
              <a:gd name="connsiteY22" fmla="*/ 130628 h 2253342"/>
              <a:gd name="connsiteX23" fmla="*/ 699535 w 1603144"/>
              <a:gd name="connsiteY23" fmla="*/ 76200 h 2253342"/>
              <a:gd name="connsiteX24" fmla="*/ 645106 w 1603144"/>
              <a:gd name="connsiteY24" fmla="*/ 32657 h 2253342"/>
              <a:gd name="connsiteX25" fmla="*/ 503592 w 1603144"/>
              <a:gd name="connsiteY25" fmla="*/ 0 h 2253342"/>
              <a:gd name="connsiteX26" fmla="*/ 351192 w 1603144"/>
              <a:gd name="connsiteY26" fmla="*/ 21771 h 2253342"/>
              <a:gd name="connsiteX27" fmla="*/ 329420 w 1603144"/>
              <a:gd name="connsiteY27" fmla="*/ 43542 h 2253342"/>
              <a:gd name="connsiteX28" fmla="*/ 296763 w 1603144"/>
              <a:gd name="connsiteY28" fmla="*/ 97971 h 2253342"/>
              <a:gd name="connsiteX29" fmla="*/ 285877 w 1603144"/>
              <a:gd name="connsiteY29" fmla="*/ 130628 h 2253342"/>
              <a:gd name="connsiteX30" fmla="*/ 264106 w 1603144"/>
              <a:gd name="connsiteY30" fmla="*/ 163285 h 2253342"/>
              <a:gd name="connsiteX31" fmla="*/ 253220 w 1603144"/>
              <a:gd name="connsiteY31" fmla="*/ 217714 h 2253342"/>
              <a:gd name="connsiteX32" fmla="*/ 242335 w 1603144"/>
              <a:gd name="connsiteY32" fmla="*/ 250371 h 2253342"/>
              <a:gd name="connsiteX33" fmla="*/ 231449 w 1603144"/>
              <a:gd name="connsiteY33" fmla="*/ 293914 h 2253342"/>
              <a:gd name="connsiteX34" fmla="*/ 198792 w 1603144"/>
              <a:gd name="connsiteY34" fmla="*/ 348342 h 2253342"/>
              <a:gd name="connsiteX35" fmla="*/ 198792 w 1603144"/>
              <a:gd name="connsiteY35" fmla="*/ 348342 h 2253342"/>
              <a:gd name="connsiteX36" fmla="*/ 111706 w 1603144"/>
              <a:gd name="connsiteY36" fmla="*/ 457200 h 2253342"/>
              <a:gd name="connsiteX37" fmla="*/ 100820 w 1603144"/>
              <a:gd name="connsiteY37" fmla="*/ 489857 h 2253342"/>
              <a:gd name="connsiteX38" fmla="*/ 68163 w 1603144"/>
              <a:gd name="connsiteY38" fmla="*/ 511628 h 2253342"/>
              <a:gd name="connsiteX39" fmla="*/ 46392 w 1603144"/>
              <a:gd name="connsiteY39" fmla="*/ 533400 h 2253342"/>
              <a:gd name="connsiteX40" fmla="*/ 32438 w 1603144"/>
              <a:gd name="connsiteY40" fmla="*/ 700523 h 2253342"/>
              <a:gd name="connsiteX41" fmla="*/ 13131 w 1603144"/>
              <a:gd name="connsiteY41" fmla="*/ 803154 h 2253342"/>
              <a:gd name="connsiteX42" fmla="*/ 1532 w 1603144"/>
              <a:gd name="connsiteY42" fmla="*/ 877906 h 2253342"/>
              <a:gd name="connsiteX43" fmla="*/ 12417 w 1603144"/>
              <a:gd name="connsiteY43" fmla="*/ 1023257 h 2253342"/>
              <a:gd name="connsiteX44" fmla="*/ 5107 w 1603144"/>
              <a:gd name="connsiteY44" fmla="*/ 1141777 h 2253342"/>
              <a:gd name="connsiteX45" fmla="*/ 2849 w 1603144"/>
              <a:gd name="connsiteY45" fmla="*/ 1251857 h 2253342"/>
              <a:gd name="connsiteX46" fmla="*/ 46392 w 1603144"/>
              <a:gd name="connsiteY46" fmla="*/ 1306285 h 2253342"/>
              <a:gd name="connsiteX47" fmla="*/ 57277 w 1603144"/>
              <a:gd name="connsiteY47" fmla="*/ 1338942 h 2253342"/>
              <a:gd name="connsiteX48" fmla="*/ 35506 w 1603144"/>
              <a:gd name="connsiteY48" fmla="*/ 1534885 h 2253342"/>
              <a:gd name="connsiteX49" fmla="*/ 24620 w 1603144"/>
              <a:gd name="connsiteY49" fmla="*/ 1567542 h 2253342"/>
              <a:gd name="connsiteX50" fmla="*/ 35506 w 1603144"/>
              <a:gd name="connsiteY50" fmla="*/ 1709057 h 2253342"/>
              <a:gd name="connsiteX51" fmla="*/ 57277 w 1603144"/>
              <a:gd name="connsiteY51" fmla="*/ 1741714 h 2253342"/>
              <a:gd name="connsiteX52" fmla="*/ 100820 w 1603144"/>
              <a:gd name="connsiteY52" fmla="*/ 1785257 h 2253342"/>
              <a:gd name="connsiteX53" fmla="*/ 122592 w 1603144"/>
              <a:gd name="connsiteY53" fmla="*/ 1807028 h 2253342"/>
              <a:gd name="connsiteX54" fmla="*/ 144363 w 1603144"/>
              <a:gd name="connsiteY54" fmla="*/ 1828800 h 2253342"/>
              <a:gd name="connsiteX55" fmla="*/ 177020 w 1603144"/>
              <a:gd name="connsiteY55" fmla="*/ 1850571 h 2253342"/>
              <a:gd name="connsiteX56" fmla="*/ 220563 w 1603144"/>
              <a:gd name="connsiteY56" fmla="*/ 1905000 h 2253342"/>
              <a:gd name="connsiteX57" fmla="*/ 242335 w 1603144"/>
              <a:gd name="connsiteY57" fmla="*/ 1937657 h 2253342"/>
              <a:gd name="connsiteX58" fmla="*/ 318535 w 1603144"/>
              <a:gd name="connsiteY58" fmla="*/ 2002971 h 2253342"/>
              <a:gd name="connsiteX59" fmla="*/ 405620 w 1603144"/>
              <a:gd name="connsiteY59" fmla="*/ 2079171 h 2253342"/>
              <a:gd name="connsiteX60" fmla="*/ 427392 w 1603144"/>
              <a:gd name="connsiteY60" fmla="*/ 2100942 h 2253342"/>
              <a:gd name="connsiteX61" fmla="*/ 492706 w 1603144"/>
              <a:gd name="connsiteY61" fmla="*/ 2122714 h 2253342"/>
              <a:gd name="connsiteX62" fmla="*/ 525363 w 1603144"/>
              <a:gd name="connsiteY62" fmla="*/ 2133600 h 2253342"/>
              <a:gd name="connsiteX63" fmla="*/ 601563 w 1603144"/>
              <a:gd name="connsiteY63" fmla="*/ 2177142 h 2253342"/>
              <a:gd name="connsiteX64" fmla="*/ 699535 w 1603144"/>
              <a:gd name="connsiteY64" fmla="*/ 2198914 h 2253342"/>
              <a:gd name="connsiteX65" fmla="*/ 786620 w 1603144"/>
              <a:gd name="connsiteY65" fmla="*/ 2220685 h 2253342"/>
              <a:gd name="connsiteX66" fmla="*/ 851935 w 1603144"/>
              <a:gd name="connsiteY66" fmla="*/ 2242457 h 2253342"/>
              <a:gd name="connsiteX67" fmla="*/ 884592 w 1603144"/>
              <a:gd name="connsiteY67" fmla="*/ 2253342 h 2253342"/>
              <a:gd name="connsiteX68" fmla="*/ 1026106 w 1603144"/>
              <a:gd name="connsiteY68" fmla="*/ 2242457 h 2253342"/>
              <a:gd name="connsiteX69" fmla="*/ 1091420 w 1603144"/>
              <a:gd name="connsiteY69" fmla="*/ 2177142 h 2253342"/>
              <a:gd name="connsiteX70" fmla="*/ 1145849 w 1603144"/>
              <a:gd name="connsiteY70" fmla="*/ 2122714 h 2253342"/>
              <a:gd name="connsiteX71" fmla="*/ 1167620 w 1603144"/>
              <a:gd name="connsiteY71" fmla="*/ 2090057 h 2253342"/>
              <a:gd name="connsiteX72" fmla="*/ 1222049 w 1603144"/>
              <a:gd name="connsiteY72" fmla="*/ 2035628 h 2253342"/>
              <a:gd name="connsiteX73" fmla="*/ 1287363 w 1603144"/>
              <a:gd name="connsiteY73" fmla="*/ 1970314 h 2253342"/>
              <a:gd name="connsiteX74" fmla="*/ 1330906 w 1603144"/>
              <a:gd name="connsiteY74" fmla="*/ 1905000 h 2253342"/>
              <a:gd name="connsiteX75" fmla="*/ 1374449 w 1603144"/>
              <a:gd name="connsiteY75" fmla="*/ 1839685 h 2253342"/>
              <a:gd name="connsiteX76" fmla="*/ 1396220 w 1603144"/>
              <a:gd name="connsiteY76" fmla="*/ 1807028 h 2253342"/>
              <a:gd name="connsiteX77" fmla="*/ 1460284 w 1603144"/>
              <a:gd name="connsiteY77" fmla="*/ 1669039 h 2253342"/>
              <a:gd name="connsiteX78" fmla="*/ 1503327 w 1603144"/>
              <a:gd name="connsiteY78" fmla="*/ 1475369 h 2253342"/>
              <a:gd name="connsiteX79" fmla="*/ 1520008 w 1603144"/>
              <a:gd name="connsiteY79" fmla="*/ 1318240 h 2253342"/>
              <a:gd name="connsiteX0" fmla="*/ 1557255 w 1603144"/>
              <a:gd name="connsiteY0" fmla="*/ 1183019 h 2253342"/>
              <a:gd name="connsiteX1" fmla="*/ 1603049 w 1603144"/>
              <a:gd name="connsiteY1" fmla="*/ 957942 h 2253342"/>
              <a:gd name="connsiteX2" fmla="*/ 1548620 w 1603144"/>
              <a:gd name="connsiteY2" fmla="*/ 881742 h 2253342"/>
              <a:gd name="connsiteX3" fmla="*/ 1483306 w 1603144"/>
              <a:gd name="connsiteY3" fmla="*/ 783771 h 2253342"/>
              <a:gd name="connsiteX4" fmla="*/ 1461535 w 1603144"/>
              <a:gd name="connsiteY4" fmla="*/ 751114 h 2253342"/>
              <a:gd name="connsiteX5" fmla="*/ 1451394 w 1603144"/>
              <a:gd name="connsiteY5" fmla="*/ 696685 h 2253342"/>
              <a:gd name="connsiteX6" fmla="*/ 1440757 w 1603144"/>
              <a:gd name="connsiteY6" fmla="*/ 653142 h 2253342"/>
              <a:gd name="connsiteX7" fmla="*/ 1424305 w 1603144"/>
              <a:gd name="connsiteY7" fmla="*/ 620485 h 2253342"/>
              <a:gd name="connsiteX8" fmla="*/ 1341792 w 1603144"/>
              <a:gd name="connsiteY8" fmla="*/ 544285 h 2253342"/>
              <a:gd name="connsiteX9" fmla="*/ 1320020 w 1603144"/>
              <a:gd name="connsiteY9" fmla="*/ 478971 h 2253342"/>
              <a:gd name="connsiteX10" fmla="*/ 1309135 w 1603144"/>
              <a:gd name="connsiteY10" fmla="*/ 446314 h 2253342"/>
              <a:gd name="connsiteX11" fmla="*/ 1254706 w 1603144"/>
              <a:gd name="connsiteY11" fmla="*/ 391885 h 2253342"/>
              <a:gd name="connsiteX12" fmla="*/ 1200277 w 1603144"/>
              <a:gd name="connsiteY12" fmla="*/ 337457 h 2253342"/>
              <a:gd name="connsiteX13" fmla="*/ 1178506 w 1603144"/>
              <a:gd name="connsiteY13" fmla="*/ 315685 h 2253342"/>
              <a:gd name="connsiteX14" fmla="*/ 1113192 w 1603144"/>
              <a:gd name="connsiteY14" fmla="*/ 293914 h 2253342"/>
              <a:gd name="connsiteX15" fmla="*/ 1080535 w 1603144"/>
              <a:gd name="connsiteY15" fmla="*/ 283028 h 2253342"/>
              <a:gd name="connsiteX16" fmla="*/ 1004335 w 1603144"/>
              <a:gd name="connsiteY16" fmla="*/ 261257 h 2253342"/>
              <a:gd name="connsiteX17" fmla="*/ 949906 w 1603144"/>
              <a:gd name="connsiteY17" fmla="*/ 217714 h 2253342"/>
              <a:gd name="connsiteX18" fmla="*/ 895477 w 1603144"/>
              <a:gd name="connsiteY18" fmla="*/ 174171 h 2253342"/>
              <a:gd name="connsiteX19" fmla="*/ 862820 w 1603144"/>
              <a:gd name="connsiteY19" fmla="*/ 163285 h 2253342"/>
              <a:gd name="connsiteX20" fmla="*/ 830163 w 1603144"/>
              <a:gd name="connsiteY20" fmla="*/ 141514 h 2253342"/>
              <a:gd name="connsiteX21" fmla="*/ 797506 w 1603144"/>
              <a:gd name="connsiteY21" fmla="*/ 130628 h 2253342"/>
              <a:gd name="connsiteX22" fmla="*/ 699535 w 1603144"/>
              <a:gd name="connsiteY22" fmla="*/ 76200 h 2253342"/>
              <a:gd name="connsiteX23" fmla="*/ 645106 w 1603144"/>
              <a:gd name="connsiteY23" fmla="*/ 32657 h 2253342"/>
              <a:gd name="connsiteX24" fmla="*/ 503592 w 1603144"/>
              <a:gd name="connsiteY24" fmla="*/ 0 h 2253342"/>
              <a:gd name="connsiteX25" fmla="*/ 351192 w 1603144"/>
              <a:gd name="connsiteY25" fmla="*/ 21771 h 2253342"/>
              <a:gd name="connsiteX26" fmla="*/ 329420 w 1603144"/>
              <a:gd name="connsiteY26" fmla="*/ 43542 h 2253342"/>
              <a:gd name="connsiteX27" fmla="*/ 296763 w 1603144"/>
              <a:gd name="connsiteY27" fmla="*/ 97971 h 2253342"/>
              <a:gd name="connsiteX28" fmla="*/ 285877 w 1603144"/>
              <a:gd name="connsiteY28" fmla="*/ 130628 h 2253342"/>
              <a:gd name="connsiteX29" fmla="*/ 264106 w 1603144"/>
              <a:gd name="connsiteY29" fmla="*/ 163285 h 2253342"/>
              <a:gd name="connsiteX30" fmla="*/ 253220 w 1603144"/>
              <a:gd name="connsiteY30" fmla="*/ 217714 h 2253342"/>
              <a:gd name="connsiteX31" fmla="*/ 242335 w 1603144"/>
              <a:gd name="connsiteY31" fmla="*/ 250371 h 2253342"/>
              <a:gd name="connsiteX32" fmla="*/ 231449 w 1603144"/>
              <a:gd name="connsiteY32" fmla="*/ 293914 h 2253342"/>
              <a:gd name="connsiteX33" fmla="*/ 198792 w 1603144"/>
              <a:gd name="connsiteY33" fmla="*/ 348342 h 2253342"/>
              <a:gd name="connsiteX34" fmla="*/ 198792 w 1603144"/>
              <a:gd name="connsiteY34" fmla="*/ 348342 h 2253342"/>
              <a:gd name="connsiteX35" fmla="*/ 111706 w 1603144"/>
              <a:gd name="connsiteY35" fmla="*/ 457200 h 2253342"/>
              <a:gd name="connsiteX36" fmla="*/ 100820 w 1603144"/>
              <a:gd name="connsiteY36" fmla="*/ 489857 h 2253342"/>
              <a:gd name="connsiteX37" fmla="*/ 68163 w 1603144"/>
              <a:gd name="connsiteY37" fmla="*/ 511628 h 2253342"/>
              <a:gd name="connsiteX38" fmla="*/ 46392 w 1603144"/>
              <a:gd name="connsiteY38" fmla="*/ 533400 h 2253342"/>
              <a:gd name="connsiteX39" fmla="*/ 32438 w 1603144"/>
              <a:gd name="connsiteY39" fmla="*/ 700523 h 2253342"/>
              <a:gd name="connsiteX40" fmla="*/ 13131 w 1603144"/>
              <a:gd name="connsiteY40" fmla="*/ 803154 h 2253342"/>
              <a:gd name="connsiteX41" fmla="*/ 1532 w 1603144"/>
              <a:gd name="connsiteY41" fmla="*/ 877906 h 2253342"/>
              <a:gd name="connsiteX42" fmla="*/ 12417 w 1603144"/>
              <a:gd name="connsiteY42" fmla="*/ 1023257 h 2253342"/>
              <a:gd name="connsiteX43" fmla="*/ 5107 w 1603144"/>
              <a:gd name="connsiteY43" fmla="*/ 1141777 h 2253342"/>
              <a:gd name="connsiteX44" fmla="*/ 2849 w 1603144"/>
              <a:gd name="connsiteY44" fmla="*/ 1251857 h 2253342"/>
              <a:gd name="connsiteX45" fmla="*/ 46392 w 1603144"/>
              <a:gd name="connsiteY45" fmla="*/ 1306285 h 2253342"/>
              <a:gd name="connsiteX46" fmla="*/ 57277 w 1603144"/>
              <a:gd name="connsiteY46" fmla="*/ 1338942 h 2253342"/>
              <a:gd name="connsiteX47" fmla="*/ 35506 w 1603144"/>
              <a:gd name="connsiteY47" fmla="*/ 1534885 h 2253342"/>
              <a:gd name="connsiteX48" fmla="*/ 24620 w 1603144"/>
              <a:gd name="connsiteY48" fmla="*/ 1567542 h 2253342"/>
              <a:gd name="connsiteX49" fmla="*/ 35506 w 1603144"/>
              <a:gd name="connsiteY49" fmla="*/ 1709057 h 2253342"/>
              <a:gd name="connsiteX50" fmla="*/ 57277 w 1603144"/>
              <a:gd name="connsiteY50" fmla="*/ 1741714 h 2253342"/>
              <a:gd name="connsiteX51" fmla="*/ 100820 w 1603144"/>
              <a:gd name="connsiteY51" fmla="*/ 1785257 h 2253342"/>
              <a:gd name="connsiteX52" fmla="*/ 122592 w 1603144"/>
              <a:gd name="connsiteY52" fmla="*/ 1807028 h 2253342"/>
              <a:gd name="connsiteX53" fmla="*/ 144363 w 1603144"/>
              <a:gd name="connsiteY53" fmla="*/ 1828800 h 2253342"/>
              <a:gd name="connsiteX54" fmla="*/ 177020 w 1603144"/>
              <a:gd name="connsiteY54" fmla="*/ 1850571 h 2253342"/>
              <a:gd name="connsiteX55" fmla="*/ 220563 w 1603144"/>
              <a:gd name="connsiteY55" fmla="*/ 1905000 h 2253342"/>
              <a:gd name="connsiteX56" fmla="*/ 242335 w 1603144"/>
              <a:gd name="connsiteY56" fmla="*/ 1937657 h 2253342"/>
              <a:gd name="connsiteX57" fmla="*/ 318535 w 1603144"/>
              <a:gd name="connsiteY57" fmla="*/ 2002971 h 2253342"/>
              <a:gd name="connsiteX58" fmla="*/ 405620 w 1603144"/>
              <a:gd name="connsiteY58" fmla="*/ 2079171 h 2253342"/>
              <a:gd name="connsiteX59" fmla="*/ 427392 w 1603144"/>
              <a:gd name="connsiteY59" fmla="*/ 2100942 h 2253342"/>
              <a:gd name="connsiteX60" fmla="*/ 492706 w 1603144"/>
              <a:gd name="connsiteY60" fmla="*/ 2122714 h 2253342"/>
              <a:gd name="connsiteX61" fmla="*/ 525363 w 1603144"/>
              <a:gd name="connsiteY61" fmla="*/ 2133600 h 2253342"/>
              <a:gd name="connsiteX62" fmla="*/ 601563 w 1603144"/>
              <a:gd name="connsiteY62" fmla="*/ 2177142 h 2253342"/>
              <a:gd name="connsiteX63" fmla="*/ 699535 w 1603144"/>
              <a:gd name="connsiteY63" fmla="*/ 2198914 h 2253342"/>
              <a:gd name="connsiteX64" fmla="*/ 786620 w 1603144"/>
              <a:gd name="connsiteY64" fmla="*/ 2220685 h 2253342"/>
              <a:gd name="connsiteX65" fmla="*/ 851935 w 1603144"/>
              <a:gd name="connsiteY65" fmla="*/ 2242457 h 2253342"/>
              <a:gd name="connsiteX66" fmla="*/ 884592 w 1603144"/>
              <a:gd name="connsiteY66" fmla="*/ 2253342 h 2253342"/>
              <a:gd name="connsiteX67" fmla="*/ 1026106 w 1603144"/>
              <a:gd name="connsiteY67" fmla="*/ 2242457 h 2253342"/>
              <a:gd name="connsiteX68" fmla="*/ 1091420 w 1603144"/>
              <a:gd name="connsiteY68" fmla="*/ 2177142 h 2253342"/>
              <a:gd name="connsiteX69" fmla="*/ 1145849 w 1603144"/>
              <a:gd name="connsiteY69" fmla="*/ 2122714 h 2253342"/>
              <a:gd name="connsiteX70" fmla="*/ 1167620 w 1603144"/>
              <a:gd name="connsiteY70" fmla="*/ 2090057 h 2253342"/>
              <a:gd name="connsiteX71" fmla="*/ 1222049 w 1603144"/>
              <a:gd name="connsiteY71" fmla="*/ 2035628 h 2253342"/>
              <a:gd name="connsiteX72" fmla="*/ 1287363 w 1603144"/>
              <a:gd name="connsiteY72" fmla="*/ 1970314 h 2253342"/>
              <a:gd name="connsiteX73" fmla="*/ 1330906 w 1603144"/>
              <a:gd name="connsiteY73" fmla="*/ 1905000 h 2253342"/>
              <a:gd name="connsiteX74" fmla="*/ 1374449 w 1603144"/>
              <a:gd name="connsiteY74" fmla="*/ 1839685 h 2253342"/>
              <a:gd name="connsiteX75" fmla="*/ 1396220 w 1603144"/>
              <a:gd name="connsiteY75" fmla="*/ 1807028 h 2253342"/>
              <a:gd name="connsiteX76" fmla="*/ 1460284 w 1603144"/>
              <a:gd name="connsiteY76" fmla="*/ 1669039 h 2253342"/>
              <a:gd name="connsiteX77" fmla="*/ 1503327 w 1603144"/>
              <a:gd name="connsiteY77" fmla="*/ 1475369 h 2253342"/>
              <a:gd name="connsiteX78" fmla="*/ 1520008 w 1603144"/>
              <a:gd name="connsiteY78" fmla="*/ 1318240 h 2253342"/>
              <a:gd name="connsiteX0" fmla="*/ 1557255 w 1557255"/>
              <a:gd name="connsiteY0" fmla="*/ 1183019 h 2253342"/>
              <a:gd name="connsiteX1" fmla="*/ 1548620 w 1557255"/>
              <a:gd name="connsiteY1" fmla="*/ 881742 h 2253342"/>
              <a:gd name="connsiteX2" fmla="*/ 1483306 w 1557255"/>
              <a:gd name="connsiteY2" fmla="*/ 783771 h 2253342"/>
              <a:gd name="connsiteX3" fmla="*/ 1461535 w 1557255"/>
              <a:gd name="connsiteY3" fmla="*/ 751114 h 2253342"/>
              <a:gd name="connsiteX4" fmla="*/ 1451394 w 1557255"/>
              <a:gd name="connsiteY4" fmla="*/ 696685 h 2253342"/>
              <a:gd name="connsiteX5" fmla="*/ 1440757 w 1557255"/>
              <a:gd name="connsiteY5" fmla="*/ 653142 h 2253342"/>
              <a:gd name="connsiteX6" fmla="*/ 1424305 w 1557255"/>
              <a:gd name="connsiteY6" fmla="*/ 620485 h 2253342"/>
              <a:gd name="connsiteX7" fmla="*/ 1341792 w 1557255"/>
              <a:gd name="connsiteY7" fmla="*/ 544285 h 2253342"/>
              <a:gd name="connsiteX8" fmla="*/ 1320020 w 1557255"/>
              <a:gd name="connsiteY8" fmla="*/ 478971 h 2253342"/>
              <a:gd name="connsiteX9" fmla="*/ 1309135 w 1557255"/>
              <a:gd name="connsiteY9" fmla="*/ 446314 h 2253342"/>
              <a:gd name="connsiteX10" fmla="*/ 1254706 w 1557255"/>
              <a:gd name="connsiteY10" fmla="*/ 391885 h 2253342"/>
              <a:gd name="connsiteX11" fmla="*/ 1200277 w 1557255"/>
              <a:gd name="connsiteY11" fmla="*/ 337457 h 2253342"/>
              <a:gd name="connsiteX12" fmla="*/ 1178506 w 1557255"/>
              <a:gd name="connsiteY12" fmla="*/ 315685 h 2253342"/>
              <a:gd name="connsiteX13" fmla="*/ 1113192 w 1557255"/>
              <a:gd name="connsiteY13" fmla="*/ 293914 h 2253342"/>
              <a:gd name="connsiteX14" fmla="*/ 1080535 w 1557255"/>
              <a:gd name="connsiteY14" fmla="*/ 283028 h 2253342"/>
              <a:gd name="connsiteX15" fmla="*/ 1004335 w 1557255"/>
              <a:gd name="connsiteY15" fmla="*/ 261257 h 2253342"/>
              <a:gd name="connsiteX16" fmla="*/ 949906 w 1557255"/>
              <a:gd name="connsiteY16" fmla="*/ 217714 h 2253342"/>
              <a:gd name="connsiteX17" fmla="*/ 895477 w 1557255"/>
              <a:gd name="connsiteY17" fmla="*/ 174171 h 2253342"/>
              <a:gd name="connsiteX18" fmla="*/ 862820 w 1557255"/>
              <a:gd name="connsiteY18" fmla="*/ 163285 h 2253342"/>
              <a:gd name="connsiteX19" fmla="*/ 830163 w 1557255"/>
              <a:gd name="connsiteY19" fmla="*/ 141514 h 2253342"/>
              <a:gd name="connsiteX20" fmla="*/ 797506 w 1557255"/>
              <a:gd name="connsiteY20" fmla="*/ 130628 h 2253342"/>
              <a:gd name="connsiteX21" fmla="*/ 699535 w 1557255"/>
              <a:gd name="connsiteY21" fmla="*/ 76200 h 2253342"/>
              <a:gd name="connsiteX22" fmla="*/ 645106 w 1557255"/>
              <a:gd name="connsiteY22" fmla="*/ 32657 h 2253342"/>
              <a:gd name="connsiteX23" fmla="*/ 503592 w 1557255"/>
              <a:gd name="connsiteY23" fmla="*/ 0 h 2253342"/>
              <a:gd name="connsiteX24" fmla="*/ 351192 w 1557255"/>
              <a:gd name="connsiteY24" fmla="*/ 21771 h 2253342"/>
              <a:gd name="connsiteX25" fmla="*/ 329420 w 1557255"/>
              <a:gd name="connsiteY25" fmla="*/ 43542 h 2253342"/>
              <a:gd name="connsiteX26" fmla="*/ 296763 w 1557255"/>
              <a:gd name="connsiteY26" fmla="*/ 97971 h 2253342"/>
              <a:gd name="connsiteX27" fmla="*/ 285877 w 1557255"/>
              <a:gd name="connsiteY27" fmla="*/ 130628 h 2253342"/>
              <a:gd name="connsiteX28" fmla="*/ 264106 w 1557255"/>
              <a:gd name="connsiteY28" fmla="*/ 163285 h 2253342"/>
              <a:gd name="connsiteX29" fmla="*/ 253220 w 1557255"/>
              <a:gd name="connsiteY29" fmla="*/ 217714 h 2253342"/>
              <a:gd name="connsiteX30" fmla="*/ 242335 w 1557255"/>
              <a:gd name="connsiteY30" fmla="*/ 250371 h 2253342"/>
              <a:gd name="connsiteX31" fmla="*/ 231449 w 1557255"/>
              <a:gd name="connsiteY31" fmla="*/ 293914 h 2253342"/>
              <a:gd name="connsiteX32" fmla="*/ 198792 w 1557255"/>
              <a:gd name="connsiteY32" fmla="*/ 348342 h 2253342"/>
              <a:gd name="connsiteX33" fmla="*/ 198792 w 1557255"/>
              <a:gd name="connsiteY33" fmla="*/ 348342 h 2253342"/>
              <a:gd name="connsiteX34" fmla="*/ 111706 w 1557255"/>
              <a:gd name="connsiteY34" fmla="*/ 457200 h 2253342"/>
              <a:gd name="connsiteX35" fmla="*/ 100820 w 1557255"/>
              <a:gd name="connsiteY35" fmla="*/ 489857 h 2253342"/>
              <a:gd name="connsiteX36" fmla="*/ 68163 w 1557255"/>
              <a:gd name="connsiteY36" fmla="*/ 511628 h 2253342"/>
              <a:gd name="connsiteX37" fmla="*/ 46392 w 1557255"/>
              <a:gd name="connsiteY37" fmla="*/ 533400 h 2253342"/>
              <a:gd name="connsiteX38" fmla="*/ 32438 w 1557255"/>
              <a:gd name="connsiteY38" fmla="*/ 700523 h 2253342"/>
              <a:gd name="connsiteX39" fmla="*/ 13131 w 1557255"/>
              <a:gd name="connsiteY39" fmla="*/ 803154 h 2253342"/>
              <a:gd name="connsiteX40" fmla="*/ 1532 w 1557255"/>
              <a:gd name="connsiteY40" fmla="*/ 877906 h 2253342"/>
              <a:gd name="connsiteX41" fmla="*/ 12417 w 1557255"/>
              <a:gd name="connsiteY41" fmla="*/ 1023257 h 2253342"/>
              <a:gd name="connsiteX42" fmla="*/ 5107 w 1557255"/>
              <a:gd name="connsiteY42" fmla="*/ 1141777 h 2253342"/>
              <a:gd name="connsiteX43" fmla="*/ 2849 w 1557255"/>
              <a:gd name="connsiteY43" fmla="*/ 1251857 h 2253342"/>
              <a:gd name="connsiteX44" fmla="*/ 46392 w 1557255"/>
              <a:gd name="connsiteY44" fmla="*/ 1306285 h 2253342"/>
              <a:gd name="connsiteX45" fmla="*/ 57277 w 1557255"/>
              <a:gd name="connsiteY45" fmla="*/ 1338942 h 2253342"/>
              <a:gd name="connsiteX46" fmla="*/ 35506 w 1557255"/>
              <a:gd name="connsiteY46" fmla="*/ 1534885 h 2253342"/>
              <a:gd name="connsiteX47" fmla="*/ 24620 w 1557255"/>
              <a:gd name="connsiteY47" fmla="*/ 1567542 h 2253342"/>
              <a:gd name="connsiteX48" fmla="*/ 35506 w 1557255"/>
              <a:gd name="connsiteY48" fmla="*/ 1709057 h 2253342"/>
              <a:gd name="connsiteX49" fmla="*/ 57277 w 1557255"/>
              <a:gd name="connsiteY49" fmla="*/ 1741714 h 2253342"/>
              <a:gd name="connsiteX50" fmla="*/ 100820 w 1557255"/>
              <a:gd name="connsiteY50" fmla="*/ 1785257 h 2253342"/>
              <a:gd name="connsiteX51" fmla="*/ 122592 w 1557255"/>
              <a:gd name="connsiteY51" fmla="*/ 1807028 h 2253342"/>
              <a:gd name="connsiteX52" fmla="*/ 144363 w 1557255"/>
              <a:gd name="connsiteY52" fmla="*/ 1828800 h 2253342"/>
              <a:gd name="connsiteX53" fmla="*/ 177020 w 1557255"/>
              <a:gd name="connsiteY53" fmla="*/ 1850571 h 2253342"/>
              <a:gd name="connsiteX54" fmla="*/ 220563 w 1557255"/>
              <a:gd name="connsiteY54" fmla="*/ 1905000 h 2253342"/>
              <a:gd name="connsiteX55" fmla="*/ 242335 w 1557255"/>
              <a:gd name="connsiteY55" fmla="*/ 1937657 h 2253342"/>
              <a:gd name="connsiteX56" fmla="*/ 318535 w 1557255"/>
              <a:gd name="connsiteY56" fmla="*/ 2002971 h 2253342"/>
              <a:gd name="connsiteX57" fmla="*/ 405620 w 1557255"/>
              <a:gd name="connsiteY57" fmla="*/ 2079171 h 2253342"/>
              <a:gd name="connsiteX58" fmla="*/ 427392 w 1557255"/>
              <a:gd name="connsiteY58" fmla="*/ 2100942 h 2253342"/>
              <a:gd name="connsiteX59" fmla="*/ 492706 w 1557255"/>
              <a:gd name="connsiteY59" fmla="*/ 2122714 h 2253342"/>
              <a:gd name="connsiteX60" fmla="*/ 525363 w 1557255"/>
              <a:gd name="connsiteY60" fmla="*/ 2133600 h 2253342"/>
              <a:gd name="connsiteX61" fmla="*/ 601563 w 1557255"/>
              <a:gd name="connsiteY61" fmla="*/ 2177142 h 2253342"/>
              <a:gd name="connsiteX62" fmla="*/ 699535 w 1557255"/>
              <a:gd name="connsiteY62" fmla="*/ 2198914 h 2253342"/>
              <a:gd name="connsiteX63" fmla="*/ 786620 w 1557255"/>
              <a:gd name="connsiteY63" fmla="*/ 2220685 h 2253342"/>
              <a:gd name="connsiteX64" fmla="*/ 851935 w 1557255"/>
              <a:gd name="connsiteY64" fmla="*/ 2242457 h 2253342"/>
              <a:gd name="connsiteX65" fmla="*/ 884592 w 1557255"/>
              <a:gd name="connsiteY65" fmla="*/ 2253342 h 2253342"/>
              <a:gd name="connsiteX66" fmla="*/ 1026106 w 1557255"/>
              <a:gd name="connsiteY66" fmla="*/ 2242457 h 2253342"/>
              <a:gd name="connsiteX67" fmla="*/ 1091420 w 1557255"/>
              <a:gd name="connsiteY67" fmla="*/ 2177142 h 2253342"/>
              <a:gd name="connsiteX68" fmla="*/ 1145849 w 1557255"/>
              <a:gd name="connsiteY68" fmla="*/ 2122714 h 2253342"/>
              <a:gd name="connsiteX69" fmla="*/ 1167620 w 1557255"/>
              <a:gd name="connsiteY69" fmla="*/ 2090057 h 2253342"/>
              <a:gd name="connsiteX70" fmla="*/ 1222049 w 1557255"/>
              <a:gd name="connsiteY70" fmla="*/ 2035628 h 2253342"/>
              <a:gd name="connsiteX71" fmla="*/ 1287363 w 1557255"/>
              <a:gd name="connsiteY71" fmla="*/ 1970314 h 2253342"/>
              <a:gd name="connsiteX72" fmla="*/ 1330906 w 1557255"/>
              <a:gd name="connsiteY72" fmla="*/ 1905000 h 2253342"/>
              <a:gd name="connsiteX73" fmla="*/ 1374449 w 1557255"/>
              <a:gd name="connsiteY73" fmla="*/ 1839685 h 2253342"/>
              <a:gd name="connsiteX74" fmla="*/ 1396220 w 1557255"/>
              <a:gd name="connsiteY74" fmla="*/ 1807028 h 2253342"/>
              <a:gd name="connsiteX75" fmla="*/ 1460284 w 1557255"/>
              <a:gd name="connsiteY75" fmla="*/ 1669039 h 2253342"/>
              <a:gd name="connsiteX76" fmla="*/ 1503327 w 1557255"/>
              <a:gd name="connsiteY76" fmla="*/ 1475369 h 2253342"/>
              <a:gd name="connsiteX77" fmla="*/ 1520008 w 1557255"/>
              <a:gd name="connsiteY77" fmla="*/ 1318240 h 2253342"/>
              <a:gd name="connsiteX0" fmla="*/ 1557255 w 1557255"/>
              <a:gd name="connsiteY0" fmla="*/ 1183019 h 2253342"/>
              <a:gd name="connsiteX1" fmla="*/ 1548620 w 1557255"/>
              <a:gd name="connsiteY1" fmla="*/ 984801 h 2253342"/>
              <a:gd name="connsiteX2" fmla="*/ 1483306 w 1557255"/>
              <a:gd name="connsiteY2" fmla="*/ 783771 h 2253342"/>
              <a:gd name="connsiteX3" fmla="*/ 1461535 w 1557255"/>
              <a:gd name="connsiteY3" fmla="*/ 751114 h 2253342"/>
              <a:gd name="connsiteX4" fmla="*/ 1451394 w 1557255"/>
              <a:gd name="connsiteY4" fmla="*/ 696685 h 2253342"/>
              <a:gd name="connsiteX5" fmla="*/ 1440757 w 1557255"/>
              <a:gd name="connsiteY5" fmla="*/ 653142 h 2253342"/>
              <a:gd name="connsiteX6" fmla="*/ 1424305 w 1557255"/>
              <a:gd name="connsiteY6" fmla="*/ 620485 h 2253342"/>
              <a:gd name="connsiteX7" fmla="*/ 1341792 w 1557255"/>
              <a:gd name="connsiteY7" fmla="*/ 544285 h 2253342"/>
              <a:gd name="connsiteX8" fmla="*/ 1320020 w 1557255"/>
              <a:gd name="connsiteY8" fmla="*/ 478971 h 2253342"/>
              <a:gd name="connsiteX9" fmla="*/ 1309135 w 1557255"/>
              <a:gd name="connsiteY9" fmla="*/ 446314 h 2253342"/>
              <a:gd name="connsiteX10" fmla="*/ 1254706 w 1557255"/>
              <a:gd name="connsiteY10" fmla="*/ 391885 h 2253342"/>
              <a:gd name="connsiteX11" fmla="*/ 1200277 w 1557255"/>
              <a:gd name="connsiteY11" fmla="*/ 337457 h 2253342"/>
              <a:gd name="connsiteX12" fmla="*/ 1178506 w 1557255"/>
              <a:gd name="connsiteY12" fmla="*/ 315685 h 2253342"/>
              <a:gd name="connsiteX13" fmla="*/ 1113192 w 1557255"/>
              <a:gd name="connsiteY13" fmla="*/ 293914 h 2253342"/>
              <a:gd name="connsiteX14" fmla="*/ 1080535 w 1557255"/>
              <a:gd name="connsiteY14" fmla="*/ 283028 h 2253342"/>
              <a:gd name="connsiteX15" fmla="*/ 1004335 w 1557255"/>
              <a:gd name="connsiteY15" fmla="*/ 261257 h 2253342"/>
              <a:gd name="connsiteX16" fmla="*/ 949906 w 1557255"/>
              <a:gd name="connsiteY16" fmla="*/ 217714 h 2253342"/>
              <a:gd name="connsiteX17" fmla="*/ 895477 w 1557255"/>
              <a:gd name="connsiteY17" fmla="*/ 174171 h 2253342"/>
              <a:gd name="connsiteX18" fmla="*/ 862820 w 1557255"/>
              <a:gd name="connsiteY18" fmla="*/ 163285 h 2253342"/>
              <a:gd name="connsiteX19" fmla="*/ 830163 w 1557255"/>
              <a:gd name="connsiteY19" fmla="*/ 141514 h 2253342"/>
              <a:gd name="connsiteX20" fmla="*/ 797506 w 1557255"/>
              <a:gd name="connsiteY20" fmla="*/ 130628 h 2253342"/>
              <a:gd name="connsiteX21" fmla="*/ 699535 w 1557255"/>
              <a:gd name="connsiteY21" fmla="*/ 76200 h 2253342"/>
              <a:gd name="connsiteX22" fmla="*/ 645106 w 1557255"/>
              <a:gd name="connsiteY22" fmla="*/ 32657 h 2253342"/>
              <a:gd name="connsiteX23" fmla="*/ 503592 w 1557255"/>
              <a:gd name="connsiteY23" fmla="*/ 0 h 2253342"/>
              <a:gd name="connsiteX24" fmla="*/ 351192 w 1557255"/>
              <a:gd name="connsiteY24" fmla="*/ 21771 h 2253342"/>
              <a:gd name="connsiteX25" fmla="*/ 329420 w 1557255"/>
              <a:gd name="connsiteY25" fmla="*/ 43542 h 2253342"/>
              <a:gd name="connsiteX26" fmla="*/ 296763 w 1557255"/>
              <a:gd name="connsiteY26" fmla="*/ 97971 h 2253342"/>
              <a:gd name="connsiteX27" fmla="*/ 285877 w 1557255"/>
              <a:gd name="connsiteY27" fmla="*/ 130628 h 2253342"/>
              <a:gd name="connsiteX28" fmla="*/ 264106 w 1557255"/>
              <a:gd name="connsiteY28" fmla="*/ 163285 h 2253342"/>
              <a:gd name="connsiteX29" fmla="*/ 253220 w 1557255"/>
              <a:gd name="connsiteY29" fmla="*/ 217714 h 2253342"/>
              <a:gd name="connsiteX30" fmla="*/ 242335 w 1557255"/>
              <a:gd name="connsiteY30" fmla="*/ 250371 h 2253342"/>
              <a:gd name="connsiteX31" fmla="*/ 231449 w 1557255"/>
              <a:gd name="connsiteY31" fmla="*/ 293914 h 2253342"/>
              <a:gd name="connsiteX32" fmla="*/ 198792 w 1557255"/>
              <a:gd name="connsiteY32" fmla="*/ 348342 h 2253342"/>
              <a:gd name="connsiteX33" fmla="*/ 198792 w 1557255"/>
              <a:gd name="connsiteY33" fmla="*/ 348342 h 2253342"/>
              <a:gd name="connsiteX34" fmla="*/ 111706 w 1557255"/>
              <a:gd name="connsiteY34" fmla="*/ 457200 h 2253342"/>
              <a:gd name="connsiteX35" fmla="*/ 100820 w 1557255"/>
              <a:gd name="connsiteY35" fmla="*/ 489857 h 2253342"/>
              <a:gd name="connsiteX36" fmla="*/ 68163 w 1557255"/>
              <a:gd name="connsiteY36" fmla="*/ 511628 h 2253342"/>
              <a:gd name="connsiteX37" fmla="*/ 46392 w 1557255"/>
              <a:gd name="connsiteY37" fmla="*/ 533400 h 2253342"/>
              <a:gd name="connsiteX38" fmla="*/ 32438 w 1557255"/>
              <a:gd name="connsiteY38" fmla="*/ 700523 h 2253342"/>
              <a:gd name="connsiteX39" fmla="*/ 13131 w 1557255"/>
              <a:gd name="connsiteY39" fmla="*/ 803154 h 2253342"/>
              <a:gd name="connsiteX40" fmla="*/ 1532 w 1557255"/>
              <a:gd name="connsiteY40" fmla="*/ 877906 h 2253342"/>
              <a:gd name="connsiteX41" fmla="*/ 12417 w 1557255"/>
              <a:gd name="connsiteY41" fmla="*/ 1023257 h 2253342"/>
              <a:gd name="connsiteX42" fmla="*/ 5107 w 1557255"/>
              <a:gd name="connsiteY42" fmla="*/ 1141777 h 2253342"/>
              <a:gd name="connsiteX43" fmla="*/ 2849 w 1557255"/>
              <a:gd name="connsiteY43" fmla="*/ 1251857 h 2253342"/>
              <a:gd name="connsiteX44" fmla="*/ 46392 w 1557255"/>
              <a:gd name="connsiteY44" fmla="*/ 1306285 h 2253342"/>
              <a:gd name="connsiteX45" fmla="*/ 57277 w 1557255"/>
              <a:gd name="connsiteY45" fmla="*/ 1338942 h 2253342"/>
              <a:gd name="connsiteX46" fmla="*/ 35506 w 1557255"/>
              <a:gd name="connsiteY46" fmla="*/ 1534885 h 2253342"/>
              <a:gd name="connsiteX47" fmla="*/ 24620 w 1557255"/>
              <a:gd name="connsiteY47" fmla="*/ 1567542 h 2253342"/>
              <a:gd name="connsiteX48" fmla="*/ 35506 w 1557255"/>
              <a:gd name="connsiteY48" fmla="*/ 1709057 h 2253342"/>
              <a:gd name="connsiteX49" fmla="*/ 57277 w 1557255"/>
              <a:gd name="connsiteY49" fmla="*/ 1741714 h 2253342"/>
              <a:gd name="connsiteX50" fmla="*/ 100820 w 1557255"/>
              <a:gd name="connsiteY50" fmla="*/ 1785257 h 2253342"/>
              <a:gd name="connsiteX51" fmla="*/ 122592 w 1557255"/>
              <a:gd name="connsiteY51" fmla="*/ 1807028 h 2253342"/>
              <a:gd name="connsiteX52" fmla="*/ 144363 w 1557255"/>
              <a:gd name="connsiteY52" fmla="*/ 1828800 h 2253342"/>
              <a:gd name="connsiteX53" fmla="*/ 177020 w 1557255"/>
              <a:gd name="connsiteY53" fmla="*/ 1850571 h 2253342"/>
              <a:gd name="connsiteX54" fmla="*/ 220563 w 1557255"/>
              <a:gd name="connsiteY54" fmla="*/ 1905000 h 2253342"/>
              <a:gd name="connsiteX55" fmla="*/ 242335 w 1557255"/>
              <a:gd name="connsiteY55" fmla="*/ 1937657 h 2253342"/>
              <a:gd name="connsiteX56" fmla="*/ 318535 w 1557255"/>
              <a:gd name="connsiteY56" fmla="*/ 2002971 h 2253342"/>
              <a:gd name="connsiteX57" fmla="*/ 405620 w 1557255"/>
              <a:gd name="connsiteY57" fmla="*/ 2079171 h 2253342"/>
              <a:gd name="connsiteX58" fmla="*/ 427392 w 1557255"/>
              <a:gd name="connsiteY58" fmla="*/ 2100942 h 2253342"/>
              <a:gd name="connsiteX59" fmla="*/ 492706 w 1557255"/>
              <a:gd name="connsiteY59" fmla="*/ 2122714 h 2253342"/>
              <a:gd name="connsiteX60" fmla="*/ 525363 w 1557255"/>
              <a:gd name="connsiteY60" fmla="*/ 2133600 h 2253342"/>
              <a:gd name="connsiteX61" fmla="*/ 601563 w 1557255"/>
              <a:gd name="connsiteY61" fmla="*/ 2177142 h 2253342"/>
              <a:gd name="connsiteX62" fmla="*/ 699535 w 1557255"/>
              <a:gd name="connsiteY62" fmla="*/ 2198914 h 2253342"/>
              <a:gd name="connsiteX63" fmla="*/ 786620 w 1557255"/>
              <a:gd name="connsiteY63" fmla="*/ 2220685 h 2253342"/>
              <a:gd name="connsiteX64" fmla="*/ 851935 w 1557255"/>
              <a:gd name="connsiteY64" fmla="*/ 2242457 h 2253342"/>
              <a:gd name="connsiteX65" fmla="*/ 884592 w 1557255"/>
              <a:gd name="connsiteY65" fmla="*/ 2253342 h 2253342"/>
              <a:gd name="connsiteX66" fmla="*/ 1026106 w 1557255"/>
              <a:gd name="connsiteY66" fmla="*/ 2242457 h 2253342"/>
              <a:gd name="connsiteX67" fmla="*/ 1091420 w 1557255"/>
              <a:gd name="connsiteY67" fmla="*/ 2177142 h 2253342"/>
              <a:gd name="connsiteX68" fmla="*/ 1145849 w 1557255"/>
              <a:gd name="connsiteY68" fmla="*/ 2122714 h 2253342"/>
              <a:gd name="connsiteX69" fmla="*/ 1167620 w 1557255"/>
              <a:gd name="connsiteY69" fmla="*/ 2090057 h 2253342"/>
              <a:gd name="connsiteX70" fmla="*/ 1222049 w 1557255"/>
              <a:gd name="connsiteY70" fmla="*/ 2035628 h 2253342"/>
              <a:gd name="connsiteX71" fmla="*/ 1287363 w 1557255"/>
              <a:gd name="connsiteY71" fmla="*/ 1970314 h 2253342"/>
              <a:gd name="connsiteX72" fmla="*/ 1330906 w 1557255"/>
              <a:gd name="connsiteY72" fmla="*/ 1905000 h 2253342"/>
              <a:gd name="connsiteX73" fmla="*/ 1374449 w 1557255"/>
              <a:gd name="connsiteY73" fmla="*/ 1839685 h 2253342"/>
              <a:gd name="connsiteX74" fmla="*/ 1396220 w 1557255"/>
              <a:gd name="connsiteY74" fmla="*/ 1807028 h 2253342"/>
              <a:gd name="connsiteX75" fmla="*/ 1460284 w 1557255"/>
              <a:gd name="connsiteY75" fmla="*/ 1669039 h 2253342"/>
              <a:gd name="connsiteX76" fmla="*/ 1503327 w 1557255"/>
              <a:gd name="connsiteY76" fmla="*/ 1475369 h 2253342"/>
              <a:gd name="connsiteX77" fmla="*/ 1520008 w 1557255"/>
              <a:gd name="connsiteY77" fmla="*/ 1318240 h 2253342"/>
              <a:gd name="connsiteX0" fmla="*/ 1557255 w 1557255"/>
              <a:gd name="connsiteY0" fmla="*/ 1183019 h 2253342"/>
              <a:gd name="connsiteX1" fmla="*/ 1548620 w 1557255"/>
              <a:gd name="connsiteY1" fmla="*/ 984801 h 2253342"/>
              <a:gd name="connsiteX2" fmla="*/ 1483306 w 1557255"/>
              <a:gd name="connsiteY2" fmla="*/ 783771 h 2253342"/>
              <a:gd name="connsiteX3" fmla="*/ 1461535 w 1557255"/>
              <a:gd name="connsiteY3" fmla="*/ 751114 h 2253342"/>
              <a:gd name="connsiteX4" fmla="*/ 1451394 w 1557255"/>
              <a:gd name="connsiteY4" fmla="*/ 696685 h 2253342"/>
              <a:gd name="connsiteX5" fmla="*/ 1440757 w 1557255"/>
              <a:gd name="connsiteY5" fmla="*/ 653142 h 2253342"/>
              <a:gd name="connsiteX6" fmla="*/ 1424305 w 1557255"/>
              <a:gd name="connsiteY6" fmla="*/ 620485 h 2253342"/>
              <a:gd name="connsiteX7" fmla="*/ 1341792 w 1557255"/>
              <a:gd name="connsiteY7" fmla="*/ 544285 h 2253342"/>
              <a:gd name="connsiteX8" fmla="*/ 1320020 w 1557255"/>
              <a:gd name="connsiteY8" fmla="*/ 478971 h 2253342"/>
              <a:gd name="connsiteX9" fmla="*/ 1309135 w 1557255"/>
              <a:gd name="connsiteY9" fmla="*/ 446314 h 2253342"/>
              <a:gd name="connsiteX10" fmla="*/ 1254706 w 1557255"/>
              <a:gd name="connsiteY10" fmla="*/ 391885 h 2253342"/>
              <a:gd name="connsiteX11" fmla="*/ 1200277 w 1557255"/>
              <a:gd name="connsiteY11" fmla="*/ 337457 h 2253342"/>
              <a:gd name="connsiteX12" fmla="*/ 1178506 w 1557255"/>
              <a:gd name="connsiteY12" fmla="*/ 315685 h 2253342"/>
              <a:gd name="connsiteX13" fmla="*/ 1113192 w 1557255"/>
              <a:gd name="connsiteY13" fmla="*/ 293914 h 2253342"/>
              <a:gd name="connsiteX14" fmla="*/ 1080535 w 1557255"/>
              <a:gd name="connsiteY14" fmla="*/ 283028 h 2253342"/>
              <a:gd name="connsiteX15" fmla="*/ 1004335 w 1557255"/>
              <a:gd name="connsiteY15" fmla="*/ 261257 h 2253342"/>
              <a:gd name="connsiteX16" fmla="*/ 949906 w 1557255"/>
              <a:gd name="connsiteY16" fmla="*/ 217714 h 2253342"/>
              <a:gd name="connsiteX17" fmla="*/ 895477 w 1557255"/>
              <a:gd name="connsiteY17" fmla="*/ 174171 h 2253342"/>
              <a:gd name="connsiteX18" fmla="*/ 862820 w 1557255"/>
              <a:gd name="connsiteY18" fmla="*/ 163285 h 2253342"/>
              <a:gd name="connsiteX19" fmla="*/ 830163 w 1557255"/>
              <a:gd name="connsiteY19" fmla="*/ 141514 h 2253342"/>
              <a:gd name="connsiteX20" fmla="*/ 797506 w 1557255"/>
              <a:gd name="connsiteY20" fmla="*/ 130628 h 2253342"/>
              <a:gd name="connsiteX21" fmla="*/ 699535 w 1557255"/>
              <a:gd name="connsiteY21" fmla="*/ 76200 h 2253342"/>
              <a:gd name="connsiteX22" fmla="*/ 645106 w 1557255"/>
              <a:gd name="connsiteY22" fmla="*/ 32657 h 2253342"/>
              <a:gd name="connsiteX23" fmla="*/ 503592 w 1557255"/>
              <a:gd name="connsiteY23" fmla="*/ 0 h 2253342"/>
              <a:gd name="connsiteX24" fmla="*/ 351192 w 1557255"/>
              <a:gd name="connsiteY24" fmla="*/ 21771 h 2253342"/>
              <a:gd name="connsiteX25" fmla="*/ 329420 w 1557255"/>
              <a:gd name="connsiteY25" fmla="*/ 43542 h 2253342"/>
              <a:gd name="connsiteX26" fmla="*/ 296763 w 1557255"/>
              <a:gd name="connsiteY26" fmla="*/ 97971 h 2253342"/>
              <a:gd name="connsiteX27" fmla="*/ 285877 w 1557255"/>
              <a:gd name="connsiteY27" fmla="*/ 130628 h 2253342"/>
              <a:gd name="connsiteX28" fmla="*/ 264106 w 1557255"/>
              <a:gd name="connsiteY28" fmla="*/ 163285 h 2253342"/>
              <a:gd name="connsiteX29" fmla="*/ 253220 w 1557255"/>
              <a:gd name="connsiteY29" fmla="*/ 217714 h 2253342"/>
              <a:gd name="connsiteX30" fmla="*/ 242335 w 1557255"/>
              <a:gd name="connsiteY30" fmla="*/ 250371 h 2253342"/>
              <a:gd name="connsiteX31" fmla="*/ 231449 w 1557255"/>
              <a:gd name="connsiteY31" fmla="*/ 293914 h 2253342"/>
              <a:gd name="connsiteX32" fmla="*/ 198792 w 1557255"/>
              <a:gd name="connsiteY32" fmla="*/ 348342 h 2253342"/>
              <a:gd name="connsiteX33" fmla="*/ 198792 w 1557255"/>
              <a:gd name="connsiteY33" fmla="*/ 348342 h 2253342"/>
              <a:gd name="connsiteX34" fmla="*/ 111706 w 1557255"/>
              <a:gd name="connsiteY34" fmla="*/ 457200 h 2253342"/>
              <a:gd name="connsiteX35" fmla="*/ 100820 w 1557255"/>
              <a:gd name="connsiteY35" fmla="*/ 489857 h 2253342"/>
              <a:gd name="connsiteX36" fmla="*/ 68163 w 1557255"/>
              <a:gd name="connsiteY36" fmla="*/ 511628 h 2253342"/>
              <a:gd name="connsiteX37" fmla="*/ 46392 w 1557255"/>
              <a:gd name="connsiteY37" fmla="*/ 533400 h 2253342"/>
              <a:gd name="connsiteX38" fmla="*/ 32438 w 1557255"/>
              <a:gd name="connsiteY38" fmla="*/ 700523 h 2253342"/>
              <a:gd name="connsiteX39" fmla="*/ 13131 w 1557255"/>
              <a:gd name="connsiteY39" fmla="*/ 803154 h 2253342"/>
              <a:gd name="connsiteX40" fmla="*/ 1532 w 1557255"/>
              <a:gd name="connsiteY40" fmla="*/ 877906 h 2253342"/>
              <a:gd name="connsiteX41" fmla="*/ 12417 w 1557255"/>
              <a:gd name="connsiteY41" fmla="*/ 1023257 h 2253342"/>
              <a:gd name="connsiteX42" fmla="*/ 5107 w 1557255"/>
              <a:gd name="connsiteY42" fmla="*/ 1141777 h 2253342"/>
              <a:gd name="connsiteX43" fmla="*/ 2849 w 1557255"/>
              <a:gd name="connsiteY43" fmla="*/ 1251857 h 2253342"/>
              <a:gd name="connsiteX44" fmla="*/ 46392 w 1557255"/>
              <a:gd name="connsiteY44" fmla="*/ 1306285 h 2253342"/>
              <a:gd name="connsiteX45" fmla="*/ 57277 w 1557255"/>
              <a:gd name="connsiteY45" fmla="*/ 1338942 h 2253342"/>
              <a:gd name="connsiteX46" fmla="*/ 35506 w 1557255"/>
              <a:gd name="connsiteY46" fmla="*/ 1534885 h 2253342"/>
              <a:gd name="connsiteX47" fmla="*/ 24620 w 1557255"/>
              <a:gd name="connsiteY47" fmla="*/ 1567542 h 2253342"/>
              <a:gd name="connsiteX48" fmla="*/ 35506 w 1557255"/>
              <a:gd name="connsiteY48" fmla="*/ 1709057 h 2253342"/>
              <a:gd name="connsiteX49" fmla="*/ 57277 w 1557255"/>
              <a:gd name="connsiteY49" fmla="*/ 1741714 h 2253342"/>
              <a:gd name="connsiteX50" fmla="*/ 100820 w 1557255"/>
              <a:gd name="connsiteY50" fmla="*/ 1785257 h 2253342"/>
              <a:gd name="connsiteX51" fmla="*/ 122592 w 1557255"/>
              <a:gd name="connsiteY51" fmla="*/ 1807028 h 2253342"/>
              <a:gd name="connsiteX52" fmla="*/ 144363 w 1557255"/>
              <a:gd name="connsiteY52" fmla="*/ 1828800 h 2253342"/>
              <a:gd name="connsiteX53" fmla="*/ 177020 w 1557255"/>
              <a:gd name="connsiteY53" fmla="*/ 1850571 h 2253342"/>
              <a:gd name="connsiteX54" fmla="*/ 220563 w 1557255"/>
              <a:gd name="connsiteY54" fmla="*/ 1905000 h 2253342"/>
              <a:gd name="connsiteX55" fmla="*/ 242335 w 1557255"/>
              <a:gd name="connsiteY55" fmla="*/ 1937657 h 2253342"/>
              <a:gd name="connsiteX56" fmla="*/ 318535 w 1557255"/>
              <a:gd name="connsiteY56" fmla="*/ 2002971 h 2253342"/>
              <a:gd name="connsiteX57" fmla="*/ 405620 w 1557255"/>
              <a:gd name="connsiteY57" fmla="*/ 2079171 h 2253342"/>
              <a:gd name="connsiteX58" fmla="*/ 427392 w 1557255"/>
              <a:gd name="connsiteY58" fmla="*/ 2100942 h 2253342"/>
              <a:gd name="connsiteX59" fmla="*/ 492706 w 1557255"/>
              <a:gd name="connsiteY59" fmla="*/ 2122714 h 2253342"/>
              <a:gd name="connsiteX60" fmla="*/ 525363 w 1557255"/>
              <a:gd name="connsiteY60" fmla="*/ 2133600 h 2253342"/>
              <a:gd name="connsiteX61" fmla="*/ 601563 w 1557255"/>
              <a:gd name="connsiteY61" fmla="*/ 2177142 h 2253342"/>
              <a:gd name="connsiteX62" fmla="*/ 699535 w 1557255"/>
              <a:gd name="connsiteY62" fmla="*/ 2198914 h 2253342"/>
              <a:gd name="connsiteX63" fmla="*/ 786620 w 1557255"/>
              <a:gd name="connsiteY63" fmla="*/ 2220685 h 2253342"/>
              <a:gd name="connsiteX64" fmla="*/ 851935 w 1557255"/>
              <a:gd name="connsiteY64" fmla="*/ 2242457 h 2253342"/>
              <a:gd name="connsiteX65" fmla="*/ 884592 w 1557255"/>
              <a:gd name="connsiteY65" fmla="*/ 2253342 h 2253342"/>
              <a:gd name="connsiteX66" fmla="*/ 1026106 w 1557255"/>
              <a:gd name="connsiteY66" fmla="*/ 2242457 h 2253342"/>
              <a:gd name="connsiteX67" fmla="*/ 1091420 w 1557255"/>
              <a:gd name="connsiteY67" fmla="*/ 2177142 h 2253342"/>
              <a:gd name="connsiteX68" fmla="*/ 1145849 w 1557255"/>
              <a:gd name="connsiteY68" fmla="*/ 2122714 h 2253342"/>
              <a:gd name="connsiteX69" fmla="*/ 1167620 w 1557255"/>
              <a:gd name="connsiteY69" fmla="*/ 2090057 h 2253342"/>
              <a:gd name="connsiteX70" fmla="*/ 1222049 w 1557255"/>
              <a:gd name="connsiteY70" fmla="*/ 2035628 h 2253342"/>
              <a:gd name="connsiteX71" fmla="*/ 1287363 w 1557255"/>
              <a:gd name="connsiteY71" fmla="*/ 1970314 h 2253342"/>
              <a:gd name="connsiteX72" fmla="*/ 1330906 w 1557255"/>
              <a:gd name="connsiteY72" fmla="*/ 1905000 h 2253342"/>
              <a:gd name="connsiteX73" fmla="*/ 1374449 w 1557255"/>
              <a:gd name="connsiteY73" fmla="*/ 1839685 h 2253342"/>
              <a:gd name="connsiteX74" fmla="*/ 1396220 w 1557255"/>
              <a:gd name="connsiteY74" fmla="*/ 1807028 h 2253342"/>
              <a:gd name="connsiteX75" fmla="*/ 1460284 w 1557255"/>
              <a:gd name="connsiteY75" fmla="*/ 1669039 h 2253342"/>
              <a:gd name="connsiteX76" fmla="*/ 1419809 w 1557255"/>
              <a:gd name="connsiteY76" fmla="*/ 1453285 h 2253342"/>
              <a:gd name="connsiteX77" fmla="*/ 1520008 w 1557255"/>
              <a:gd name="connsiteY77" fmla="*/ 1318240 h 2253342"/>
              <a:gd name="connsiteX0" fmla="*/ 1557255 w 1557255"/>
              <a:gd name="connsiteY0" fmla="*/ 1183019 h 2253342"/>
              <a:gd name="connsiteX1" fmla="*/ 1548620 w 1557255"/>
              <a:gd name="connsiteY1" fmla="*/ 984801 h 2253342"/>
              <a:gd name="connsiteX2" fmla="*/ 1483306 w 1557255"/>
              <a:gd name="connsiteY2" fmla="*/ 783771 h 2253342"/>
              <a:gd name="connsiteX3" fmla="*/ 1461535 w 1557255"/>
              <a:gd name="connsiteY3" fmla="*/ 751114 h 2253342"/>
              <a:gd name="connsiteX4" fmla="*/ 1451394 w 1557255"/>
              <a:gd name="connsiteY4" fmla="*/ 696685 h 2253342"/>
              <a:gd name="connsiteX5" fmla="*/ 1440757 w 1557255"/>
              <a:gd name="connsiteY5" fmla="*/ 653142 h 2253342"/>
              <a:gd name="connsiteX6" fmla="*/ 1424305 w 1557255"/>
              <a:gd name="connsiteY6" fmla="*/ 620485 h 2253342"/>
              <a:gd name="connsiteX7" fmla="*/ 1341792 w 1557255"/>
              <a:gd name="connsiteY7" fmla="*/ 544285 h 2253342"/>
              <a:gd name="connsiteX8" fmla="*/ 1320020 w 1557255"/>
              <a:gd name="connsiteY8" fmla="*/ 478971 h 2253342"/>
              <a:gd name="connsiteX9" fmla="*/ 1309135 w 1557255"/>
              <a:gd name="connsiteY9" fmla="*/ 446314 h 2253342"/>
              <a:gd name="connsiteX10" fmla="*/ 1254706 w 1557255"/>
              <a:gd name="connsiteY10" fmla="*/ 391885 h 2253342"/>
              <a:gd name="connsiteX11" fmla="*/ 1200277 w 1557255"/>
              <a:gd name="connsiteY11" fmla="*/ 337457 h 2253342"/>
              <a:gd name="connsiteX12" fmla="*/ 1178506 w 1557255"/>
              <a:gd name="connsiteY12" fmla="*/ 315685 h 2253342"/>
              <a:gd name="connsiteX13" fmla="*/ 1113192 w 1557255"/>
              <a:gd name="connsiteY13" fmla="*/ 293914 h 2253342"/>
              <a:gd name="connsiteX14" fmla="*/ 1080535 w 1557255"/>
              <a:gd name="connsiteY14" fmla="*/ 283028 h 2253342"/>
              <a:gd name="connsiteX15" fmla="*/ 1004335 w 1557255"/>
              <a:gd name="connsiteY15" fmla="*/ 261257 h 2253342"/>
              <a:gd name="connsiteX16" fmla="*/ 949906 w 1557255"/>
              <a:gd name="connsiteY16" fmla="*/ 217714 h 2253342"/>
              <a:gd name="connsiteX17" fmla="*/ 895477 w 1557255"/>
              <a:gd name="connsiteY17" fmla="*/ 174171 h 2253342"/>
              <a:gd name="connsiteX18" fmla="*/ 862820 w 1557255"/>
              <a:gd name="connsiteY18" fmla="*/ 163285 h 2253342"/>
              <a:gd name="connsiteX19" fmla="*/ 830163 w 1557255"/>
              <a:gd name="connsiteY19" fmla="*/ 141514 h 2253342"/>
              <a:gd name="connsiteX20" fmla="*/ 797506 w 1557255"/>
              <a:gd name="connsiteY20" fmla="*/ 130628 h 2253342"/>
              <a:gd name="connsiteX21" fmla="*/ 699535 w 1557255"/>
              <a:gd name="connsiteY21" fmla="*/ 76200 h 2253342"/>
              <a:gd name="connsiteX22" fmla="*/ 645106 w 1557255"/>
              <a:gd name="connsiteY22" fmla="*/ 32657 h 2253342"/>
              <a:gd name="connsiteX23" fmla="*/ 503592 w 1557255"/>
              <a:gd name="connsiteY23" fmla="*/ 0 h 2253342"/>
              <a:gd name="connsiteX24" fmla="*/ 351192 w 1557255"/>
              <a:gd name="connsiteY24" fmla="*/ 21771 h 2253342"/>
              <a:gd name="connsiteX25" fmla="*/ 329420 w 1557255"/>
              <a:gd name="connsiteY25" fmla="*/ 43542 h 2253342"/>
              <a:gd name="connsiteX26" fmla="*/ 296763 w 1557255"/>
              <a:gd name="connsiteY26" fmla="*/ 97971 h 2253342"/>
              <a:gd name="connsiteX27" fmla="*/ 285877 w 1557255"/>
              <a:gd name="connsiteY27" fmla="*/ 130628 h 2253342"/>
              <a:gd name="connsiteX28" fmla="*/ 264106 w 1557255"/>
              <a:gd name="connsiteY28" fmla="*/ 163285 h 2253342"/>
              <a:gd name="connsiteX29" fmla="*/ 253220 w 1557255"/>
              <a:gd name="connsiteY29" fmla="*/ 217714 h 2253342"/>
              <a:gd name="connsiteX30" fmla="*/ 242335 w 1557255"/>
              <a:gd name="connsiteY30" fmla="*/ 250371 h 2253342"/>
              <a:gd name="connsiteX31" fmla="*/ 231449 w 1557255"/>
              <a:gd name="connsiteY31" fmla="*/ 293914 h 2253342"/>
              <a:gd name="connsiteX32" fmla="*/ 198792 w 1557255"/>
              <a:gd name="connsiteY32" fmla="*/ 348342 h 2253342"/>
              <a:gd name="connsiteX33" fmla="*/ 198792 w 1557255"/>
              <a:gd name="connsiteY33" fmla="*/ 348342 h 2253342"/>
              <a:gd name="connsiteX34" fmla="*/ 111706 w 1557255"/>
              <a:gd name="connsiteY34" fmla="*/ 457200 h 2253342"/>
              <a:gd name="connsiteX35" fmla="*/ 100820 w 1557255"/>
              <a:gd name="connsiteY35" fmla="*/ 489857 h 2253342"/>
              <a:gd name="connsiteX36" fmla="*/ 68163 w 1557255"/>
              <a:gd name="connsiteY36" fmla="*/ 511628 h 2253342"/>
              <a:gd name="connsiteX37" fmla="*/ 46392 w 1557255"/>
              <a:gd name="connsiteY37" fmla="*/ 533400 h 2253342"/>
              <a:gd name="connsiteX38" fmla="*/ 32438 w 1557255"/>
              <a:gd name="connsiteY38" fmla="*/ 700523 h 2253342"/>
              <a:gd name="connsiteX39" fmla="*/ 13131 w 1557255"/>
              <a:gd name="connsiteY39" fmla="*/ 803154 h 2253342"/>
              <a:gd name="connsiteX40" fmla="*/ 1532 w 1557255"/>
              <a:gd name="connsiteY40" fmla="*/ 877906 h 2253342"/>
              <a:gd name="connsiteX41" fmla="*/ 12417 w 1557255"/>
              <a:gd name="connsiteY41" fmla="*/ 1023257 h 2253342"/>
              <a:gd name="connsiteX42" fmla="*/ 5107 w 1557255"/>
              <a:gd name="connsiteY42" fmla="*/ 1141777 h 2253342"/>
              <a:gd name="connsiteX43" fmla="*/ 2849 w 1557255"/>
              <a:gd name="connsiteY43" fmla="*/ 1251857 h 2253342"/>
              <a:gd name="connsiteX44" fmla="*/ 46392 w 1557255"/>
              <a:gd name="connsiteY44" fmla="*/ 1306285 h 2253342"/>
              <a:gd name="connsiteX45" fmla="*/ 57277 w 1557255"/>
              <a:gd name="connsiteY45" fmla="*/ 1338942 h 2253342"/>
              <a:gd name="connsiteX46" fmla="*/ 35506 w 1557255"/>
              <a:gd name="connsiteY46" fmla="*/ 1534885 h 2253342"/>
              <a:gd name="connsiteX47" fmla="*/ 24620 w 1557255"/>
              <a:gd name="connsiteY47" fmla="*/ 1567542 h 2253342"/>
              <a:gd name="connsiteX48" fmla="*/ 35506 w 1557255"/>
              <a:gd name="connsiteY48" fmla="*/ 1709057 h 2253342"/>
              <a:gd name="connsiteX49" fmla="*/ 57277 w 1557255"/>
              <a:gd name="connsiteY49" fmla="*/ 1741714 h 2253342"/>
              <a:gd name="connsiteX50" fmla="*/ 100820 w 1557255"/>
              <a:gd name="connsiteY50" fmla="*/ 1785257 h 2253342"/>
              <a:gd name="connsiteX51" fmla="*/ 122592 w 1557255"/>
              <a:gd name="connsiteY51" fmla="*/ 1807028 h 2253342"/>
              <a:gd name="connsiteX52" fmla="*/ 144363 w 1557255"/>
              <a:gd name="connsiteY52" fmla="*/ 1828800 h 2253342"/>
              <a:gd name="connsiteX53" fmla="*/ 177020 w 1557255"/>
              <a:gd name="connsiteY53" fmla="*/ 1850571 h 2253342"/>
              <a:gd name="connsiteX54" fmla="*/ 220563 w 1557255"/>
              <a:gd name="connsiteY54" fmla="*/ 1905000 h 2253342"/>
              <a:gd name="connsiteX55" fmla="*/ 242335 w 1557255"/>
              <a:gd name="connsiteY55" fmla="*/ 1937657 h 2253342"/>
              <a:gd name="connsiteX56" fmla="*/ 318535 w 1557255"/>
              <a:gd name="connsiteY56" fmla="*/ 2002971 h 2253342"/>
              <a:gd name="connsiteX57" fmla="*/ 405620 w 1557255"/>
              <a:gd name="connsiteY57" fmla="*/ 2079171 h 2253342"/>
              <a:gd name="connsiteX58" fmla="*/ 427392 w 1557255"/>
              <a:gd name="connsiteY58" fmla="*/ 2100942 h 2253342"/>
              <a:gd name="connsiteX59" fmla="*/ 492706 w 1557255"/>
              <a:gd name="connsiteY59" fmla="*/ 2122714 h 2253342"/>
              <a:gd name="connsiteX60" fmla="*/ 525363 w 1557255"/>
              <a:gd name="connsiteY60" fmla="*/ 2133600 h 2253342"/>
              <a:gd name="connsiteX61" fmla="*/ 601563 w 1557255"/>
              <a:gd name="connsiteY61" fmla="*/ 2177142 h 2253342"/>
              <a:gd name="connsiteX62" fmla="*/ 699535 w 1557255"/>
              <a:gd name="connsiteY62" fmla="*/ 2198914 h 2253342"/>
              <a:gd name="connsiteX63" fmla="*/ 786620 w 1557255"/>
              <a:gd name="connsiteY63" fmla="*/ 2220685 h 2253342"/>
              <a:gd name="connsiteX64" fmla="*/ 851935 w 1557255"/>
              <a:gd name="connsiteY64" fmla="*/ 2242457 h 2253342"/>
              <a:gd name="connsiteX65" fmla="*/ 884592 w 1557255"/>
              <a:gd name="connsiteY65" fmla="*/ 2253342 h 2253342"/>
              <a:gd name="connsiteX66" fmla="*/ 1026106 w 1557255"/>
              <a:gd name="connsiteY66" fmla="*/ 2242457 h 2253342"/>
              <a:gd name="connsiteX67" fmla="*/ 1091420 w 1557255"/>
              <a:gd name="connsiteY67" fmla="*/ 2177142 h 2253342"/>
              <a:gd name="connsiteX68" fmla="*/ 1145849 w 1557255"/>
              <a:gd name="connsiteY68" fmla="*/ 2122714 h 2253342"/>
              <a:gd name="connsiteX69" fmla="*/ 1167620 w 1557255"/>
              <a:gd name="connsiteY69" fmla="*/ 2090057 h 2253342"/>
              <a:gd name="connsiteX70" fmla="*/ 1222049 w 1557255"/>
              <a:gd name="connsiteY70" fmla="*/ 2035628 h 2253342"/>
              <a:gd name="connsiteX71" fmla="*/ 1287363 w 1557255"/>
              <a:gd name="connsiteY71" fmla="*/ 1970314 h 2253342"/>
              <a:gd name="connsiteX72" fmla="*/ 1330906 w 1557255"/>
              <a:gd name="connsiteY72" fmla="*/ 1905000 h 2253342"/>
              <a:gd name="connsiteX73" fmla="*/ 1374449 w 1557255"/>
              <a:gd name="connsiteY73" fmla="*/ 1839685 h 2253342"/>
              <a:gd name="connsiteX74" fmla="*/ 1396220 w 1557255"/>
              <a:gd name="connsiteY74" fmla="*/ 1807028 h 2253342"/>
              <a:gd name="connsiteX75" fmla="*/ 1326655 w 1557255"/>
              <a:gd name="connsiteY75" fmla="*/ 1713208 h 2253342"/>
              <a:gd name="connsiteX76" fmla="*/ 1419809 w 1557255"/>
              <a:gd name="connsiteY76" fmla="*/ 1453285 h 2253342"/>
              <a:gd name="connsiteX77" fmla="*/ 1520008 w 1557255"/>
              <a:gd name="connsiteY77" fmla="*/ 1318240 h 2253342"/>
              <a:gd name="connsiteX0" fmla="*/ 1557255 w 1557255"/>
              <a:gd name="connsiteY0" fmla="*/ 1183019 h 2253342"/>
              <a:gd name="connsiteX1" fmla="*/ 1548620 w 1557255"/>
              <a:gd name="connsiteY1" fmla="*/ 984801 h 2253342"/>
              <a:gd name="connsiteX2" fmla="*/ 1483306 w 1557255"/>
              <a:gd name="connsiteY2" fmla="*/ 783771 h 2253342"/>
              <a:gd name="connsiteX3" fmla="*/ 1461535 w 1557255"/>
              <a:gd name="connsiteY3" fmla="*/ 751114 h 2253342"/>
              <a:gd name="connsiteX4" fmla="*/ 1451394 w 1557255"/>
              <a:gd name="connsiteY4" fmla="*/ 696685 h 2253342"/>
              <a:gd name="connsiteX5" fmla="*/ 1440757 w 1557255"/>
              <a:gd name="connsiteY5" fmla="*/ 653142 h 2253342"/>
              <a:gd name="connsiteX6" fmla="*/ 1424305 w 1557255"/>
              <a:gd name="connsiteY6" fmla="*/ 620485 h 2253342"/>
              <a:gd name="connsiteX7" fmla="*/ 1341792 w 1557255"/>
              <a:gd name="connsiteY7" fmla="*/ 544285 h 2253342"/>
              <a:gd name="connsiteX8" fmla="*/ 1320020 w 1557255"/>
              <a:gd name="connsiteY8" fmla="*/ 478971 h 2253342"/>
              <a:gd name="connsiteX9" fmla="*/ 1309135 w 1557255"/>
              <a:gd name="connsiteY9" fmla="*/ 446314 h 2253342"/>
              <a:gd name="connsiteX10" fmla="*/ 1254706 w 1557255"/>
              <a:gd name="connsiteY10" fmla="*/ 391885 h 2253342"/>
              <a:gd name="connsiteX11" fmla="*/ 1200277 w 1557255"/>
              <a:gd name="connsiteY11" fmla="*/ 337457 h 2253342"/>
              <a:gd name="connsiteX12" fmla="*/ 1178506 w 1557255"/>
              <a:gd name="connsiteY12" fmla="*/ 315685 h 2253342"/>
              <a:gd name="connsiteX13" fmla="*/ 1113192 w 1557255"/>
              <a:gd name="connsiteY13" fmla="*/ 293914 h 2253342"/>
              <a:gd name="connsiteX14" fmla="*/ 1080535 w 1557255"/>
              <a:gd name="connsiteY14" fmla="*/ 283028 h 2253342"/>
              <a:gd name="connsiteX15" fmla="*/ 1004335 w 1557255"/>
              <a:gd name="connsiteY15" fmla="*/ 261257 h 2253342"/>
              <a:gd name="connsiteX16" fmla="*/ 949906 w 1557255"/>
              <a:gd name="connsiteY16" fmla="*/ 217714 h 2253342"/>
              <a:gd name="connsiteX17" fmla="*/ 895477 w 1557255"/>
              <a:gd name="connsiteY17" fmla="*/ 174171 h 2253342"/>
              <a:gd name="connsiteX18" fmla="*/ 862820 w 1557255"/>
              <a:gd name="connsiteY18" fmla="*/ 163285 h 2253342"/>
              <a:gd name="connsiteX19" fmla="*/ 830163 w 1557255"/>
              <a:gd name="connsiteY19" fmla="*/ 141514 h 2253342"/>
              <a:gd name="connsiteX20" fmla="*/ 797506 w 1557255"/>
              <a:gd name="connsiteY20" fmla="*/ 130628 h 2253342"/>
              <a:gd name="connsiteX21" fmla="*/ 699535 w 1557255"/>
              <a:gd name="connsiteY21" fmla="*/ 76200 h 2253342"/>
              <a:gd name="connsiteX22" fmla="*/ 645106 w 1557255"/>
              <a:gd name="connsiteY22" fmla="*/ 32657 h 2253342"/>
              <a:gd name="connsiteX23" fmla="*/ 503592 w 1557255"/>
              <a:gd name="connsiteY23" fmla="*/ 0 h 2253342"/>
              <a:gd name="connsiteX24" fmla="*/ 351192 w 1557255"/>
              <a:gd name="connsiteY24" fmla="*/ 21771 h 2253342"/>
              <a:gd name="connsiteX25" fmla="*/ 329420 w 1557255"/>
              <a:gd name="connsiteY25" fmla="*/ 43542 h 2253342"/>
              <a:gd name="connsiteX26" fmla="*/ 296763 w 1557255"/>
              <a:gd name="connsiteY26" fmla="*/ 97971 h 2253342"/>
              <a:gd name="connsiteX27" fmla="*/ 285877 w 1557255"/>
              <a:gd name="connsiteY27" fmla="*/ 130628 h 2253342"/>
              <a:gd name="connsiteX28" fmla="*/ 264106 w 1557255"/>
              <a:gd name="connsiteY28" fmla="*/ 163285 h 2253342"/>
              <a:gd name="connsiteX29" fmla="*/ 253220 w 1557255"/>
              <a:gd name="connsiteY29" fmla="*/ 217714 h 2253342"/>
              <a:gd name="connsiteX30" fmla="*/ 242335 w 1557255"/>
              <a:gd name="connsiteY30" fmla="*/ 250371 h 2253342"/>
              <a:gd name="connsiteX31" fmla="*/ 231449 w 1557255"/>
              <a:gd name="connsiteY31" fmla="*/ 293914 h 2253342"/>
              <a:gd name="connsiteX32" fmla="*/ 198792 w 1557255"/>
              <a:gd name="connsiteY32" fmla="*/ 348342 h 2253342"/>
              <a:gd name="connsiteX33" fmla="*/ 198792 w 1557255"/>
              <a:gd name="connsiteY33" fmla="*/ 348342 h 2253342"/>
              <a:gd name="connsiteX34" fmla="*/ 111706 w 1557255"/>
              <a:gd name="connsiteY34" fmla="*/ 457200 h 2253342"/>
              <a:gd name="connsiteX35" fmla="*/ 100820 w 1557255"/>
              <a:gd name="connsiteY35" fmla="*/ 489857 h 2253342"/>
              <a:gd name="connsiteX36" fmla="*/ 68163 w 1557255"/>
              <a:gd name="connsiteY36" fmla="*/ 511628 h 2253342"/>
              <a:gd name="connsiteX37" fmla="*/ 46392 w 1557255"/>
              <a:gd name="connsiteY37" fmla="*/ 533400 h 2253342"/>
              <a:gd name="connsiteX38" fmla="*/ 32438 w 1557255"/>
              <a:gd name="connsiteY38" fmla="*/ 700523 h 2253342"/>
              <a:gd name="connsiteX39" fmla="*/ 13131 w 1557255"/>
              <a:gd name="connsiteY39" fmla="*/ 803154 h 2253342"/>
              <a:gd name="connsiteX40" fmla="*/ 1532 w 1557255"/>
              <a:gd name="connsiteY40" fmla="*/ 877906 h 2253342"/>
              <a:gd name="connsiteX41" fmla="*/ 12417 w 1557255"/>
              <a:gd name="connsiteY41" fmla="*/ 1023257 h 2253342"/>
              <a:gd name="connsiteX42" fmla="*/ 5107 w 1557255"/>
              <a:gd name="connsiteY42" fmla="*/ 1141777 h 2253342"/>
              <a:gd name="connsiteX43" fmla="*/ 2849 w 1557255"/>
              <a:gd name="connsiteY43" fmla="*/ 1251857 h 2253342"/>
              <a:gd name="connsiteX44" fmla="*/ 46392 w 1557255"/>
              <a:gd name="connsiteY44" fmla="*/ 1306285 h 2253342"/>
              <a:gd name="connsiteX45" fmla="*/ 57277 w 1557255"/>
              <a:gd name="connsiteY45" fmla="*/ 1338942 h 2253342"/>
              <a:gd name="connsiteX46" fmla="*/ 35506 w 1557255"/>
              <a:gd name="connsiteY46" fmla="*/ 1534885 h 2253342"/>
              <a:gd name="connsiteX47" fmla="*/ 24620 w 1557255"/>
              <a:gd name="connsiteY47" fmla="*/ 1567542 h 2253342"/>
              <a:gd name="connsiteX48" fmla="*/ 35506 w 1557255"/>
              <a:gd name="connsiteY48" fmla="*/ 1709057 h 2253342"/>
              <a:gd name="connsiteX49" fmla="*/ 57277 w 1557255"/>
              <a:gd name="connsiteY49" fmla="*/ 1741714 h 2253342"/>
              <a:gd name="connsiteX50" fmla="*/ 100820 w 1557255"/>
              <a:gd name="connsiteY50" fmla="*/ 1785257 h 2253342"/>
              <a:gd name="connsiteX51" fmla="*/ 122592 w 1557255"/>
              <a:gd name="connsiteY51" fmla="*/ 1807028 h 2253342"/>
              <a:gd name="connsiteX52" fmla="*/ 144363 w 1557255"/>
              <a:gd name="connsiteY52" fmla="*/ 1828800 h 2253342"/>
              <a:gd name="connsiteX53" fmla="*/ 177020 w 1557255"/>
              <a:gd name="connsiteY53" fmla="*/ 1850571 h 2253342"/>
              <a:gd name="connsiteX54" fmla="*/ 220563 w 1557255"/>
              <a:gd name="connsiteY54" fmla="*/ 1905000 h 2253342"/>
              <a:gd name="connsiteX55" fmla="*/ 242335 w 1557255"/>
              <a:gd name="connsiteY55" fmla="*/ 1937657 h 2253342"/>
              <a:gd name="connsiteX56" fmla="*/ 318535 w 1557255"/>
              <a:gd name="connsiteY56" fmla="*/ 2002971 h 2253342"/>
              <a:gd name="connsiteX57" fmla="*/ 405620 w 1557255"/>
              <a:gd name="connsiteY57" fmla="*/ 2079171 h 2253342"/>
              <a:gd name="connsiteX58" fmla="*/ 427392 w 1557255"/>
              <a:gd name="connsiteY58" fmla="*/ 2100942 h 2253342"/>
              <a:gd name="connsiteX59" fmla="*/ 492706 w 1557255"/>
              <a:gd name="connsiteY59" fmla="*/ 2122714 h 2253342"/>
              <a:gd name="connsiteX60" fmla="*/ 525363 w 1557255"/>
              <a:gd name="connsiteY60" fmla="*/ 2133600 h 2253342"/>
              <a:gd name="connsiteX61" fmla="*/ 601563 w 1557255"/>
              <a:gd name="connsiteY61" fmla="*/ 2177142 h 2253342"/>
              <a:gd name="connsiteX62" fmla="*/ 699535 w 1557255"/>
              <a:gd name="connsiteY62" fmla="*/ 2198914 h 2253342"/>
              <a:gd name="connsiteX63" fmla="*/ 786620 w 1557255"/>
              <a:gd name="connsiteY63" fmla="*/ 2220685 h 2253342"/>
              <a:gd name="connsiteX64" fmla="*/ 851935 w 1557255"/>
              <a:gd name="connsiteY64" fmla="*/ 2242457 h 2253342"/>
              <a:gd name="connsiteX65" fmla="*/ 884592 w 1557255"/>
              <a:gd name="connsiteY65" fmla="*/ 2253342 h 2253342"/>
              <a:gd name="connsiteX66" fmla="*/ 1026106 w 1557255"/>
              <a:gd name="connsiteY66" fmla="*/ 2242457 h 2253342"/>
              <a:gd name="connsiteX67" fmla="*/ 1091420 w 1557255"/>
              <a:gd name="connsiteY67" fmla="*/ 2177142 h 2253342"/>
              <a:gd name="connsiteX68" fmla="*/ 1145849 w 1557255"/>
              <a:gd name="connsiteY68" fmla="*/ 2122714 h 2253342"/>
              <a:gd name="connsiteX69" fmla="*/ 1167620 w 1557255"/>
              <a:gd name="connsiteY69" fmla="*/ 2090057 h 2253342"/>
              <a:gd name="connsiteX70" fmla="*/ 1222049 w 1557255"/>
              <a:gd name="connsiteY70" fmla="*/ 2035628 h 2253342"/>
              <a:gd name="connsiteX71" fmla="*/ 1287363 w 1557255"/>
              <a:gd name="connsiteY71" fmla="*/ 1970314 h 2253342"/>
              <a:gd name="connsiteX72" fmla="*/ 1330906 w 1557255"/>
              <a:gd name="connsiteY72" fmla="*/ 1905000 h 2253342"/>
              <a:gd name="connsiteX73" fmla="*/ 1374449 w 1557255"/>
              <a:gd name="connsiteY73" fmla="*/ 1839685 h 2253342"/>
              <a:gd name="connsiteX74" fmla="*/ 1326655 w 1557255"/>
              <a:gd name="connsiteY74" fmla="*/ 1713208 h 2253342"/>
              <a:gd name="connsiteX75" fmla="*/ 1419809 w 1557255"/>
              <a:gd name="connsiteY75" fmla="*/ 1453285 h 2253342"/>
              <a:gd name="connsiteX76" fmla="*/ 1520008 w 1557255"/>
              <a:gd name="connsiteY76" fmla="*/ 1318240 h 2253342"/>
              <a:gd name="connsiteX0" fmla="*/ 1557255 w 1557255"/>
              <a:gd name="connsiteY0" fmla="*/ 1183019 h 2253342"/>
              <a:gd name="connsiteX1" fmla="*/ 1548620 w 1557255"/>
              <a:gd name="connsiteY1" fmla="*/ 984801 h 2253342"/>
              <a:gd name="connsiteX2" fmla="*/ 1483306 w 1557255"/>
              <a:gd name="connsiteY2" fmla="*/ 783771 h 2253342"/>
              <a:gd name="connsiteX3" fmla="*/ 1461535 w 1557255"/>
              <a:gd name="connsiteY3" fmla="*/ 751114 h 2253342"/>
              <a:gd name="connsiteX4" fmla="*/ 1451394 w 1557255"/>
              <a:gd name="connsiteY4" fmla="*/ 696685 h 2253342"/>
              <a:gd name="connsiteX5" fmla="*/ 1440757 w 1557255"/>
              <a:gd name="connsiteY5" fmla="*/ 653142 h 2253342"/>
              <a:gd name="connsiteX6" fmla="*/ 1424305 w 1557255"/>
              <a:gd name="connsiteY6" fmla="*/ 620485 h 2253342"/>
              <a:gd name="connsiteX7" fmla="*/ 1341792 w 1557255"/>
              <a:gd name="connsiteY7" fmla="*/ 544285 h 2253342"/>
              <a:gd name="connsiteX8" fmla="*/ 1320020 w 1557255"/>
              <a:gd name="connsiteY8" fmla="*/ 478971 h 2253342"/>
              <a:gd name="connsiteX9" fmla="*/ 1309135 w 1557255"/>
              <a:gd name="connsiteY9" fmla="*/ 446314 h 2253342"/>
              <a:gd name="connsiteX10" fmla="*/ 1254706 w 1557255"/>
              <a:gd name="connsiteY10" fmla="*/ 391885 h 2253342"/>
              <a:gd name="connsiteX11" fmla="*/ 1200277 w 1557255"/>
              <a:gd name="connsiteY11" fmla="*/ 337457 h 2253342"/>
              <a:gd name="connsiteX12" fmla="*/ 1178506 w 1557255"/>
              <a:gd name="connsiteY12" fmla="*/ 315685 h 2253342"/>
              <a:gd name="connsiteX13" fmla="*/ 1113192 w 1557255"/>
              <a:gd name="connsiteY13" fmla="*/ 293914 h 2253342"/>
              <a:gd name="connsiteX14" fmla="*/ 1080535 w 1557255"/>
              <a:gd name="connsiteY14" fmla="*/ 283028 h 2253342"/>
              <a:gd name="connsiteX15" fmla="*/ 1004335 w 1557255"/>
              <a:gd name="connsiteY15" fmla="*/ 261257 h 2253342"/>
              <a:gd name="connsiteX16" fmla="*/ 949906 w 1557255"/>
              <a:gd name="connsiteY16" fmla="*/ 217714 h 2253342"/>
              <a:gd name="connsiteX17" fmla="*/ 895477 w 1557255"/>
              <a:gd name="connsiteY17" fmla="*/ 174171 h 2253342"/>
              <a:gd name="connsiteX18" fmla="*/ 862820 w 1557255"/>
              <a:gd name="connsiteY18" fmla="*/ 163285 h 2253342"/>
              <a:gd name="connsiteX19" fmla="*/ 830163 w 1557255"/>
              <a:gd name="connsiteY19" fmla="*/ 141514 h 2253342"/>
              <a:gd name="connsiteX20" fmla="*/ 797506 w 1557255"/>
              <a:gd name="connsiteY20" fmla="*/ 130628 h 2253342"/>
              <a:gd name="connsiteX21" fmla="*/ 699535 w 1557255"/>
              <a:gd name="connsiteY21" fmla="*/ 76200 h 2253342"/>
              <a:gd name="connsiteX22" fmla="*/ 645106 w 1557255"/>
              <a:gd name="connsiteY22" fmla="*/ 32657 h 2253342"/>
              <a:gd name="connsiteX23" fmla="*/ 503592 w 1557255"/>
              <a:gd name="connsiteY23" fmla="*/ 0 h 2253342"/>
              <a:gd name="connsiteX24" fmla="*/ 351192 w 1557255"/>
              <a:gd name="connsiteY24" fmla="*/ 21771 h 2253342"/>
              <a:gd name="connsiteX25" fmla="*/ 329420 w 1557255"/>
              <a:gd name="connsiteY25" fmla="*/ 43542 h 2253342"/>
              <a:gd name="connsiteX26" fmla="*/ 296763 w 1557255"/>
              <a:gd name="connsiteY26" fmla="*/ 97971 h 2253342"/>
              <a:gd name="connsiteX27" fmla="*/ 285877 w 1557255"/>
              <a:gd name="connsiteY27" fmla="*/ 130628 h 2253342"/>
              <a:gd name="connsiteX28" fmla="*/ 264106 w 1557255"/>
              <a:gd name="connsiteY28" fmla="*/ 163285 h 2253342"/>
              <a:gd name="connsiteX29" fmla="*/ 253220 w 1557255"/>
              <a:gd name="connsiteY29" fmla="*/ 217714 h 2253342"/>
              <a:gd name="connsiteX30" fmla="*/ 242335 w 1557255"/>
              <a:gd name="connsiteY30" fmla="*/ 250371 h 2253342"/>
              <a:gd name="connsiteX31" fmla="*/ 231449 w 1557255"/>
              <a:gd name="connsiteY31" fmla="*/ 293914 h 2253342"/>
              <a:gd name="connsiteX32" fmla="*/ 198792 w 1557255"/>
              <a:gd name="connsiteY32" fmla="*/ 348342 h 2253342"/>
              <a:gd name="connsiteX33" fmla="*/ 198792 w 1557255"/>
              <a:gd name="connsiteY33" fmla="*/ 348342 h 2253342"/>
              <a:gd name="connsiteX34" fmla="*/ 111706 w 1557255"/>
              <a:gd name="connsiteY34" fmla="*/ 457200 h 2253342"/>
              <a:gd name="connsiteX35" fmla="*/ 100820 w 1557255"/>
              <a:gd name="connsiteY35" fmla="*/ 489857 h 2253342"/>
              <a:gd name="connsiteX36" fmla="*/ 68163 w 1557255"/>
              <a:gd name="connsiteY36" fmla="*/ 511628 h 2253342"/>
              <a:gd name="connsiteX37" fmla="*/ 46392 w 1557255"/>
              <a:gd name="connsiteY37" fmla="*/ 533400 h 2253342"/>
              <a:gd name="connsiteX38" fmla="*/ 32438 w 1557255"/>
              <a:gd name="connsiteY38" fmla="*/ 700523 h 2253342"/>
              <a:gd name="connsiteX39" fmla="*/ 13131 w 1557255"/>
              <a:gd name="connsiteY39" fmla="*/ 803154 h 2253342"/>
              <a:gd name="connsiteX40" fmla="*/ 1532 w 1557255"/>
              <a:gd name="connsiteY40" fmla="*/ 877906 h 2253342"/>
              <a:gd name="connsiteX41" fmla="*/ 12417 w 1557255"/>
              <a:gd name="connsiteY41" fmla="*/ 1023257 h 2253342"/>
              <a:gd name="connsiteX42" fmla="*/ 5107 w 1557255"/>
              <a:gd name="connsiteY42" fmla="*/ 1141777 h 2253342"/>
              <a:gd name="connsiteX43" fmla="*/ 2849 w 1557255"/>
              <a:gd name="connsiteY43" fmla="*/ 1251857 h 2253342"/>
              <a:gd name="connsiteX44" fmla="*/ 46392 w 1557255"/>
              <a:gd name="connsiteY44" fmla="*/ 1306285 h 2253342"/>
              <a:gd name="connsiteX45" fmla="*/ 57277 w 1557255"/>
              <a:gd name="connsiteY45" fmla="*/ 1338942 h 2253342"/>
              <a:gd name="connsiteX46" fmla="*/ 35506 w 1557255"/>
              <a:gd name="connsiteY46" fmla="*/ 1534885 h 2253342"/>
              <a:gd name="connsiteX47" fmla="*/ 24620 w 1557255"/>
              <a:gd name="connsiteY47" fmla="*/ 1567542 h 2253342"/>
              <a:gd name="connsiteX48" fmla="*/ 35506 w 1557255"/>
              <a:gd name="connsiteY48" fmla="*/ 1709057 h 2253342"/>
              <a:gd name="connsiteX49" fmla="*/ 57277 w 1557255"/>
              <a:gd name="connsiteY49" fmla="*/ 1741714 h 2253342"/>
              <a:gd name="connsiteX50" fmla="*/ 100820 w 1557255"/>
              <a:gd name="connsiteY50" fmla="*/ 1785257 h 2253342"/>
              <a:gd name="connsiteX51" fmla="*/ 122592 w 1557255"/>
              <a:gd name="connsiteY51" fmla="*/ 1807028 h 2253342"/>
              <a:gd name="connsiteX52" fmla="*/ 144363 w 1557255"/>
              <a:gd name="connsiteY52" fmla="*/ 1828800 h 2253342"/>
              <a:gd name="connsiteX53" fmla="*/ 177020 w 1557255"/>
              <a:gd name="connsiteY53" fmla="*/ 1850571 h 2253342"/>
              <a:gd name="connsiteX54" fmla="*/ 220563 w 1557255"/>
              <a:gd name="connsiteY54" fmla="*/ 1905000 h 2253342"/>
              <a:gd name="connsiteX55" fmla="*/ 242335 w 1557255"/>
              <a:gd name="connsiteY55" fmla="*/ 1937657 h 2253342"/>
              <a:gd name="connsiteX56" fmla="*/ 318535 w 1557255"/>
              <a:gd name="connsiteY56" fmla="*/ 2002971 h 2253342"/>
              <a:gd name="connsiteX57" fmla="*/ 405620 w 1557255"/>
              <a:gd name="connsiteY57" fmla="*/ 2079171 h 2253342"/>
              <a:gd name="connsiteX58" fmla="*/ 427392 w 1557255"/>
              <a:gd name="connsiteY58" fmla="*/ 2100942 h 2253342"/>
              <a:gd name="connsiteX59" fmla="*/ 492706 w 1557255"/>
              <a:gd name="connsiteY59" fmla="*/ 2122714 h 2253342"/>
              <a:gd name="connsiteX60" fmla="*/ 525363 w 1557255"/>
              <a:gd name="connsiteY60" fmla="*/ 2133600 h 2253342"/>
              <a:gd name="connsiteX61" fmla="*/ 601563 w 1557255"/>
              <a:gd name="connsiteY61" fmla="*/ 2177142 h 2253342"/>
              <a:gd name="connsiteX62" fmla="*/ 699535 w 1557255"/>
              <a:gd name="connsiteY62" fmla="*/ 2198914 h 2253342"/>
              <a:gd name="connsiteX63" fmla="*/ 786620 w 1557255"/>
              <a:gd name="connsiteY63" fmla="*/ 2220685 h 2253342"/>
              <a:gd name="connsiteX64" fmla="*/ 851935 w 1557255"/>
              <a:gd name="connsiteY64" fmla="*/ 2242457 h 2253342"/>
              <a:gd name="connsiteX65" fmla="*/ 884592 w 1557255"/>
              <a:gd name="connsiteY65" fmla="*/ 2253342 h 2253342"/>
              <a:gd name="connsiteX66" fmla="*/ 1026106 w 1557255"/>
              <a:gd name="connsiteY66" fmla="*/ 2242457 h 2253342"/>
              <a:gd name="connsiteX67" fmla="*/ 1091420 w 1557255"/>
              <a:gd name="connsiteY67" fmla="*/ 2177142 h 2253342"/>
              <a:gd name="connsiteX68" fmla="*/ 1145849 w 1557255"/>
              <a:gd name="connsiteY68" fmla="*/ 2122714 h 2253342"/>
              <a:gd name="connsiteX69" fmla="*/ 1167620 w 1557255"/>
              <a:gd name="connsiteY69" fmla="*/ 2090057 h 2253342"/>
              <a:gd name="connsiteX70" fmla="*/ 1222049 w 1557255"/>
              <a:gd name="connsiteY70" fmla="*/ 2035628 h 2253342"/>
              <a:gd name="connsiteX71" fmla="*/ 1287363 w 1557255"/>
              <a:gd name="connsiteY71" fmla="*/ 1970314 h 2253342"/>
              <a:gd name="connsiteX72" fmla="*/ 1330906 w 1557255"/>
              <a:gd name="connsiteY72" fmla="*/ 1905000 h 2253342"/>
              <a:gd name="connsiteX73" fmla="*/ 1326655 w 1557255"/>
              <a:gd name="connsiteY73" fmla="*/ 1713208 h 2253342"/>
              <a:gd name="connsiteX74" fmla="*/ 1419809 w 1557255"/>
              <a:gd name="connsiteY74" fmla="*/ 1453285 h 2253342"/>
              <a:gd name="connsiteX75" fmla="*/ 1520008 w 1557255"/>
              <a:gd name="connsiteY75" fmla="*/ 1318240 h 2253342"/>
              <a:gd name="connsiteX0" fmla="*/ 1501576 w 1550261"/>
              <a:gd name="connsiteY0" fmla="*/ 1241910 h 2253342"/>
              <a:gd name="connsiteX1" fmla="*/ 1548620 w 1550261"/>
              <a:gd name="connsiteY1" fmla="*/ 984801 h 2253342"/>
              <a:gd name="connsiteX2" fmla="*/ 1483306 w 1550261"/>
              <a:gd name="connsiteY2" fmla="*/ 783771 h 2253342"/>
              <a:gd name="connsiteX3" fmla="*/ 1461535 w 1550261"/>
              <a:gd name="connsiteY3" fmla="*/ 751114 h 2253342"/>
              <a:gd name="connsiteX4" fmla="*/ 1451394 w 1550261"/>
              <a:gd name="connsiteY4" fmla="*/ 696685 h 2253342"/>
              <a:gd name="connsiteX5" fmla="*/ 1440757 w 1550261"/>
              <a:gd name="connsiteY5" fmla="*/ 653142 h 2253342"/>
              <a:gd name="connsiteX6" fmla="*/ 1424305 w 1550261"/>
              <a:gd name="connsiteY6" fmla="*/ 620485 h 2253342"/>
              <a:gd name="connsiteX7" fmla="*/ 1341792 w 1550261"/>
              <a:gd name="connsiteY7" fmla="*/ 544285 h 2253342"/>
              <a:gd name="connsiteX8" fmla="*/ 1320020 w 1550261"/>
              <a:gd name="connsiteY8" fmla="*/ 478971 h 2253342"/>
              <a:gd name="connsiteX9" fmla="*/ 1309135 w 1550261"/>
              <a:gd name="connsiteY9" fmla="*/ 446314 h 2253342"/>
              <a:gd name="connsiteX10" fmla="*/ 1254706 w 1550261"/>
              <a:gd name="connsiteY10" fmla="*/ 391885 h 2253342"/>
              <a:gd name="connsiteX11" fmla="*/ 1200277 w 1550261"/>
              <a:gd name="connsiteY11" fmla="*/ 337457 h 2253342"/>
              <a:gd name="connsiteX12" fmla="*/ 1178506 w 1550261"/>
              <a:gd name="connsiteY12" fmla="*/ 315685 h 2253342"/>
              <a:gd name="connsiteX13" fmla="*/ 1113192 w 1550261"/>
              <a:gd name="connsiteY13" fmla="*/ 293914 h 2253342"/>
              <a:gd name="connsiteX14" fmla="*/ 1080535 w 1550261"/>
              <a:gd name="connsiteY14" fmla="*/ 283028 h 2253342"/>
              <a:gd name="connsiteX15" fmla="*/ 1004335 w 1550261"/>
              <a:gd name="connsiteY15" fmla="*/ 261257 h 2253342"/>
              <a:gd name="connsiteX16" fmla="*/ 949906 w 1550261"/>
              <a:gd name="connsiteY16" fmla="*/ 217714 h 2253342"/>
              <a:gd name="connsiteX17" fmla="*/ 895477 w 1550261"/>
              <a:gd name="connsiteY17" fmla="*/ 174171 h 2253342"/>
              <a:gd name="connsiteX18" fmla="*/ 862820 w 1550261"/>
              <a:gd name="connsiteY18" fmla="*/ 163285 h 2253342"/>
              <a:gd name="connsiteX19" fmla="*/ 830163 w 1550261"/>
              <a:gd name="connsiteY19" fmla="*/ 141514 h 2253342"/>
              <a:gd name="connsiteX20" fmla="*/ 797506 w 1550261"/>
              <a:gd name="connsiteY20" fmla="*/ 130628 h 2253342"/>
              <a:gd name="connsiteX21" fmla="*/ 699535 w 1550261"/>
              <a:gd name="connsiteY21" fmla="*/ 76200 h 2253342"/>
              <a:gd name="connsiteX22" fmla="*/ 645106 w 1550261"/>
              <a:gd name="connsiteY22" fmla="*/ 32657 h 2253342"/>
              <a:gd name="connsiteX23" fmla="*/ 503592 w 1550261"/>
              <a:gd name="connsiteY23" fmla="*/ 0 h 2253342"/>
              <a:gd name="connsiteX24" fmla="*/ 351192 w 1550261"/>
              <a:gd name="connsiteY24" fmla="*/ 21771 h 2253342"/>
              <a:gd name="connsiteX25" fmla="*/ 329420 w 1550261"/>
              <a:gd name="connsiteY25" fmla="*/ 43542 h 2253342"/>
              <a:gd name="connsiteX26" fmla="*/ 296763 w 1550261"/>
              <a:gd name="connsiteY26" fmla="*/ 97971 h 2253342"/>
              <a:gd name="connsiteX27" fmla="*/ 285877 w 1550261"/>
              <a:gd name="connsiteY27" fmla="*/ 130628 h 2253342"/>
              <a:gd name="connsiteX28" fmla="*/ 264106 w 1550261"/>
              <a:gd name="connsiteY28" fmla="*/ 163285 h 2253342"/>
              <a:gd name="connsiteX29" fmla="*/ 253220 w 1550261"/>
              <a:gd name="connsiteY29" fmla="*/ 217714 h 2253342"/>
              <a:gd name="connsiteX30" fmla="*/ 242335 w 1550261"/>
              <a:gd name="connsiteY30" fmla="*/ 250371 h 2253342"/>
              <a:gd name="connsiteX31" fmla="*/ 231449 w 1550261"/>
              <a:gd name="connsiteY31" fmla="*/ 293914 h 2253342"/>
              <a:gd name="connsiteX32" fmla="*/ 198792 w 1550261"/>
              <a:gd name="connsiteY32" fmla="*/ 348342 h 2253342"/>
              <a:gd name="connsiteX33" fmla="*/ 198792 w 1550261"/>
              <a:gd name="connsiteY33" fmla="*/ 348342 h 2253342"/>
              <a:gd name="connsiteX34" fmla="*/ 111706 w 1550261"/>
              <a:gd name="connsiteY34" fmla="*/ 457200 h 2253342"/>
              <a:gd name="connsiteX35" fmla="*/ 100820 w 1550261"/>
              <a:gd name="connsiteY35" fmla="*/ 489857 h 2253342"/>
              <a:gd name="connsiteX36" fmla="*/ 68163 w 1550261"/>
              <a:gd name="connsiteY36" fmla="*/ 511628 h 2253342"/>
              <a:gd name="connsiteX37" fmla="*/ 46392 w 1550261"/>
              <a:gd name="connsiteY37" fmla="*/ 533400 h 2253342"/>
              <a:gd name="connsiteX38" fmla="*/ 32438 w 1550261"/>
              <a:gd name="connsiteY38" fmla="*/ 700523 h 2253342"/>
              <a:gd name="connsiteX39" fmla="*/ 13131 w 1550261"/>
              <a:gd name="connsiteY39" fmla="*/ 803154 h 2253342"/>
              <a:gd name="connsiteX40" fmla="*/ 1532 w 1550261"/>
              <a:gd name="connsiteY40" fmla="*/ 877906 h 2253342"/>
              <a:gd name="connsiteX41" fmla="*/ 12417 w 1550261"/>
              <a:gd name="connsiteY41" fmla="*/ 1023257 h 2253342"/>
              <a:gd name="connsiteX42" fmla="*/ 5107 w 1550261"/>
              <a:gd name="connsiteY42" fmla="*/ 1141777 h 2253342"/>
              <a:gd name="connsiteX43" fmla="*/ 2849 w 1550261"/>
              <a:gd name="connsiteY43" fmla="*/ 1251857 h 2253342"/>
              <a:gd name="connsiteX44" fmla="*/ 46392 w 1550261"/>
              <a:gd name="connsiteY44" fmla="*/ 1306285 h 2253342"/>
              <a:gd name="connsiteX45" fmla="*/ 57277 w 1550261"/>
              <a:gd name="connsiteY45" fmla="*/ 1338942 h 2253342"/>
              <a:gd name="connsiteX46" fmla="*/ 35506 w 1550261"/>
              <a:gd name="connsiteY46" fmla="*/ 1534885 h 2253342"/>
              <a:gd name="connsiteX47" fmla="*/ 24620 w 1550261"/>
              <a:gd name="connsiteY47" fmla="*/ 1567542 h 2253342"/>
              <a:gd name="connsiteX48" fmla="*/ 35506 w 1550261"/>
              <a:gd name="connsiteY48" fmla="*/ 1709057 h 2253342"/>
              <a:gd name="connsiteX49" fmla="*/ 57277 w 1550261"/>
              <a:gd name="connsiteY49" fmla="*/ 1741714 h 2253342"/>
              <a:gd name="connsiteX50" fmla="*/ 100820 w 1550261"/>
              <a:gd name="connsiteY50" fmla="*/ 1785257 h 2253342"/>
              <a:gd name="connsiteX51" fmla="*/ 122592 w 1550261"/>
              <a:gd name="connsiteY51" fmla="*/ 1807028 h 2253342"/>
              <a:gd name="connsiteX52" fmla="*/ 144363 w 1550261"/>
              <a:gd name="connsiteY52" fmla="*/ 1828800 h 2253342"/>
              <a:gd name="connsiteX53" fmla="*/ 177020 w 1550261"/>
              <a:gd name="connsiteY53" fmla="*/ 1850571 h 2253342"/>
              <a:gd name="connsiteX54" fmla="*/ 220563 w 1550261"/>
              <a:gd name="connsiteY54" fmla="*/ 1905000 h 2253342"/>
              <a:gd name="connsiteX55" fmla="*/ 242335 w 1550261"/>
              <a:gd name="connsiteY55" fmla="*/ 1937657 h 2253342"/>
              <a:gd name="connsiteX56" fmla="*/ 318535 w 1550261"/>
              <a:gd name="connsiteY56" fmla="*/ 2002971 h 2253342"/>
              <a:gd name="connsiteX57" fmla="*/ 405620 w 1550261"/>
              <a:gd name="connsiteY57" fmla="*/ 2079171 h 2253342"/>
              <a:gd name="connsiteX58" fmla="*/ 427392 w 1550261"/>
              <a:gd name="connsiteY58" fmla="*/ 2100942 h 2253342"/>
              <a:gd name="connsiteX59" fmla="*/ 492706 w 1550261"/>
              <a:gd name="connsiteY59" fmla="*/ 2122714 h 2253342"/>
              <a:gd name="connsiteX60" fmla="*/ 525363 w 1550261"/>
              <a:gd name="connsiteY60" fmla="*/ 2133600 h 2253342"/>
              <a:gd name="connsiteX61" fmla="*/ 601563 w 1550261"/>
              <a:gd name="connsiteY61" fmla="*/ 2177142 h 2253342"/>
              <a:gd name="connsiteX62" fmla="*/ 699535 w 1550261"/>
              <a:gd name="connsiteY62" fmla="*/ 2198914 h 2253342"/>
              <a:gd name="connsiteX63" fmla="*/ 786620 w 1550261"/>
              <a:gd name="connsiteY63" fmla="*/ 2220685 h 2253342"/>
              <a:gd name="connsiteX64" fmla="*/ 851935 w 1550261"/>
              <a:gd name="connsiteY64" fmla="*/ 2242457 h 2253342"/>
              <a:gd name="connsiteX65" fmla="*/ 884592 w 1550261"/>
              <a:gd name="connsiteY65" fmla="*/ 2253342 h 2253342"/>
              <a:gd name="connsiteX66" fmla="*/ 1026106 w 1550261"/>
              <a:gd name="connsiteY66" fmla="*/ 2242457 h 2253342"/>
              <a:gd name="connsiteX67" fmla="*/ 1091420 w 1550261"/>
              <a:gd name="connsiteY67" fmla="*/ 2177142 h 2253342"/>
              <a:gd name="connsiteX68" fmla="*/ 1145849 w 1550261"/>
              <a:gd name="connsiteY68" fmla="*/ 2122714 h 2253342"/>
              <a:gd name="connsiteX69" fmla="*/ 1167620 w 1550261"/>
              <a:gd name="connsiteY69" fmla="*/ 2090057 h 2253342"/>
              <a:gd name="connsiteX70" fmla="*/ 1222049 w 1550261"/>
              <a:gd name="connsiteY70" fmla="*/ 2035628 h 2253342"/>
              <a:gd name="connsiteX71" fmla="*/ 1287363 w 1550261"/>
              <a:gd name="connsiteY71" fmla="*/ 1970314 h 2253342"/>
              <a:gd name="connsiteX72" fmla="*/ 1330906 w 1550261"/>
              <a:gd name="connsiteY72" fmla="*/ 1905000 h 2253342"/>
              <a:gd name="connsiteX73" fmla="*/ 1326655 w 1550261"/>
              <a:gd name="connsiteY73" fmla="*/ 1713208 h 2253342"/>
              <a:gd name="connsiteX74" fmla="*/ 1419809 w 1550261"/>
              <a:gd name="connsiteY74" fmla="*/ 1453285 h 2253342"/>
              <a:gd name="connsiteX75" fmla="*/ 1520008 w 1550261"/>
              <a:gd name="connsiteY75" fmla="*/ 1318240 h 2253342"/>
              <a:gd name="connsiteX0" fmla="*/ 1501576 w 1520008"/>
              <a:gd name="connsiteY0" fmla="*/ 1241910 h 2253342"/>
              <a:gd name="connsiteX1" fmla="*/ 1515213 w 1520008"/>
              <a:gd name="connsiteY1" fmla="*/ 999524 h 2253342"/>
              <a:gd name="connsiteX2" fmla="*/ 1483306 w 1520008"/>
              <a:gd name="connsiteY2" fmla="*/ 783771 h 2253342"/>
              <a:gd name="connsiteX3" fmla="*/ 1461535 w 1520008"/>
              <a:gd name="connsiteY3" fmla="*/ 751114 h 2253342"/>
              <a:gd name="connsiteX4" fmla="*/ 1451394 w 1520008"/>
              <a:gd name="connsiteY4" fmla="*/ 696685 h 2253342"/>
              <a:gd name="connsiteX5" fmla="*/ 1440757 w 1520008"/>
              <a:gd name="connsiteY5" fmla="*/ 653142 h 2253342"/>
              <a:gd name="connsiteX6" fmla="*/ 1424305 w 1520008"/>
              <a:gd name="connsiteY6" fmla="*/ 620485 h 2253342"/>
              <a:gd name="connsiteX7" fmla="*/ 1341792 w 1520008"/>
              <a:gd name="connsiteY7" fmla="*/ 544285 h 2253342"/>
              <a:gd name="connsiteX8" fmla="*/ 1320020 w 1520008"/>
              <a:gd name="connsiteY8" fmla="*/ 478971 h 2253342"/>
              <a:gd name="connsiteX9" fmla="*/ 1309135 w 1520008"/>
              <a:gd name="connsiteY9" fmla="*/ 446314 h 2253342"/>
              <a:gd name="connsiteX10" fmla="*/ 1254706 w 1520008"/>
              <a:gd name="connsiteY10" fmla="*/ 391885 h 2253342"/>
              <a:gd name="connsiteX11" fmla="*/ 1200277 w 1520008"/>
              <a:gd name="connsiteY11" fmla="*/ 337457 h 2253342"/>
              <a:gd name="connsiteX12" fmla="*/ 1178506 w 1520008"/>
              <a:gd name="connsiteY12" fmla="*/ 315685 h 2253342"/>
              <a:gd name="connsiteX13" fmla="*/ 1113192 w 1520008"/>
              <a:gd name="connsiteY13" fmla="*/ 293914 h 2253342"/>
              <a:gd name="connsiteX14" fmla="*/ 1080535 w 1520008"/>
              <a:gd name="connsiteY14" fmla="*/ 283028 h 2253342"/>
              <a:gd name="connsiteX15" fmla="*/ 1004335 w 1520008"/>
              <a:gd name="connsiteY15" fmla="*/ 261257 h 2253342"/>
              <a:gd name="connsiteX16" fmla="*/ 949906 w 1520008"/>
              <a:gd name="connsiteY16" fmla="*/ 217714 h 2253342"/>
              <a:gd name="connsiteX17" fmla="*/ 895477 w 1520008"/>
              <a:gd name="connsiteY17" fmla="*/ 174171 h 2253342"/>
              <a:gd name="connsiteX18" fmla="*/ 862820 w 1520008"/>
              <a:gd name="connsiteY18" fmla="*/ 163285 h 2253342"/>
              <a:gd name="connsiteX19" fmla="*/ 830163 w 1520008"/>
              <a:gd name="connsiteY19" fmla="*/ 141514 h 2253342"/>
              <a:gd name="connsiteX20" fmla="*/ 797506 w 1520008"/>
              <a:gd name="connsiteY20" fmla="*/ 130628 h 2253342"/>
              <a:gd name="connsiteX21" fmla="*/ 699535 w 1520008"/>
              <a:gd name="connsiteY21" fmla="*/ 76200 h 2253342"/>
              <a:gd name="connsiteX22" fmla="*/ 645106 w 1520008"/>
              <a:gd name="connsiteY22" fmla="*/ 32657 h 2253342"/>
              <a:gd name="connsiteX23" fmla="*/ 503592 w 1520008"/>
              <a:gd name="connsiteY23" fmla="*/ 0 h 2253342"/>
              <a:gd name="connsiteX24" fmla="*/ 351192 w 1520008"/>
              <a:gd name="connsiteY24" fmla="*/ 21771 h 2253342"/>
              <a:gd name="connsiteX25" fmla="*/ 329420 w 1520008"/>
              <a:gd name="connsiteY25" fmla="*/ 43542 h 2253342"/>
              <a:gd name="connsiteX26" fmla="*/ 296763 w 1520008"/>
              <a:gd name="connsiteY26" fmla="*/ 97971 h 2253342"/>
              <a:gd name="connsiteX27" fmla="*/ 285877 w 1520008"/>
              <a:gd name="connsiteY27" fmla="*/ 130628 h 2253342"/>
              <a:gd name="connsiteX28" fmla="*/ 264106 w 1520008"/>
              <a:gd name="connsiteY28" fmla="*/ 163285 h 2253342"/>
              <a:gd name="connsiteX29" fmla="*/ 253220 w 1520008"/>
              <a:gd name="connsiteY29" fmla="*/ 217714 h 2253342"/>
              <a:gd name="connsiteX30" fmla="*/ 242335 w 1520008"/>
              <a:gd name="connsiteY30" fmla="*/ 250371 h 2253342"/>
              <a:gd name="connsiteX31" fmla="*/ 231449 w 1520008"/>
              <a:gd name="connsiteY31" fmla="*/ 293914 h 2253342"/>
              <a:gd name="connsiteX32" fmla="*/ 198792 w 1520008"/>
              <a:gd name="connsiteY32" fmla="*/ 348342 h 2253342"/>
              <a:gd name="connsiteX33" fmla="*/ 198792 w 1520008"/>
              <a:gd name="connsiteY33" fmla="*/ 348342 h 2253342"/>
              <a:gd name="connsiteX34" fmla="*/ 111706 w 1520008"/>
              <a:gd name="connsiteY34" fmla="*/ 457200 h 2253342"/>
              <a:gd name="connsiteX35" fmla="*/ 100820 w 1520008"/>
              <a:gd name="connsiteY35" fmla="*/ 489857 h 2253342"/>
              <a:gd name="connsiteX36" fmla="*/ 68163 w 1520008"/>
              <a:gd name="connsiteY36" fmla="*/ 511628 h 2253342"/>
              <a:gd name="connsiteX37" fmla="*/ 46392 w 1520008"/>
              <a:gd name="connsiteY37" fmla="*/ 533400 h 2253342"/>
              <a:gd name="connsiteX38" fmla="*/ 32438 w 1520008"/>
              <a:gd name="connsiteY38" fmla="*/ 700523 h 2253342"/>
              <a:gd name="connsiteX39" fmla="*/ 13131 w 1520008"/>
              <a:gd name="connsiteY39" fmla="*/ 803154 h 2253342"/>
              <a:gd name="connsiteX40" fmla="*/ 1532 w 1520008"/>
              <a:gd name="connsiteY40" fmla="*/ 877906 h 2253342"/>
              <a:gd name="connsiteX41" fmla="*/ 12417 w 1520008"/>
              <a:gd name="connsiteY41" fmla="*/ 1023257 h 2253342"/>
              <a:gd name="connsiteX42" fmla="*/ 5107 w 1520008"/>
              <a:gd name="connsiteY42" fmla="*/ 1141777 h 2253342"/>
              <a:gd name="connsiteX43" fmla="*/ 2849 w 1520008"/>
              <a:gd name="connsiteY43" fmla="*/ 1251857 h 2253342"/>
              <a:gd name="connsiteX44" fmla="*/ 46392 w 1520008"/>
              <a:gd name="connsiteY44" fmla="*/ 1306285 h 2253342"/>
              <a:gd name="connsiteX45" fmla="*/ 57277 w 1520008"/>
              <a:gd name="connsiteY45" fmla="*/ 1338942 h 2253342"/>
              <a:gd name="connsiteX46" fmla="*/ 35506 w 1520008"/>
              <a:gd name="connsiteY46" fmla="*/ 1534885 h 2253342"/>
              <a:gd name="connsiteX47" fmla="*/ 24620 w 1520008"/>
              <a:gd name="connsiteY47" fmla="*/ 1567542 h 2253342"/>
              <a:gd name="connsiteX48" fmla="*/ 35506 w 1520008"/>
              <a:gd name="connsiteY48" fmla="*/ 1709057 h 2253342"/>
              <a:gd name="connsiteX49" fmla="*/ 57277 w 1520008"/>
              <a:gd name="connsiteY49" fmla="*/ 1741714 h 2253342"/>
              <a:gd name="connsiteX50" fmla="*/ 100820 w 1520008"/>
              <a:gd name="connsiteY50" fmla="*/ 1785257 h 2253342"/>
              <a:gd name="connsiteX51" fmla="*/ 122592 w 1520008"/>
              <a:gd name="connsiteY51" fmla="*/ 1807028 h 2253342"/>
              <a:gd name="connsiteX52" fmla="*/ 144363 w 1520008"/>
              <a:gd name="connsiteY52" fmla="*/ 1828800 h 2253342"/>
              <a:gd name="connsiteX53" fmla="*/ 177020 w 1520008"/>
              <a:gd name="connsiteY53" fmla="*/ 1850571 h 2253342"/>
              <a:gd name="connsiteX54" fmla="*/ 220563 w 1520008"/>
              <a:gd name="connsiteY54" fmla="*/ 1905000 h 2253342"/>
              <a:gd name="connsiteX55" fmla="*/ 242335 w 1520008"/>
              <a:gd name="connsiteY55" fmla="*/ 1937657 h 2253342"/>
              <a:gd name="connsiteX56" fmla="*/ 318535 w 1520008"/>
              <a:gd name="connsiteY56" fmla="*/ 2002971 h 2253342"/>
              <a:gd name="connsiteX57" fmla="*/ 405620 w 1520008"/>
              <a:gd name="connsiteY57" fmla="*/ 2079171 h 2253342"/>
              <a:gd name="connsiteX58" fmla="*/ 427392 w 1520008"/>
              <a:gd name="connsiteY58" fmla="*/ 2100942 h 2253342"/>
              <a:gd name="connsiteX59" fmla="*/ 492706 w 1520008"/>
              <a:gd name="connsiteY59" fmla="*/ 2122714 h 2253342"/>
              <a:gd name="connsiteX60" fmla="*/ 525363 w 1520008"/>
              <a:gd name="connsiteY60" fmla="*/ 2133600 h 2253342"/>
              <a:gd name="connsiteX61" fmla="*/ 601563 w 1520008"/>
              <a:gd name="connsiteY61" fmla="*/ 2177142 h 2253342"/>
              <a:gd name="connsiteX62" fmla="*/ 699535 w 1520008"/>
              <a:gd name="connsiteY62" fmla="*/ 2198914 h 2253342"/>
              <a:gd name="connsiteX63" fmla="*/ 786620 w 1520008"/>
              <a:gd name="connsiteY63" fmla="*/ 2220685 h 2253342"/>
              <a:gd name="connsiteX64" fmla="*/ 851935 w 1520008"/>
              <a:gd name="connsiteY64" fmla="*/ 2242457 h 2253342"/>
              <a:gd name="connsiteX65" fmla="*/ 884592 w 1520008"/>
              <a:gd name="connsiteY65" fmla="*/ 2253342 h 2253342"/>
              <a:gd name="connsiteX66" fmla="*/ 1026106 w 1520008"/>
              <a:gd name="connsiteY66" fmla="*/ 2242457 h 2253342"/>
              <a:gd name="connsiteX67" fmla="*/ 1091420 w 1520008"/>
              <a:gd name="connsiteY67" fmla="*/ 2177142 h 2253342"/>
              <a:gd name="connsiteX68" fmla="*/ 1145849 w 1520008"/>
              <a:gd name="connsiteY68" fmla="*/ 2122714 h 2253342"/>
              <a:gd name="connsiteX69" fmla="*/ 1167620 w 1520008"/>
              <a:gd name="connsiteY69" fmla="*/ 2090057 h 2253342"/>
              <a:gd name="connsiteX70" fmla="*/ 1222049 w 1520008"/>
              <a:gd name="connsiteY70" fmla="*/ 2035628 h 2253342"/>
              <a:gd name="connsiteX71" fmla="*/ 1287363 w 1520008"/>
              <a:gd name="connsiteY71" fmla="*/ 1970314 h 2253342"/>
              <a:gd name="connsiteX72" fmla="*/ 1330906 w 1520008"/>
              <a:gd name="connsiteY72" fmla="*/ 1905000 h 2253342"/>
              <a:gd name="connsiteX73" fmla="*/ 1326655 w 1520008"/>
              <a:gd name="connsiteY73" fmla="*/ 1713208 h 2253342"/>
              <a:gd name="connsiteX74" fmla="*/ 1419809 w 1520008"/>
              <a:gd name="connsiteY74" fmla="*/ 1453285 h 2253342"/>
              <a:gd name="connsiteX75" fmla="*/ 1520008 w 1520008"/>
              <a:gd name="connsiteY75" fmla="*/ 1318240 h 2253342"/>
              <a:gd name="connsiteX0" fmla="*/ 1501576 w 1518378"/>
              <a:gd name="connsiteY0" fmla="*/ 1241910 h 2253342"/>
              <a:gd name="connsiteX1" fmla="*/ 1515213 w 1518378"/>
              <a:gd name="connsiteY1" fmla="*/ 999524 h 2253342"/>
              <a:gd name="connsiteX2" fmla="*/ 1483306 w 1518378"/>
              <a:gd name="connsiteY2" fmla="*/ 783771 h 2253342"/>
              <a:gd name="connsiteX3" fmla="*/ 1461535 w 1518378"/>
              <a:gd name="connsiteY3" fmla="*/ 751114 h 2253342"/>
              <a:gd name="connsiteX4" fmla="*/ 1451394 w 1518378"/>
              <a:gd name="connsiteY4" fmla="*/ 696685 h 2253342"/>
              <a:gd name="connsiteX5" fmla="*/ 1440757 w 1518378"/>
              <a:gd name="connsiteY5" fmla="*/ 653142 h 2253342"/>
              <a:gd name="connsiteX6" fmla="*/ 1424305 w 1518378"/>
              <a:gd name="connsiteY6" fmla="*/ 620485 h 2253342"/>
              <a:gd name="connsiteX7" fmla="*/ 1341792 w 1518378"/>
              <a:gd name="connsiteY7" fmla="*/ 544285 h 2253342"/>
              <a:gd name="connsiteX8" fmla="*/ 1320020 w 1518378"/>
              <a:gd name="connsiteY8" fmla="*/ 478971 h 2253342"/>
              <a:gd name="connsiteX9" fmla="*/ 1309135 w 1518378"/>
              <a:gd name="connsiteY9" fmla="*/ 446314 h 2253342"/>
              <a:gd name="connsiteX10" fmla="*/ 1254706 w 1518378"/>
              <a:gd name="connsiteY10" fmla="*/ 391885 h 2253342"/>
              <a:gd name="connsiteX11" fmla="*/ 1200277 w 1518378"/>
              <a:gd name="connsiteY11" fmla="*/ 337457 h 2253342"/>
              <a:gd name="connsiteX12" fmla="*/ 1178506 w 1518378"/>
              <a:gd name="connsiteY12" fmla="*/ 315685 h 2253342"/>
              <a:gd name="connsiteX13" fmla="*/ 1113192 w 1518378"/>
              <a:gd name="connsiteY13" fmla="*/ 293914 h 2253342"/>
              <a:gd name="connsiteX14" fmla="*/ 1080535 w 1518378"/>
              <a:gd name="connsiteY14" fmla="*/ 283028 h 2253342"/>
              <a:gd name="connsiteX15" fmla="*/ 1004335 w 1518378"/>
              <a:gd name="connsiteY15" fmla="*/ 261257 h 2253342"/>
              <a:gd name="connsiteX16" fmla="*/ 949906 w 1518378"/>
              <a:gd name="connsiteY16" fmla="*/ 217714 h 2253342"/>
              <a:gd name="connsiteX17" fmla="*/ 895477 w 1518378"/>
              <a:gd name="connsiteY17" fmla="*/ 174171 h 2253342"/>
              <a:gd name="connsiteX18" fmla="*/ 862820 w 1518378"/>
              <a:gd name="connsiteY18" fmla="*/ 163285 h 2253342"/>
              <a:gd name="connsiteX19" fmla="*/ 830163 w 1518378"/>
              <a:gd name="connsiteY19" fmla="*/ 141514 h 2253342"/>
              <a:gd name="connsiteX20" fmla="*/ 797506 w 1518378"/>
              <a:gd name="connsiteY20" fmla="*/ 130628 h 2253342"/>
              <a:gd name="connsiteX21" fmla="*/ 699535 w 1518378"/>
              <a:gd name="connsiteY21" fmla="*/ 76200 h 2253342"/>
              <a:gd name="connsiteX22" fmla="*/ 645106 w 1518378"/>
              <a:gd name="connsiteY22" fmla="*/ 32657 h 2253342"/>
              <a:gd name="connsiteX23" fmla="*/ 503592 w 1518378"/>
              <a:gd name="connsiteY23" fmla="*/ 0 h 2253342"/>
              <a:gd name="connsiteX24" fmla="*/ 351192 w 1518378"/>
              <a:gd name="connsiteY24" fmla="*/ 21771 h 2253342"/>
              <a:gd name="connsiteX25" fmla="*/ 329420 w 1518378"/>
              <a:gd name="connsiteY25" fmla="*/ 43542 h 2253342"/>
              <a:gd name="connsiteX26" fmla="*/ 296763 w 1518378"/>
              <a:gd name="connsiteY26" fmla="*/ 97971 h 2253342"/>
              <a:gd name="connsiteX27" fmla="*/ 285877 w 1518378"/>
              <a:gd name="connsiteY27" fmla="*/ 130628 h 2253342"/>
              <a:gd name="connsiteX28" fmla="*/ 264106 w 1518378"/>
              <a:gd name="connsiteY28" fmla="*/ 163285 h 2253342"/>
              <a:gd name="connsiteX29" fmla="*/ 253220 w 1518378"/>
              <a:gd name="connsiteY29" fmla="*/ 217714 h 2253342"/>
              <a:gd name="connsiteX30" fmla="*/ 242335 w 1518378"/>
              <a:gd name="connsiteY30" fmla="*/ 250371 h 2253342"/>
              <a:gd name="connsiteX31" fmla="*/ 231449 w 1518378"/>
              <a:gd name="connsiteY31" fmla="*/ 293914 h 2253342"/>
              <a:gd name="connsiteX32" fmla="*/ 198792 w 1518378"/>
              <a:gd name="connsiteY32" fmla="*/ 348342 h 2253342"/>
              <a:gd name="connsiteX33" fmla="*/ 198792 w 1518378"/>
              <a:gd name="connsiteY33" fmla="*/ 348342 h 2253342"/>
              <a:gd name="connsiteX34" fmla="*/ 111706 w 1518378"/>
              <a:gd name="connsiteY34" fmla="*/ 457200 h 2253342"/>
              <a:gd name="connsiteX35" fmla="*/ 100820 w 1518378"/>
              <a:gd name="connsiteY35" fmla="*/ 489857 h 2253342"/>
              <a:gd name="connsiteX36" fmla="*/ 68163 w 1518378"/>
              <a:gd name="connsiteY36" fmla="*/ 511628 h 2253342"/>
              <a:gd name="connsiteX37" fmla="*/ 46392 w 1518378"/>
              <a:gd name="connsiteY37" fmla="*/ 533400 h 2253342"/>
              <a:gd name="connsiteX38" fmla="*/ 32438 w 1518378"/>
              <a:gd name="connsiteY38" fmla="*/ 700523 h 2253342"/>
              <a:gd name="connsiteX39" fmla="*/ 13131 w 1518378"/>
              <a:gd name="connsiteY39" fmla="*/ 803154 h 2253342"/>
              <a:gd name="connsiteX40" fmla="*/ 1532 w 1518378"/>
              <a:gd name="connsiteY40" fmla="*/ 877906 h 2253342"/>
              <a:gd name="connsiteX41" fmla="*/ 12417 w 1518378"/>
              <a:gd name="connsiteY41" fmla="*/ 1023257 h 2253342"/>
              <a:gd name="connsiteX42" fmla="*/ 5107 w 1518378"/>
              <a:gd name="connsiteY42" fmla="*/ 1141777 h 2253342"/>
              <a:gd name="connsiteX43" fmla="*/ 2849 w 1518378"/>
              <a:gd name="connsiteY43" fmla="*/ 1251857 h 2253342"/>
              <a:gd name="connsiteX44" fmla="*/ 46392 w 1518378"/>
              <a:gd name="connsiteY44" fmla="*/ 1306285 h 2253342"/>
              <a:gd name="connsiteX45" fmla="*/ 57277 w 1518378"/>
              <a:gd name="connsiteY45" fmla="*/ 1338942 h 2253342"/>
              <a:gd name="connsiteX46" fmla="*/ 35506 w 1518378"/>
              <a:gd name="connsiteY46" fmla="*/ 1534885 h 2253342"/>
              <a:gd name="connsiteX47" fmla="*/ 24620 w 1518378"/>
              <a:gd name="connsiteY47" fmla="*/ 1567542 h 2253342"/>
              <a:gd name="connsiteX48" fmla="*/ 35506 w 1518378"/>
              <a:gd name="connsiteY48" fmla="*/ 1709057 h 2253342"/>
              <a:gd name="connsiteX49" fmla="*/ 57277 w 1518378"/>
              <a:gd name="connsiteY49" fmla="*/ 1741714 h 2253342"/>
              <a:gd name="connsiteX50" fmla="*/ 100820 w 1518378"/>
              <a:gd name="connsiteY50" fmla="*/ 1785257 h 2253342"/>
              <a:gd name="connsiteX51" fmla="*/ 122592 w 1518378"/>
              <a:gd name="connsiteY51" fmla="*/ 1807028 h 2253342"/>
              <a:gd name="connsiteX52" fmla="*/ 144363 w 1518378"/>
              <a:gd name="connsiteY52" fmla="*/ 1828800 h 2253342"/>
              <a:gd name="connsiteX53" fmla="*/ 177020 w 1518378"/>
              <a:gd name="connsiteY53" fmla="*/ 1850571 h 2253342"/>
              <a:gd name="connsiteX54" fmla="*/ 220563 w 1518378"/>
              <a:gd name="connsiteY54" fmla="*/ 1905000 h 2253342"/>
              <a:gd name="connsiteX55" fmla="*/ 242335 w 1518378"/>
              <a:gd name="connsiteY55" fmla="*/ 1937657 h 2253342"/>
              <a:gd name="connsiteX56" fmla="*/ 318535 w 1518378"/>
              <a:gd name="connsiteY56" fmla="*/ 2002971 h 2253342"/>
              <a:gd name="connsiteX57" fmla="*/ 405620 w 1518378"/>
              <a:gd name="connsiteY57" fmla="*/ 2079171 h 2253342"/>
              <a:gd name="connsiteX58" fmla="*/ 427392 w 1518378"/>
              <a:gd name="connsiteY58" fmla="*/ 2100942 h 2253342"/>
              <a:gd name="connsiteX59" fmla="*/ 492706 w 1518378"/>
              <a:gd name="connsiteY59" fmla="*/ 2122714 h 2253342"/>
              <a:gd name="connsiteX60" fmla="*/ 525363 w 1518378"/>
              <a:gd name="connsiteY60" fmla="*/ 2133600 h 2253342"/>
              <a:gd name="connsiteX61" fmla="*/ 601563 w 1518378"/>
              <a:gd name="connsiteY61" fmla="*/ 2177142 h 2253342"/>
              <a:gd name="connsiteX62" fmla="*/ 699535 w 1518378"/>
              <a:gd name="connsiteY62" fmla="*/ 2198914 h 2253342"/>
              <a:gd name="connsiteX63" fmla="*/ 786620 w 1518378"/>
              <a:gd name="connsiteY63" fmla="*/ 2220685 h 2253342"/>
              <a:gd name="connsiteX64" fmla="*/ 851935 w 1518378"/>
              <a:gd name="connsiteY64" fmla="*/ 2242457 h 2253342"/>
              <a:gd name="connsiteX65" fmla="*/ 884592 w 1518378"/>
              <a:gd name="connsiteY65" fmla="*/ 2253342 h 2253342"/>
              <a:gd name="connsiteX66" fmla="*/ 1026106 w 1518378"/>
              <a:gd name="connsiteY66" fmla="*/ 2242457 h 2253342"/>
              <a:gd name="connsiteX67" fmla="*/ 1091420 w 1518378"/>
              <a:gd name="connsiteY67" fmla="*/ 2177142 h 2253342"/>
              <a:gd name="connsiteX68" fmla="*/ 1145849 w 1518378"/>
              <a:gd name="connsiteY68" fmla="*/ 2122714 h 2253342"/>
              <a:gd name="connsiteX69" fmla="*/ 1167620 w 1518378"/>
              <a:gd name="connsiteY69" fmla="*/ 2090057 h 2253342"/>
              <a:gd name="connsiteX70" fmla="*/ 1222049 w 1518378"/>
              <a:gd name="connsiteY70" fmla="*/ 2035628 h 2253342"/>
              <a:gd name="connsiteX71" fmla="*/ 1287363 w 1518378"/>
              <a:gd name="connsiteY71" fmla="*/ 1970314 h 2253342"/>
              <a:gd name="connsiteX72" fmla="*/ 1330906 w 1518378"/>
              <a:gd name="connsiteY72" fmla="*/ 1905000 h 2253342"/>
              <a:gd name="connsiteX73" fmla="*/ 1326655 w 1518378"/>
              <a:gd name="connsiteY73" fmla="*/ 1713208 h 2253342"/>
              <a:gd name="connsiteX74" fmla="*/ 1419809 w 1518378"/>
              <a:gd name="connsiteY74" fmla="*/ 1453285 h 2253342"/>
              <a:gd name="connsiteX75" fmla="*/ 1419786 w 1518378"/>
              <a:gd name="connsiteY75" fmla="*/ 1288794 h 2253342"/>
              <a:gd name="connsiteX0" fmla="*/ 1484873 w 1517375"/>
              <a:gd name="connsiteY0" fmla="*/ 1219825 h 2253342"/>
              <a:gd name="connsiteX1" fmla="*/ 1515213 w 1517375"/>
              <a:gd name="connsiteY1" fmla="*/ 999524 h 2253342"/>
              <a:gd name="connsiteX2" fmla="*/ 1483306 w 1517375"/>
              <a:gd name="connsiteY2" fmla="*/ 783771 h 2253342"/>
              <a:gd name="connsiteX3" fmla="*/ 1461535 w 1517375"/>
              <a:gd name="connsiteY3" fmla="*/ 751114 h 2253342"/>
              <a:gd name="connsiteX4" fmla="*/ 1451394 w 1517375"/>
              <a:gd name="connsiteY4" fmla="*/ 696685 h 2253342"/>
              <a:gd name="connsiteX5" fmla="*/ 1440757 w 1517375"/>
              <a:gd name="connsiteY5" fmla="*/ 653142 h 2253342"/>
              <a:gd name="connsiteX6" fmla="*/ 1424305 w 1517375"/>
              <a:gd name="connsiteY6" fmla="*/ 620485 h 2253342"/>
              <a:gd name="connsiteX7" fmla="*/ 1341792 w 1517375"/>
              <a:gd name="connsiteY7" fmla="*/ 544285 h 2253342"/>
              <a:gd name="connsiteX8" fmla="*/ 1320020 w 1517375"/>
              <a:gd name="connsiteY8" fmla="*/ 478971 h 2253342"/>
              <a:gd name="connsiteX9" fmla="*/ 1309135 w 1517375"/>
              <a:gd name="connsiteY9" fmla="*/ 446314 h 2253342"/>
              <a:gd name="connsiteX10" fmla="*/ 1254706 w 1517375"/>
              <a:gd name="connsiteY10" fmla="*/ 391885 h 2253342"/>
              <a:gd name="connsiteX11" fmla="*/ 1200277 w 1517375"/>
              <a:gd name="connsiteY11" fmla="*/ 337457 h 2253342"/>
              <a:gd name="connsiteX12" fmla="*/ 1178506 w 1517375"/>
              <a:gd name="connsiteY12" fmla="*/ 315685 h 2253342"/>
              <a:gd name="connsiteX13" fmla="*/ 1113192 w 1517375"/>
              <a:gd name="connsiteY13" fmla="*/ 293914 h 2253342"/>
              <a:gd name="connsiteX14" fmla="*/ 1080535 w 1517375"/>
              <a:gd name="connsiteY14" fmla="*/ 283028 h 2253342"/>
              <a:gd name="connsiteX15" fmla="*/ 1004335 w 1517375"/>
              <a:gd name="connsiteY15" fmla="*/ 261257 h 2253342"/>
              <a:gd name="connsiteX16" fmla="*/ 949906 w 1517375"/>
              <a:gd name="connsiteY16" fmla="*/ 217714 h 2253342"/>
              <a:gd name="connsiteX17" fmla="*/ 895477 w 1517375"/>
              <a:gd name="connsiteY17" fmla="*/ 174171 h 2253342"/>
              <a:gd name="connsiteX18" fmla="*/ 862820 w 1517375"/>
              <a:gd name="connsiteY18" fmla="*/ 163285 h 2253342"/>
              <a:gd name="connsiteX19" fmla="*/ 830163 w 1517375"/>
              <a:gd name="connsiteY19" fmla="*/ 141514 h 2253342"/>
              <a:gd name="connsiteX20" fmla="*/ 797506 w 1517375"/>
              <a:gd name="connsiteY20" fmla="*/ 130628 h 2253342"/>
              <a:gd name="connsiteX21" fmla="*/ 699535 w 1517375"/>
              <a:gd name="connsiteY21" fmla="*/ 76200 h 2253342"/>
              <a:gd name="connsiteX22" fmla="*/ 645106 w 1517375"/>
              <a:gd name="connsiteY22" fmla="*/ 32657 h 2253342"/>
              <a:gd name="connsiteX23" fmla="*/ 503592 w 1517375"/>
              <a:gd name="connsiteY23" fmla="*/ 0 h 2253342"/>
              <a:gd name="connsiteX24" fmla="*/ 351192 w 1517375"/>
              <a:gd name="connsiteY24" fmla="*/ 21771 h 2253342"/>
              <a:gd name="connsiteX25" fmla="*/ 329420 w 1517375"/>
              <a:gd name="connsiteY25" fmla="*/ 43542 h 2253342"/>
              <a:gd name="connsiteX26" fmla="*/ 296763 w 1517375"/>
              <a:gd name="connsiteY26" fmla="*/ 97971 h 2253342"/>
              <a:gd name="connsiteX27" fmla="*/ 285877 w 1517375"/>
              <a:gd name="connsiteY27" fmla="*/ 130628 h 2253342"/>
              <a:gd name="connsiteX28" fmla="*/ 264106 w 1517375"/>
              <a:gd name="connsiteY28" fmla="*/ 163285 h 2253342"/>
              <a:gd name="connsiteX29" fmla="*/ 253220 w 1517375"/>
              <a:gd name="connsiteY29" fmla="*/ 217714 h 2253342"/>
              <a:gd name="connsiteX30" fmla="*/ 242335 w 1517375"/>
              <a:gd name="connsiteY30" fmla="*/ 250371 h 2253342"/>
              <a:gd name="connsiteX31" fmla="*/ 231449 w 1517375"/>
              <a:gd name="connsiteY31" fmla="*/ 293914 h 2253342"/>
              <a:gd name="connsiteX32" fmla="*/ 198792 w 1517375"/>
              <a:gd name="connsiteY32" fmla="*/ 348342 h 2253342"/>
              <a:gd name="connsiteX33" fmla="*/ 198792 w 1517375"/>
              <a:gd name="connsiteY33" fmla="*/ 348342 h 2253342"/>
              <a:gd name="connsiteX34" fmla="*/ 111706 w 1517375"/>
              <a:gd name="connsiteY34" fmla="*/ 457200 h 2253342"/>
              <a:gd name="connsiteX35" fmla="*/ 100820 w 1517375"/>
              <a:gd name="connsiteY35" fmla="*/ 489857 h 2253342"/>
              <a:gd name="connsiteX36" fmla="*/ 68163 w 1517375"/>
              <a:gd name="connsiteY36" fmla="*/ 511628 h 2253342"/>
              <a:gd name="connsiteX37" fmla="*/ 46392 w 1517375"/>
              <a:gd name="connsiteY37" fmla="*/ 533400 h 2253342"/>
              <a:gd name="connsiteX38" fmla="*/ 32438 w 1517375"/>
              <a:gd name="connsiteY38" fmla="*/ 700523 h 2253342"/>
              <a:gd name="connsiteX39" fmla="*/ 13131 w 1517375"/>
              <a:gd name="connsiteY39" fmla="*/ 803154 h 2253342"/>
              <a:gd name="connsiteX40" fmla="*/ 1532 w 1517375"/>
              <a:gd name="connsiteY40" fmla="*/ 877906 h 2253342"/>
              <a:gd name="connsiteX41" fmla="*/ 12417 w 1517375"/>
              <a:gd name="connsiteY41" fmla="*/ 1023257 h 2253342"/>
              <a:gd name="connsiteX42" fmla="*/ 5107 w 1517375"/>
              <a:gd name="connsiteY42" fmla="*/ 1141777 h 2253342"/>
              <a:gd name="connsiteX43" fmla="*/ 2849 w 1517375"/>
              <a:gd name="connsiteY43" fmla="*/ 1251857 h 2253342"/>
              <a:gd name="connsiteX44" fmla="*/ 46392 w 1517375"/>
              <a:gd name="connsiteY44" fmla="*/ 1306285 h 2253342"/>
              <a:gd name="connsiteX45" fmla="*/ 57277 w 1517375"/>
              <a:gd name="connsiteY45" fmla="*/ 1338942 h 2253342"/>
              <a:gd name="connsiteX46" fmla="*/ 35506 w 1517375"/>
              <a:gd name="connsiteY46" fmla="*/ 1534885 h 2253342"/>
              <a:gd name="connsiteX47" fmla="*/ 24620 w 1517375"/>
              <a:gd name="connsiteY47" fmla="*/ 1567542 h 2253342"/>
              <a:gd name="connsiteX48" fmla="*/ 35506 w 1517375"/>
              <a:gd name="connsiteY48" fmla="*/ 1709057 h 2253342"/>
              <a:gd name="connsiteX49" fmla="*/ 57277 w 1517375"/>
              <a:gd name="connsiteY49" fmla="*/ 1741714 h 2253342"/>
              <a:gd name="connsiteX50" fmla="*/ 100820 w 1517375"/>
              <a:gd name="connsiteY50" fmla="*/ 1785257 h 2253342"/>
              <a:gd name="connsiteX51" fmla="*/ 122592 w 1517375"/>
              <a:gd name="connsiteY51" fmla="*/ 1807028 h 2253342"/>
              <a:gd name="connsiteX52" fmla="*/ 144363 w 1517375"/>
              <a:gd name="connsiteY52" fmla="*/ 1828800 h 2253342"/>
              <a:gd name="connsiteX53" fmla="*/ 177020 w 1517375"/>
              <a:gd name="connsiteY53" fmla="*/ 1850571 h 2253342"/>
              <a:gd name="connsiteX54" fmla="*/ 220563 w 1517375"/>
              <a:gd name="connsiteY54" fmla="*/ 1905000 h 2253342"/>
              <a:gd name="connsiteX55" fmla="*/ 242335 w 1517375"/>
              <a:gd name="connsiteY55" fmla="*/ 1937657 h 2253342"/>
              <a:gd name="connsiteX56" fmla="*/ 318535 w 1517375"/>
              <a:gd name="connsiteY56" fmla="*/ 2002971 h 2253342"/>
              <a:gd name="connsiteX57" fmla="*/ 405620 w 1517375"/>
              <a:gd name="connsiteY57" fmla="*/ 2079171 h 2253342"/>
              <a:gd name="connsiteX58" fmla="*/ 427392 w 1517375"/>
              <a:gd name="connsiteY58" fmla="*/ 2100942 h 2253342"/>
              <a:gd name="connsiteX59" fmla="*/ 492706 w 1517375"/>
              <a:gd name="connsiteY59" fmla="*/ 2122714 h 2253342"/>
              <a:gd name="connsiteX60" fmla="*/ 525363 w 1517375"/>
              <a:gd name="connsiteY60" fmla="*/ 2133600 h 2253342"/>
              <a:gd name="connsiteX61" fmla="*/ 601563 w 1517375"/>
              <a:gd name="connsiteY61" fmla="*/ 2177142 h 2253342"/>
              <a:gd name="connsiteX62" fmla="*/ 699535 w 1517375"/>
              <a:gd name="connsiteY62" fmla="*/ 2198914 h 2253342"/>
              <a:gd name="connsiteX63" fmla="*/ 786620 w 1517375"/>
              <a:gd name="connsiteY63" fmla="*/ 2220685 h 2253342"/>
              <a:gd name="connsiteX64" fmla="*/ 851935 w 1517375"/>
              <a:gd name="connsiteY64" fmla="*/ 2242457 h 2253342"/>
              <a:gd name="connsiteX65" fmla="*/ 884592 w 1517375"/>
              <a:gd name="connsiteY65" fmla="*/ 2253342 h 2253342"/>
              <a:gd name="connsiteX66" fmla="*/ 1026106 w 1517375"/>
              <a:gd name="connsiteY66" fmla="*/ 2242457 h 2253342"/>
              <a:gd name="connsiteX67" fmla="*/ 1091420 w 1517375"/>
              <a:gd name="connsiteY67" fmla="*/ 2177142 h 2253342"/>
              <a:gd name="connsiteX68" fmla="*/ 1145849 w 1517375"/>
              <a:gd name="connsiteY68" fmla="*/ 2122714 h 2253342"/>
              <a:gd name="connsiteX69" fmla="*/ 1167620 w 1517375"/>
              <a:gd name="connsiteY69" fmla="*/ 2090057 h 2253342"/>
              <a:gd name="connsiteX70" fmla="*/ 1222049 w 1517375"/>
              <a:gd name="connsiteY70" fmla="*/ 2035628 h 2253342"/>
              <a:gd name="connsiteX71" fmla="*/ 1287363 w 1517375"/>
              <a:gd name="connsiteY71" fmla="*/ 1970314 h 2253342"/>
              <a:gd name="connsiteX72" fmla="*/ 1330906 w 1517375"/>
              <a:gd name="connsiteY72" fmla="*/ 1905000 h 2253342"/>
              <a:gd name="connsiteX73" fmla="*/ 1326655 w 1517375"/>
              <a:gd name="connsiteY73" fmla="*/ 1713208 h 2253342"/>
              <a:gd name="connsiteX74" fmla="*/ 1419809 w 1517375"/>
              <a:gd name="connsiteY74" fmla="*/ 1453285 h 2253342"/>
              <a:gd name="connsiteX75" fmla="*/ 1419786 w 1517375"/>
              <a:gd name="connsiteY75" fmla="*/ 1288794 h 2253342"/>
              <a:gd name="connsiteX0" fmla="*/ 1484873 w 1517375"/>
              <a:gd name="connsiteY0" fmla="*/ 1219825 h 2253342"/>
              <a:gd name="connsiteX1" fmla="*/ 1515213 w 1517375"/>
              <a:gd name="connsiteY1" fmla="*/ 999524 h 2253342"/>
              <a:gd name="connsiteX2" fmla="*/ 1483306 w 1517375"/>
              <a:gd name="connsiteY2" fmla="*/ 783771 h 2253342"/>
              <a:gd name="connsiteX3" fmla="*/ 1461535 w 1517375"/>
              <a:gd name="connsiteY3" fmla="*/ 751114 h 2253342"/>
              <a:gd name="connsiteX4" fmla="*/ 1451394 w 1517375"/>
              <a:gd name="connsiteY4" fmla="*/ 696685 h 2253342"/>
              <a:gd name="connsiteX5" fmla="*/ 1440757 w 1517375"/>
              <a:gd name="connsiteY5" fmla="*/ 653142 h 2253342"/>
              <a:gd name="connsiteX6" fmla="*/ 1424305 w 1517375"/>
              <a:gd name="connsiteY6" fmla="*/ 620485 h 2253342"/>
              <a:gd name="connsiteX7" fmla="*/ 1341792 w 1517375"/>
              <a:gd name="connsiteY7" fmla="*/ 544285 h 2253342"/>
              <a:gd name="connsiteX8" fmla="*/ 1320020 w 1517375"/>
              <a:gd name="connsiteY8" fmla="*/ 478971 h 2253342"/>
              <a:gd name="connsiteX9" fmla="*/ 1309135 w 1517375"/>
              <a:gd name="connsiteY9" fmla="*/ 446314 h 2253342"/>
              <a:gd name="connsiteX10" fmla="*/ 1254706 w 1517375"/>
              <a:gd name="connsiteY10" fmla="*/ 391885 h 2253342"/>
              <a:gd name="connsiteX11" fmla="*/ 1200277 w 1517375"/>
              <a:gd name="connsiteY11" fmla="*/ 337457 h 2253342"/>
              <a:gd name="connsiteX12" fmla="*/ 1178506 w 1517375"/>
              <a:gd name="connsiteY12" fmla="*/ 315685 h 2253342"/>
              <a:gd name="connsiteX13" fmla="*/ 1113192 w 1517375"/>
              <a:gd name="connsiteY13" fmla="*/ 293914 h 2253342"/>
              <a:gd name="connsiteX14" fmla="*/ 1080535 w 1517375"/>
              <a:gd name="connsiteY14" fmla="*/ 283028 h 2253342"/>
              <a:gd name="connsiteX15" fmla="*/ 1004335 w 1517375"/>
              <a:gd name="connsiteY15" fmla="*/ 261257 h 2253342"/>
              <a:gd name="connsiteX16" fmla="*/ 949906 w 1517375"/>
              <a:gd name="connsiteY16" fmla="*/ 217714 h 2253342"/>
              <a:gd name="connsiteX17" fmla="*/ 895477 w 1517375"/>
              <a:gd name="connsiteY17" fmla="*/ 174171 h 2253342"/>
              <a:gd name="connsiteX18" fmla="*/ 862820 w 1517375"/>
              <a:gd name="connsiteY18" fmla="*/ 163285 h 2253342"/>
              <a:gd name="connsiteX19" fmla="*/ 830163 w 1517375"/>
              <a:gd name="connsiteY19" fmla="*/ 141514 h 2253342"/>
              <a:gd name="connsiteX20" fmla="*/ 797506 w 1517375"/>
              <a:gd name="connsiteY20" fmla="*/ 130628 h 2253342"/>
              <a:gd name="connsiteX21" fmla="*/ 699535 w 1517375"/>
              <a:gd name="connsiteY21" fmla="*/ 76200 h 2253342"/>
              <a:gd name="connsiteX22" fmla="*/ 645106 w 1517375"/>
              <a:gd name="connsiteY22" fmla="*/ 32657 h 2253342"/>
              <a:gd name="connsiteX23" fmla="*/ 503592 w 1517375"/>
              <a:gd name="connsiteY23" fmla="*/ 0 h 2253342"/>
              <a:gd name="connsiteX24" fmla="*/ 351192 w 1517375"/>
              <a:gd name="connsiteY24" fmla="*/ 21771 h 2253342"/>
              <a:gd name="connsiteX25" fmla="*/ 329420 w 1517375"/>
              <a:gd name="connsiteY25" fmla="*/ 43542 h 2253342"/>
              <a:gd name="connsiteX26" fmla="*/ 296763 w 1517375"/>
              <a:gd name="connsiteY26" fmla="*/ 97971 h 2253342"/>
              <a:gd name="connsiteX27" fmla="*/ 285877 w 1517375"/>
              <a:gd name="connsiteY27" fmla="*/ 130628 h 2253342"/>
              <a:gd name="connsiteX28" fmla="*/ 264106 w 1517375"/>
              <a:gd name="connsiteY28" fmla="*/ 163285 h 2253342"/>
              <a:gd name="connsiteX29" fmla="*/ 253220 w 1517375"/>
              <a:gd name="connsiteY29" fmla="*/ 217714 h 2253342"/>
              <a:gd name="connsiteX30" fmla="*/ 242335 w 1517375"/>
              <a:gd name="connsiteY30" fmla="*/ 250371 h 2253342"/>
              <a:gd name="connsiteX31" fmla="*/ 231449 w 1517375"/>
              <a:gd name="connsiteY31" fmla="*/ 293914 h 2253342"/>
              <a:gd name="connsiteX32" fmla="*/ 198792 w 1517375"/>
              <a:gd name="connsiteY32" fmla="*/ 348342 h 2253342"/>
              <a:gd name="connsiteX33" fmla="*/ 198792 w 1517375"/>
              <a:gd name="connsiteY33" fmla="*/ 348342 h 2253342"/>
              <a:gd name="connsiteX34" fmla="*/ 111706 w 1517375"/>
              <a:gd name="connsiteY34" fmla="*/ 457200 h 2253342"/>
              <a:gd name="connsiteX35" fmla="*/ 100820 w 1517375"/>
              <a:gd name="connsiteY35" fmla="*/ 489857 h 2253342"/>
              <a:gd name="connsiteX36" fmla="*/ 68163 w 1517375"/>
              <a:gd name="connsiteY36" fmla="*/ 511628 h 2253342"/>
              <a:gd name="connsiteX37" fmla="*/ 46392 w 1517375"/>
              <a:gd name="connsiteY37" fmla="*/ 533400 h 2253342"/>
              <a:gd name="connsiteX38" fmla="*/ 32438 w 1517375"/>
              <a:gd name="connsiteY38" fmla="*/ 700523 h 2253342"/>
              <a:gd name="connsiteX39" fmla="*/ 13131 w 1517375"/>
              <a:gd name="connsiteY39" fmla="*/ 803154 h 2253342"/>
              <a:gd name="connsiteX40" fmla="*/ 1532 w 1517375"/>
              <a:gd name="connsiteY40" fmla="*/ 877906 h 2253342"/>
              <a:gd name="connsiteX41" fmla="*/ 12417 w 1517375"/>
              <a:gd name="connsiteY41" fmla="*/ 1023257 h 2253342"/>
              <a:gd name="connsiteX42" fmla="*/ 5107 w 1517375"/>
              <a:gd name="connsiteY42" fmla="*/ 1141777 h 2253342"/>
              <a:gd name="connsiteX43" fmla="*/ 2849 w 1517375"/>
              <a:gd name="connsiteY43" fmla="*/ 1251857 h 2253342"/>
              <a:gd name="connsiteX44" fmla="*/ 46392 w 1517375"/>
              <a:gd name="connsiteY44" fmla="*/ 1306285 h 2253342"/>
              <a:gd name="connsiteX45" fmla="*/ 57277 w 1517375"/>
              <a:gd name="connsiteY45" fmla="*/ 1338942 h 2253342"/>
              <a:gd name="connsiteX46" fmla="*/ 35506 w 1517375"/>
              <a:gd name="connsiteY46" fmla="*/ 1534885 h 2253342"/>
              <a:gd name="connsiteX47" fmla="*/ 24620 w 1517375"/>
              <a:gd name="connsiteY47" fmla="*/ 1567542 h 2253342"/>
              <a:gd name="connsiteX48" fmla="*/ 35506 w 1517375"/>
              <a:gd name="connsiteY48" fmla="*/ 1709057 h 2253342"/>
              <a:gd name="connsiteX49" fmla="*/ 57277 w 1517375"/>
              <a:gd name="connsiteY49" fmla="*/ 1741714 h 2253342"/>
              <a:gd name="connsiteX50" fmla="*/ 100820 w 1517375"/>
              <a:gd name="connsiteY50" fmla="*/ 1785257 h 2253342"/>
              <a:gd name="connsiteX51" fmla="*/ 122592 w 1517375"/>
              <a:gd name="connsiteY51" fmla="*/ 1807028 h 2253342"/>
              <a:gd name="connsiteX52" fmla="*/ 144363 w 1517375"/>
              <a:gd name="connsiteY52" fmla="*/ 1828800 h 2253342"/>
              <a:gd name="connsiteX53" fmla="*/ 177020 w 1517375"/>
              <a:gd name="connsiteY53" fmla="*/ 1850571 h 2253342"/>
              <a:gd name="connsiteX54" fmla="*/ 220563 w 1517375"/>
              <a:gd name="connsiteY54" fmla="*/ 1905000 h 2253342"/>
              <a:gd name="connsiteX55" fmla="*/ 242335 w 1517375"/>
              <a:gd name="connsiteY55" fmla="*/ 1937657 h 2253342"/>
              <a:gd name="connsiteX56" fmla="*/ 318535 w 1517375"/>
              <a:gd name="connsiteY56" fmla="*/ 2002971 h 2253342"/>
              <a:gd name="connsiteX57" fmla="*/ 405620 w 1517375"/>
              <a:gd name="connsiteY57" fmla="*/ 2079171 h 2253342"/>
              <a:gd name="connsiteX58" fmla="*/ 427392 w 1517375"/>
              <a:gd name="connsiteY58" fmla="*/ 2100942 h 2253342"/>
              <a:gd name="connsiteX59" fmla="*/ 492706 w 1517375"/>
              <a:gd name="connsiteY59" fmla="*/ 2122714 h 2253342"/>
              <a:gd name="connsiteX60" fmla="*/ 525363 w 1517375"/>
              <a:gd name="connsiteY60" fmla="*/ 2133600 h 2253342"/>
              <a:gd name="connsiteX61" fmla="*/ 601563 w 1517375"/>
              <a:gd name="connsiteY61" fmla="*/ 2177142 h 2253342"/>
              <a:gd name="connsiteX62" fmla="*/ 699535 w 1517375"/>
              <a:gd name="connsiteY62" fmla="*/ 2198914 h 2253342"/>
              <a:gd name="connsiteX63" fmla="*/ 786620 w 1517375"/>
              <a:gd name="connsiteY63" fmla="*/ 2220685 h 2253342"/>
              <a:gd name="connsiteX64" fmla="*/ 851935 w 1517375"/>
              <a:gd name="connsiteY64" fmla="*/ 2242457 h 2253342"/>
              <a:gd name="connsiteX65" fmla="*/ 884592 w 1517375"/>
              <a:gd name="connsiteY65" fmla="*/ 2253342 h 2253342"/>
              <a:gd name="connsiteX66" fmla="*/ 1026106 w 1517375"/>
              <a:gd name="connsiteY66" fmla="*/ 2242457 h 2253342"/>
              <a:gd name="connsiteX67" fmla="*/ 1091420 w 1517375"/>
              <a:gd name="connsiteY67" fmla="*/ 2177142 h 2253342"/>
              <a:gd name="connsiteX68" fmla="*/ 1145849 w 1517375"/>
              <a:gd name="connsiteY68" fmla="*/ 2122714 h 2253342"/>
              <a:gd name="connsiteX69" fmla="*/ 1167620 w 1517375"/>
              <a:gd name="connsiteY69" fmla="*/ 2090057 h 2253342"/>
              <a:gd name="connsiteX70" fmla="*/ 1222049 w 1517375"/>
              <a:gd name="connsiteY70" fmla="*/ 2035628 h 2253342"/>
              <a:gd name="connsiteX71" fmla="*/ 1287363 w 1517375"/>
              <a:gd name="connsiteY71" fmla="*/ 1970314 h 2253342"/>
              <a:gd name="connsiteX72" fmla="*/ 1330906 w 1517375"/>
              <a:gd name="connsiteY72" fmla="*/ 1905000 h 2253342"/>
              <a:gd name="connsiteX73" fmla="*/ 1326655 w 1517375"/>
              <a:gd name="connsiteY73" fmla="*/ 1713208 h 2253342"/>
              <a:gd name="connsiteX74" fmla="*/ 1386402 w 1517375"/>
              <a:gd name="connsiteY74" fmla="*/ 1453285 h 2253342"/>
              <a:gd name="connsiteX75" fmla="*/ 1419786 w 1517375"/>
              <a:gd name="connsiteY75" fmla="*/ 1288794 h 2253342"/>
              <a:gd name="connsiteX0" fmla="*/ 1484873 w 1517375"/>
              <a:gd name="connsiteY0" fmla="*/ 1219825 h 2253342"/>
              <a:gd name="connsiteX1" fmla="*/ 1515213 w 1517375"/>
              <a:gd name="connsiteY1" fmla="*/ 999524 h 2253342"/>
              <a:gd name="connsiteX2" fmla="*/ 1483306 w 1517375"/>
              <a:gd name="connsiteY2" fmla="*/ 783771 h 2253342"/>
              <a:gd name="connsiteX3" fmla="*/ 1461535 w 1517375"/>
              <a:gd name="connsiteY3" fmla="*/ 751114 h 2253342"/>
              <a:gd name="connsiteX4" fmla="*/ 1451394 w 1517375"/>
              <a:gd name="connsiteY4" fmla="*/ 696685 h 2253342"/>
              <a:gd name="connsiteX5" fmla="*/ 1440757 w 1517375"/>
              <a:gd name="connsiteY5" fmla="*/ 653142 h 2253342"/>
              <a:gd name="connsiteX6" fmla="*/ 1424305 w 1517375"/>
              <a:gd name="connsiteY6" fmla="*/ 620485 h 2253342"/>
              <a:gd name="connsiteX7" fmla="*/ 1341792 w 1517375"/>
              <a:gd name="connsiteY7" fmla="*/ 544285 h 2253342"/>
              <a:gd name="connsiteX8" fmla="*/ 1320020 w 1517375"/>
              <a:gd name="connsiteY8" fmla="*/ 478971 h 2253342"/>
              <a:gd name="connsiteX9" fmla="*/ 1309135 w 1517375"/>
              <a:gd name="connsiteY9" fmla="*/ 446314 h 2253342"/>
              <a:gd name="connsiteX10" fmla="*/ 1254706 w 1517375"/>
              <a:gd name="connsiteY10" fmla="*/ 391885 h 2253342"/>
              <a:gd name="connsiteX11" fmla="*/ 1200277 w 1517375"/>
              <a:gd name="connsiteY11" fmla="*/ 337457 h 2253342"/>
              <a:gd name="connsiteX12" fmla="*/ 1178506 w 1517375"/>
              <a:gd name="connsiteY12" fmla="*/ 315685 h 2253342"/>
              <a:gd name="connsiteX13" fmla="*/ 1113192 w 1517375"/>
              <a:gd name="connsiteY13" fmla="*/ 293914 h 2253342"/>
              <a:gd name="connsiteX14" fmla="*/ 1080535 w 1517375"/>
              <a:gd name="connsiteY14" fmla="*/ 283028 h 2253342"/>
              <a:gd name="connsiteX15" fmla="*/ 1004335 w 1517375"/>
              <a:gd name="connsiteY15" fmla="*/ 261257 h 2253342"/>
              <a:gd name="connsiteX16" fmla="*/ 949906 w 1517375"/>
              <a:gd name="connsiteY16" fmla="*/ 217714 h 2253342"/>
              <a:gd name="connsiteX17" fmla="*/ 895477 w 1517375"/>
              <a:gd name="connsiteY17" fmla="*/ 174171 h 2253342"/>
              <a:gd name="connsiteX18" fmla="*/ 862820 w 1517375"/>
              <a:gd name="connsiteY18" fmla="*/ 163285 h 2253342"/>
              <a:gd name="connsiteX19" fmla="*/ 830163 w 1517375"/>
              <a:gd name="connsiteY19" fmla="*/ 141514 h 2253342"/>
              <a:gd name="connsiteX20" fmla="*/ 797506 w 1517375"/>
              <a:gd name="connsiteY20" fmla="*/ 130628 h 2253342"/>
              <a:gd name="connsiteX21" fmla="*/ 699535 w 1517375"/>
              <a:gd name="connsiteY21" fmla="*/ 76200 h 2253342"/>
              <a:gd name="connsiteX22" fmla="*/ 645106 w 1517375"/>
              <a:gd name="connsiteY22" fmla="*/ 32657 h 2253342"/>
              <a:gd name="connsiteX23" fmla="*/ 503592 w 1517375"/>
              <a:gd name="connsiteY23" fmla="*/ 0 h 2253342"/>
              <a:gd name="connsiteX24" fmla="*/ 351192 w 1517375"/>
              <a:gd name="connsiteY24" fmla="*/ 21771 h 2253342"/>
              <a:gd name="connsiteX25" fmla="*/ 329420 w 1517375"/>
              <a:gd name="connsiteY25" fmla="*/ 43542 h 2253342"/>
              <a:gd name="connsiteX26" fmla="*/ 296763 w 1517375"/>
              <a:gd name="connsiteY26" fmla="*/ 97971 h 2253342"/>
              <a:gd name="connsiteX27" fmla="*/ 285877 w 1517375"/>
              <a:gd name="connsiteY27" fmla="*/ 130628 h 2253342"/>
              <a:gd name="connsiteX28" fmla="*/ 264106 w 1517375"/>
              <a:gd name="connsiteY28" fmla="*/ 163285 h 2253342"/>
              <a:gd name="connsiteX29" fmla="*/ 253220 w 1517375"/>
              <a:gd name="connsiteY29" fmla="*/ 217714 h 2253342"/>
              <a:gd name="connsiteX30" fmla="*/ 242335 w 1517375"/>
              <a:gd name="connsiteY30" fmla="*/ 250371 h 2253342"/>
              <a:gd name="connsiteX31" fmla="*/ 231449 w 1517375"/>
              <a:gd name="connsiteY31" fmla="*/ 293914 h 2253342"/>
              <a:gd name="connsiteX32" fmla="*/ 198792 w 1517375"/>
              <a:gd name="connsiteY32" fmla="*/ 348342 h 2253342"/>
              <a:gd name="connsiteX33" fmla="*/ 198792 w 1517375"/>
              <a:gd name="connsiteY33" fmla="*/ 348342 h 2253342"/>
              <a:gd name="connsiteX34" fmla="*/ 111706 w 1517375"/>
              <a:gd name="connsiteY34" fmla="*/ 457200 h 2253342"/>
              <a:gd name="connsiteX35" fmla="*/ 100820 w 1517375"/>
              <a:gd name="connsiteY35" fmla="*/ 489857 h 2253342"/>
              <a:gd name="connsiteX36" fmla="*/ 68163 w 1517375"/>
              <a:gd name="connsiteY36" fmla="*/ 511628 h 2253342"/>
              <a:gd name="connsiteX37" fmla="*/ 46392 w 1517375"/>
              <a:gd name="connsiteY37" fmla="*/ 533400 h 2253342"/>
              <a:gd name="connsiteX38" fmla="*/ 32438 w 1517375"/>
              <a:gd name="connsiteY38" fmla="*/ 700523 h 2253342"/>
              <a:gd name="connsiteX39" fmla="*/ 13131 w 1517375"/>
              <a:gd name="connsiteY39" fmla="*/ 803154 h 2253342"/>
              <a:gd name="connsiteX40" fmla="*/ 1532 w 1517375"/>
              <a:gd name="connsiteY40" fmla="*/ 877906 h 2253342"/>
              <a:gd name="connsiteX41" fmla="*/ 12417 w 1517375"/>
              <a:gd name="connsiteY41" fmla="*/ 1023257 h 2253342"/>
              <a:gd name="connsiteX42" fmla="*/ 5107 w 1517375"/>
              <a:gd name="connsiteY42" fmla="*/ 1141777 h 2253342"/>
              <a:gd name="connsiteX43" fmla="*/ 2849 w 1517375"/>
              <a:gd name="connsiteY43" fmla="*/ 1251857 h 2253342"/>
              <a:gd name="connsiteX44" fmla="*/ 46392 w 1517375"/>
              <a:gd name="connsiteY44" fmla="*/ 1306285 h 2253342"/>
              <a:gd name="connsiteX45" fmla="*/ 57277 w 1517375"/>
              <a:gd name="connsiteY45" fmla="*/ 1338942 h 2253342"/>
              <a:gd name="connsiteX46" fmla="*/ 35506 w 1517375"/>
              <a:gd name="connsiteY46" fmla="*/ 1534885 h 2253342"/>
              <a:gd name="connsiteX47" fmla="*/ 24620 w 1517375"/>
              <a:gd name="connsiteY47" fmla="*/ 1567542 h 2253342"/>
              <a:gd name="connsiteX48" fmla="*/ 35506 w 1517375"/>
              <a:gd name="connsiteY48" fmla="*/ 1709057 h 2253342"/>
              <a:gd name="connsiteX49" fmla="*/ 57277 w 1517375"/>
              <a:gd name="connsiteY49" fmla="*/ 1741714 h 2253342"/>
              <a:gd name="connsiteX50" fmla="*/ 100820 w 1517375"/>
              <a:gd name="connsiteY50" fmla="*/ 1785257 h 2253342"/>
              <a:gd name="connsiteX51" fmla="*/ 122592 w 1517375"/>
              <a:gd name="connsiteY51" fmla="*/ 1807028 h 2253342"/>
              <a:gd name="connsiteX52" fmla="*/ 144363 w 1517375"/>
              <a:gd name="connsiteY52" fmla="*/ 1828800 h 2253342"/>
              <a:gd name="connsiteX53" fmla="*/ 177020 w 1517375"/>
              <a:gd name="connsiteY53" fmla="*/ 1850571 h 2253342"/>
              <a:gd name="connsiteX54" fmla="*/ 220563 w 1517375"/>
              <a:gd name="connsiteY54" fmla="*/ 1905000 h 2253342"/>
              <a:gd name="connsiteX55" fmla="*/ 242335 w 1517375"/>
              <a:gd name="connsiteY55" fmla="*/ 1937657 h 2253342"/>
              <a:gd name="connsiteX56" fmla="*/ 318535 w 1517375"/>
              <a:gd name="connsiteY56" fmla="*/ 2002971 h 2253342"/>
              <a:gd name="connsiteX57" fmla="*/ 405620 w 1517375"/>
              <a:gd name="connsiteY57" fmla="*/ 2079171 h 2253342"/>
              <a:gd name="connsiteX58" fmla="*/ 427392 w 1517375"/>
              <a:gd name="connsiteY58" fmla="*/ 2100942 h 2253342"/>
              <a:gd name="connsiteX59" fmla="*/ 492706 w 1517375"/>
              <a:gd name="connsiteY59" fmla="*/ 2122714 h 2253342"/>
              <a:gd name="connsiteX60" fmla="*/ 525363 w 1517375"/>
              <a:gd name="connsiteY60" fmla="*/ 2133600 h 2253342"/>
              <a:gd name="connsiteX61" fmla="*/ 601563 w 1517375"/>
              <a:gd name="connsiteY61" fmla="*/ 2177142 h 2253342"/>
              <a:gd name="connsiteX62" fmla="*/ 699535 w 1517375"/>
              <a:gd name="connsiteY62" fmla="*/ 2198914 h 2253342"/>
              <a:gd name="connsiteX63" fmla="*/ 786620 w 1517375"/>
              <a:gd name="connsiteY63" fmla="*/ 2220685 h 2253342"/>
              <a:gd name="connsiteX64" fmla="*/ 851935 w 1517375"/>
              <a:gd name="connsiteY64" fmla="*/ 2242457 h 2253342"/>
              <a:gd name="connsiteX65" fmla="*/ 884592 w 1517375"/>
              <a:gd name="connsiteY65" fmla="*/ 2253342 h 2253342"/>
              <a:gd name="connsiteX66" fmla="*/ 1026106 w 1517375"/>
              <a:gd name="connsiteY66" fmla="*/ 2242457 h 2253342"/>
              <a:gd name="connsiteX67" fmla="*/ 1091420 w 1517375"/>
              <a:gd name="connsiteY67" fmla="*/ 2177142 h 2253342"/>
              <a:gd name="connsiteX68" fmla="*/ 1145849 w 1517375"/>
              <a:gd name="connsiteY68" fmla="*/ 2122714 h 2253342"/>
              <a:gd name="connsiteX69" fmla="*/ 1167620 w 1517375"/>
              <a:gd name="connsiteY69" fmla="*/ 2090057 h 2253342"/>
              <a:gd name="connsiteX70" fmla="*/ 1222049 w 1517375"/>
              <a:gd name="connsiteY70" fmla="*/ 2035628 h 2253342"/>
              <a:gd name="connsiteX71" fmla="*/ 1287363 w 1517375"/>
              <a:gd name="connsiteY71" fmla="*/ 1970314 h 2253342"/>
              <a:gd name="connsiteX72" fmla="*/ 1314202 w 1517375"/>
              <a:gd name="connsiteY72" fmla="*/ 1875554 h 2253342"/>
              <a:gd name="connsiteX73" fmla="*/ 1326655 w 1517375"/>
              <a:gd name="connsiteY73" fmla="*/ 1713208 h 2253342"/>
              <a:gd name="connsiteX74" fmla="*/ 1386402 w 1517375"/>
              <a:gd name="connsiteY74" fmla="*/ 1453285 h 2253342"/>
              <a:gd name="connsiteX75" fmla="*/ 1419786 w 1517375"/>
              <a:gd name="connsiteY75" fmla="*/ 1288794 h 2253342"/>
              <a:gd name="connsiteX0" fmla="*/ 1484873 w 1517375"/>
              <a:gd name="connsiteY0" fmla="*/ 1219825 h 2253342"/>
              <a:gd name="connsiteX1" fmla="*/ 1515213 w 1517375"/>
              <a:gd name="connsiteY1" fmla="*/ 999524 h 2253342"/>
              <a:gd name="connsiteX2" fmla="*/ 1483306 w 1517375"/>
              <a:gd name="connsiteY2" fmla="*/ 783771 h 2253342"/>
              <a:gd name="connsiteX3" fmla="*/ 1461535 w 1517375"/>
              <a:gd name="connsiteY3" fmla="*/ 751114 h 2253342"/>
              <a:gd name="connsiteX4" fmla="*/ 1451394 w 1517375"/>
              <a:gd name="connsiteY4" fmla="*/ 696685 h 2253342"/>
              <a:gd name="connsiteX5" fmla="*/ 1440757 w 1517375"/>
              <a:gd name="connsiteY5" fmla="*/ 653142 h 2253342"/>
              <a:gd name="connsiteX6" fmla="*/ 1424305 w 1517375"/>
              <a:gd name="connsiteY6" fmla="*/ 620485 h 2253342"/>
              <a:gd name="connsiteX7" fmla="*/ 1341792 w 1517375"/>
              <a:gd name="connsiteY7" fmla="*/ 544285 h 2253342"/>
              <a:gd name="connsiteX8" fmla="*/ 1320020 w 1517375"/>
              <a:gd name="connsiteY8" fmla="*/ 478971 h 2253342"/>
              <a:gd name="connsiteX9" fmla="*/ 1309135 w 1517375"/>
              <a:gd name="connsiteY9" fmla="*/ 446314 h 2253342"/>
              <a:gd name="connsiteX10" fmla="*/ 1254706 w 1517375"/>
              <a:gd name="connsiteY10" fmla="*/ 391885 h 2253342"/>
              <a:gd name="connsiteX11" fmla="*/ 1200277 w 1517375"/>
              <a:gd name="connsiteY11" fmla="*/ 337457 h 2253342"/>
              <a:gd name="connsiteX12" fmla="*/ 1178506 w 1517375"/>
              <a:gd name="connsiteY12" fmla="*/ 315685 h 2253342"/>
              <a:gd name="connsiteX13" fmla="*/ 1113192 w 1517375"/>
              <a:gd name="connsiteY13" fmla="*/ 293914 h 2253342"/>
              <a:gd name="connsiteX14" fmla="*/ 1080535 w 1517375"/>
              <a:gd name="connsiteY14" fmla="*/ 283028 h 2253342"/>
              <a:gd name="connsiteX15" fmla="*/ 1004335 w 1517375"/>
              <a:gd name="connsiteY15" fmla="*/ 261257 h 2253342"/>
              <a:gd name="connsiteX16" fmla="*/ 949906 w 1517375"/>
              <a:gd name="connsiteY16" fmla="*/ 217714 h 2253342"/>
              <a:gd name="connsiteX17" fmla="*/ 895477 w 1517375"/>
              <a:gd name="connsiteY17" fmla="*/ 174171 h 2253342"/>
              <a:gd name="connsiteX18" fmla="*/ 862820 w 1517375"/>
              <a:gd name="connsiteY18" fmla="*/ 163285 h 2253342"/>
              <a:gd name="connsiteX19" fmla="*/ 830163 w 1517375"/>
              <a:gd name="connsiteY19" fmla="*/ 141514 h 2253342"/>
              <a:gd name="connsiteX20" fmla="*/ 797506 w 1517375"/>
              <a:gd name="connsiteY20" fmla="*/ 130628 h 2253342"/>
              <a:gd name="connsiteX21" fmla="*/ 699535 w 1517375"/>
              <a:gd name="connsiteY21" fmla="*/ 76200 h 2253342"/>
              <a:gd name="connsiteX22" fmla="*/ 645106 w 1517375"/>
              <a:gd name="connsiteY22" fmla="*/ 32657 h 2253342"/>
              <a:gd name="connsiteX23" fmla="*/ 503592 w 1517375"/>
              <a:gd name="connsiteY23" fmla="*/ 0 h 2253342"/>
              <a:gd name="connsiteX24" fmla="*/ 351192 w 1517375"/>
              <a:gd name="connsiteY24" fmla="*/ 21771 h 2253342"/>
              <a:gd name="connsiteX25" fmla="*/ 329420 w 1517375"/>
              <a:gd name="connsiteY25" fmla="*/ 43542 h 2253342"/>
              <a:gd name="connsiteX26" fmla="*/ 296763 w 1517375"/>
              <a:gd name="connsiteY26" fmla="*/ 97971 h 2253342"/>
              <a:gd name="connsiteX27" fmla="*/ 285877 w 1517375"/>
              <a:gd name="connsiteY27" fmla="*/ 130628 h 2253342"/>
              <a:gd name="connsiteX28" fmla="*/ 264106 w 1517375"/>
              <a:gd name="connsiteY28" fmla="*/ 163285 h 2253342"/>
              <a:gd name="connsiteX29" fmla="*/ 253220 w 1517375"/>
              <a:gd name="connsiteY29" fmla="*/ 217714 h 2253342"/>
              <a:gd name="connsiteX30" fmla="*/ 242335 w 1517375"/>
              <a:gd name="connsiteY30" fmla="*/ 250371 h 2253342"/>
              <a:gd name="connsiteX31" fmla="*/ 231449 w 1517375"/>
              <a:gd name="connsiteY31" fmla="*/ 293914 h 2253342"/>
              <a:gd name="connsiteX32" fmla="*/ 198792 w 1517375"/>
              <a:gd name="connsiteY32" fmla="*/ 348342 h 2253342"/>
              <a:gd name="connsiteX33" fmla="*/ 198792 w 1517375"/>
              <a:gd name="connsiteY33" fmla="*/ 348342 h 2253342"/>
              <a:gd name="connsiteX34" fmla="*/ 111706 w 1517375"/>
              <a:gd name="connsiteY34" fmla="*/ 457200 h 2253342"/>
              <a:gd name="connsiteX35" fmla="*/ 100820 w 1517375"/>
              <a:gd name="connsiteY35" fmla="*/ 489857 h 2253342"/>
              <a:gd name="connsiteX36" fmla="*/ 68163 w 1517375"/>
              <a:gd name="connsiteY36" fmla="*/ 511628 h 2253342"/>
              <a:gd name="connsiteX37" fmla="*/ 46392 w 1517375"/>
              <a:gd name="connsiteY37" fmla="*/ 533400 h 2253342"/>
              <a:gd name="connsiteX38" fmla="*/ 32438 w 1517375"/>
              <a:gd name="connsiteY38" fmla="*/ 700523 h 2253342"/>
              <a:gd name="connsiteX39" fmla="*/ 13131 w 1517375"/>
              <a:gd name="connsiteY39" fmla="*/ 803154 h 2253342"/>
              <a:gd name="connsiteX40" fmla="*/ 1532 w 1517375"/>
              <a:gd name="connsiteY40" fmla="*/ 877906 h 2253342"/>
              <a:gd name="connsiteX41" fmla="*/ 12417 w 1517375"/>
              <a:gd name="connsiteY41" fmla="*/ 1023257 h 2253342"/>
              <a:gd name="connsiteX42" fmla="*/ 5107 w 1517375"/>
              <a:gd name="connsiteY42" fmla="*/ 1141777 h 2253342"/>
              <a:gd name="connsiteX43" fmla="*/ 2849 w 1517375"/>
              <a:gd name="connsiteY43" fmla="*/ 1251857 h 2253342"/>
              <a:gd name="connsiteX44" fmla="*/ 46392 w 1517375"/>
              <a:gd name="connsiteY44" fmla="*/ 1306285 h 2253342"/>
              <a:gd name="connsiteX45" fmla="*/ 57277 w 1517375"/>
              <a:gd name="connsiteY45" fmla="*/ 1338942 h 2253342"/>
              <a:gd name="connsiteX46" fmla="*/ 35506 w 1517375"/>
              <a:gd name="connsiteY46" fmla="*/ 1534885 h 2253342"/>
              <a:gd name="connsiteX47" fmla="*/ 24620 w 1517375"/>
              <a:gd name="connsiteY47" fmla="*/ 1567542 h 2253342"/>
              <a:gd name="connsiteX48" fmla="*/ 35506 w 1517375"/>
              <a:gd name="connsiteY48" fmla="*/ 1709057 h 2253342"/>
              <a:gd name="connsiteX49" fmla="*/ 57277 w 1517375"/>
              <a:gd name="connsiteY49" fmla="*/ 1741714 h 2253342"/>
              <a:gd name="connsiteX50" fmla="*/ 100820 w 1517375"/>
              <a:gd name="connsiteY50" fmla="*/ 1785257 h 2253342"/>
              <a:gd name="connsiteX51" fmla="*/ 122592 w 1517375"/>
              <a:gd name="connsiteY51" fmla="*/ 1807028 h 2253342"/>
              <a:gd name="connsiteX52" fmla="*/ 144363 w 1517375"/>
              <a:gd name="connsiteY52" fmla="*/ 1828800 h 2253342"/>
              <a:gd name="connsiteX53" fmla="*/ 177020 w 1517375"/>
              <a:gd name="connsiteY53" fmla="*/ 1850571 h 2253342"/>
              <a:gd name="connsiteX54" fmla="*/ 220563 w 1517375"/>
              <a:gd name="connsiteY54" fmla="*/ 1905000 h 2253342"/>
              <a:gd name="connsiteX55" fmla="*/ 242335 w 1517375"/>
              <a:gd name="connsiteY55" fmla="*/ 1937657 h 2253342"/>
              <a:gd name="connsiteX56" fmla="*/ 318535 w 1517375"/>
              <a:gd name="connsiteY56" fmla="*/ 2002971 h 2253342"/>
              <a:gd name="connsiteX57" fmla="*/ 405620 w 1517375"/>
              <a:gd name="connsiteY57" fmla="*/ 2079171 h 2253342"/>
              <a:gd name="connsiteX58" fmla="*/ 427392 w 1517375"/>
              <a:gd name="connsiteY58" fmla="*/ 2100942 h 2253342"/>
              <a:gd name="connsiteX59" fmla="*/ 492706 w 1517375"/>
              <a:gd name="connsiteY59" fmla="*/ 2122714 h 2253342"/>
              <a:gd name="connsiteX60" fmla="*/ 525363 w 1517375"/>
              <a:gd name="connsiteY60" fmla="*/ 2133600 h 2253342"/>
              <a:gd name="connsiteX61" fmla="*/ 601563 w 1517375"/>
              <a:gd name="connsiteY61" fmla="*/ 2177142 h 2253342"/>
              <a:gd name="connsiteX62" fmla="*/ 699535 w 1517375"/>
              <a:gd name="connsiteY62" fmla="*/ 2198914 h 2253342"/>
              <a:gd name="connsiteX63" fmla="*/ 786620 w 1517375"/>
              <a:gd name="connsiteY63" fmla="*/ 2220685 h 2253342"/>
              <a:gd name="connsiteX64" fmla="*/ 851935 w 1517375"/>
              <a:gd name="connsiteY64" fmla="*/ 2242457 h 2253342"/>
              <a:gd name="connsiteX65" fmla="*/ 884592 w 1517375"/>
              <a:gd name="connsiteY65" fmla="*/ 2253342 h 2253342"/>
              <a:gd name="connsiteX66" fmla="*/ 1026106 w 1517375"/>
              <a:gd name="connsiteY66" fmla="*/ 2242457 h 2253342"/>
              <a:gd name="connsiteX67" fmla="*/ 1091420 w 1517375"/>
              <a:gd name="connsiteY67" fmla="*/ 2177142 h 2253342"/>
              <a:gd name="connsiteX68" fmla="*/ 1145849 w 1517375"/>
              <a:gd name="connsiteY68" fmla="*/ 2122714 h 2253342"/>
              <a:gd name="connsiteX69" fmla="*/ 1167620 w 1517375"/>
              <a:gd name="connsiteY69" fmla="*/ 2090057 h 2253342"/>
              <a:gd name="connsiteX70" fmla="*/ 1222049 w 1517375"/>
              <a:gd name="connsiteY70" fmla="*/ 2035628 h 2253342"/>
              <a:gd name="connsiteX71" fmla="*/ 1287363 w 1517375"/>
              <a:gd name="connsiteY71" fmla="*/ 1970314 h 2253342"/>
              <a:gd name="connsiteX72" fmla="*/ 1314202 w 1517375"/>
              <a:gd name="connsiteY72" fmla="*/ 1875554 h 2253342"/>
              <a:gd name="connsiteX73" fmla="*/ 1326655 w 1517375"/>
              <a:gd name="connsiteY73" fmla="*/ 1713208 h 2253342"/>
              <a:gd name="connsiteX74" fmla="*/ 1386402 w 1517375"/>
              <a:gd name="connsiteY74" fmla="*/ 1453285 h 2253342"/>
              <a:gd name="connsiteX75" fmla="*/ 1386379 w 1517375"/>
              <a:gd name="connsiteY75" fmla="*/ 1325601 h 2253342"/>
              <a:gd name="connsiteX0" fmla="*/ 1457034 w 1516627"/>
              <a:gd name="connsiteY0" fmla="*/ 1219825 h 2253342"/>
              <a:gd name="connsiteX1" fmla="*/ 1515213 w 1516627"/>
              <a:gd name="connsiteY1" fmla="*/ 999524 h 2253342"/>
              <a:gd name="connsiteX2" fmla="*/ 1483306 w 1516627"/>
              <a:gd name="connsiteY2" fmla="*/ 783771 h 2253342"/>
              <a:gd name="connsiteX3" fmla="*/ 1461535 w 1516627"/>
              <a:gd name="connsiteY3" fmla="*/ 751114 h 2253342"/>
              <a:gd name="connsiteX4" fmla="*/ 1451394 w 1516627"/>
              <a:gd name="connsiteY4" fmla="*/ 696685 h 2253342"/>
              <a:gd name="connsiteX5" fmla="*/ 1440757 w 1516627"/>
              <a:gd name="connsiteY5" fmla="*/ 653142 h 2253342"/>
              <a:gd name="connsiteX6" fmla="*/ 1424305 w 1516627"/>
              <a:gd name="connsiteY6" fmla="*/ 620485 h 2253342"/>
              <a:gd name="connsiteX7" fmla="*/ 1341792 w 1516627"/>
              <a:gd name="connsiteY7" fmla="*/ 544285 h 2253342"/>
              <a:gd name="connsiteX8" fmla="*/ 1320020 w 1516627"/>
              <a:gd name="connsiteY8" fmla="*/ 478971 h 2253342"/>
              <a:gd name="connsiteX9" fmla="*/ 1309135 w 1516627"/>
              <a:gd name="connsiteY9" fmla="*/ 446314 h 2253342"/>
              <a:gd name="connsiteX10" fmla="*/ 1254706 w 1516627"/>
              <a:gd name="connsiteY10" fmla="*/ 391885 h 2253342"/>
              <a:gd name="connsiteX11" fmla="*/ 1200277 w 1516627"/>
              <a:gd name="connsiteY11" fmla="*/ 337457 h 2253342"/>
              <a:gd name="connsiteX12" fmla="*/ 1178506 w 1516627"/>
              <a:gd name="connsiteY12" fmla="*/ 315685 h 2253342"/>
              <a:gd name="connsiteX13" fmla="*/ 1113192 w 1516627"/>
              <a:gd name="connsiteY13" fmla="*/ 293914 h 2253342"/>
              <a:gd name="connsiteX14" fmla="*/ 1080535 w 1516627"/>
              <a:gd name="connsiteY14" fmla="*/ 283028 h 2253342"/>
              <a:gd name="connsiteX15" fmla="*/ 1004335 w 1516627"/>
              <a:gd name="connsiteY15" fmla="*/ 261257 h 2253342"/>
              <a:gd name="connsiteX16" fmla="*/ 949906 w 1516627"/>
              <a:gd name="connsiteY16" fmla="*/ 217714 h 2253342"/>
              <a:gd name="connsiteX17" fmla="*/ 895477 w 1516627"/>
              <a:gd name="connsiteY17" fmla="*/ 174171 h 2253342"/>
              <a:gd name="connsiteX18" fmla="*/ 862820 w 1516627"/>
              <a:gd name="connsiteY18" fmla="*/ 163285 h 2253342"/>
              <a:gd name="connsiteX19" fmla="*/ 830163 w 1516627"/>
              <a:gd name="connsiteY19" fmla="*/ 141514 h 2253342"/>
              <a:gd name="connsiteX20" fmla="*/ 797506 w 1516627"/>
              <a:gd name="connsiteY20" fmla="*/ 130628 h 2253342"/>
              <a:gd name="connsiteX21" fmla="*/ 699535 w 1516627"/>
              <a:gd name="connsiteY21" fmla="*/ 76200 h 2253342"/>
              <a:gd name="connsiteX22" fmla="*/ 645106 w 1516627"/>
              <a:gd name="connsiteY22" fmla="*/ 32657 h 2253342"/>
              <a:gd name="connsiteX23" fmla="*/ 503592 w 1516627"/>
              <a:gd name="connsiteY23" fmla="*/ 0 h 2253342"/>
              <a:gd name="connsiteX24" fmla="*/ 351192 w 1516627"/>
              <a:gd name="connsiteY24" fmla="*/ 21771 h 2253342"/>
              <a:gd name="connsiteX25" fmla="*/ 329420 w 1516627"/>
              <a:gd name="connsiteY25" fmla="*/ 43542 h 2253342"/>
              <a:gd name="connsiteX26" fmla="*/ 296763 w 1516627"/>
              <a:gd name="connsiteY26" fmla="*/ 97971 h 2253342"/>
              <a:gd name="connsiteX27" fmla="*/ 285877 w 1516627"/>
              <a:gd name="connsiteY27" fmla="*/ 130628 h 2253342"/>
              <a:gd name="connsiteX28" fmla="*/ 264106 w 1516627"/>
              <a:gd name="connsiteY28" fmla="*/ 163285 h 2253342"/>
              <a:gd name="connsiteX29" fmla="*/ 253220 w 1516627"/>
              <a:gd name="connsiteY29" fmla="*/ 217714 h 2253342"/>
              <a:gd name="connsiteX30" fmla="*/ 242335 w 1516627"/>
              <a:gd name="connsiteY30" fmla="*/ 250371 h 2253342"/>
              <a:gd name="connsiteX31" fmla="*/ 231449 w 1516627"/>
              <a:gd name="connsiteY31" fmla="*/ 293914 h 2253342"/>
              <a:gd name="connsiteX32" fmla="*/ 198792 w 1516627"/>
              <a:gd name="connsiteY32" fmla="*/ 348342 h 2253342"/>
              <a:gd name="connsiteX33" fmla="*/ 198792 w 1516627"/>
              <a:gd name="connsiteY33" fmla="*/ 348342 h 2253342"/>
              <a:gd name="connsiteX34" fmla="*/ 111706 w 1516627"/>
              <a:gd name="connsiteY34" fmla="*/ 457200 h 2253342"/>
              <a:gd name="connsiteX35" fmla="*/ 100820 w 1516627"/>
              <a:gd name="connsiteY35" fmla="*/ 489857 h 2253342"/>
              <a:gd name="connsiteX36" fmla="*/ 68163 w 1516627"/>
              <a:gd name="connsiteY36" fmla="*/ 511628 h 2253342"/>
              <a:gd name="connsiteX37" fmla="*/ 46392 w 1516627"/>
              <a:gd name="connsiteY37" fmla="*/ 533400 h 2253342"/>
              <a:gd name="connsiteX38" fmla="*/ 32438 w 1516627"/>
              <a:gd name="connsiteY38" fmla="*/ 700523 h 2253342"/>
              <a:gd name="connsiteX39" fmla="*/ 13131 w 1516627"/>
              <a:gd name="connsiteY39" fmla="*/ 803154 h 2253342"/>
              <a:gd name="connsiteX40" fmla="*/ 1532 w 1516627"/>
              <a:gd name="connsiteY40" fmla="*/ 877906 h 2253342"/>
              <a:gd name="connsiteX41" fmla="*/ 12417 w 1516627"/>
              <a:gd name="connsiteY41" fmla="*/ 1023257 h 2253342"/>
              <a:gd name="connsiteX42" fmla="*/ 5107 w 1516627"/>
              <a:gd name="connsiteY42" fmla="*/ 1141777 h 2253342"/>
              <a:gd name="connsiteX43" fmla="*/ 2849 w 1516627"/>
              <a:gd name="connsiteY43" fmla="*/ 1251857 h 2253342"/>
              <a:gd name="connsiteX44" fmla="*/ 46392 w 1516627"/>
              <a:gd name="connsiteY44" fmla="*/ 1306285 h 2253342"/>
              <a:gd name="connsiteX45" fmla="*/ 57277 w 1516627"/>
              <a:gd name="connsiteY45" fmla="*/ 1338942 h 2253342"/>
              <a:gd name="connsiteX46" fmla="*/ 35506 w 1516627"/>
              <a:gd name="connsiteY46" fmla="*/ 1534885 h 2253342"/>
              <a:gd name="connsiteX47" fmla="*/ 24620 w 1516627"/>
              <a:gd name="connsiteY47" fmla="*/ 1567542 h 2253342"/>
              <a:gd name="connsiteX48" fmla="*/ 35506 w 1516627"/>
              <a:gd name="connsiteY48" fmla="*/ 1709057 h 2253342"/>
              <a:gd name="connsiteX49" fmla="*/ 57277 w 1516627"/>
              <a:gd name="connsiteY49" fmla="*/ 1741714 h 2253342"/>
              <a:gd name="connsiteX50" fmla="*/ 100820 w 1516627"/>
              <a:gd name="connsiteY50" fmla="*/ 1785257 h 2253342"/>
              <a:gd name="connsiteX51" fmla="*/ 122592 w 1516627"/>
              <a:gd name="connsiteY51" fmla="*/ 1807028 h 2253342"/>
              <a:gd name="connsiteX52" fmla="*/ 144363 w 1516627"/>
              <a:gd name="connsiteY52" fmla="*/ 1828800 h 2253342"/>
              <a:gd name="connsiteX53" fmla="*/ 177020 w 1516627"/>
              <a:gd name="connsiteY53" fmla="*/ 1850571 h 2253342"/>
              <a:gd name="connsiteX54" fmla="*/ 220563 w 1516627"/>
              <a:gd name="connsiteY54" fmla="*/ 1905000 h 2253342"/>
              <a:gd name="connsiteX55" fmla="*/ 242335 w 1516627"/>
              <a:gd name="connsiteY55" fmla="*/ 1937657 h 2253342"/>
              <a:gd name="connsiteX56" fmla="*/ 318535 w 1516627"/>
              <a:gd name="connsiteY56" fmla="*/ 2002971 h 2253342"/>
              <a:gd name="connsiteX57" fmla="*/ 405620 w 1516627"/>
              <a:gd name="connsiteY57" fmla="*/ 2079171 h 2253342"/>
              <a:gd name="connsiteX58" fmla="*/ 427392 w 1516627"/>
              <a:gd name="connsiteY58" fmla="*/ 2100942 h 2253342"/>
              <a:gd name="connsiteX59" fmla="*/ 492706 w 1516627"/>
              <a:gd name="connsiteY59" fmla="*/ 2122714 h 2253342"/>
              <a:gd name="connsiteX60" fmla="*/ 525363 w 1516627"/>
              <a:gd name="connsiteY60" fmla="*/ 2133600 h 2253342"/>
              <a:gd name="connsiteX61" fmla="*/ 601563 w 1516627"/>
              <a:gd name="connsiteY61" fmla="*/ 2177142 h 2253342"/>
              <a:gd name="connsiteX62" fmla="*/ 699535 w 1516627"/>
              <a:gd name="connsiteY62" fmla="*/ 2198914 h 2253342"/>
              <a:gd name="connsiteX63" fmla="*/ 786620 w 1516627"/>
              <a:gd name="connsiteY63" fmla="*/ 2220685 h 2253342"/>
              <a:gd name="connsiteX64" fmla="*/ 851935 w 1516627"/>
              <a:gd name="connsiteY64" fmla="*/ 2242457 h 2253342"/>
              <a:gd name="connsiteX65" fmla="*/ 884592 w 1516627"/>
              <a:gd name="connsiteY65" fmla="*/ 2253342 h 2253342"/>
              <a:gd name="connsiteX66" fmla="*/ 1026106 w 1516627"/>
              <a:gd name="connsiteY66" fmla="*/ 2242457 h 2253342"/>
              <a:gd name="connsiteX67" fmla="*/ 1091420 w 1516627"/>
              <a:gd name="connsiteY67" fmla="*/ 2177142 h 2253342"/>
              <a:gd name="connsiteX68" fmla="*/ 1145849 w 1516627"/>
              <a:gd name="connsiteY68" fmla="*/ 2122714 h 2253342"/>
              <a:gd name="connsiteX69" fmla="*/ 1167620 w 1516627"/>
              <a:gd name="connsiteY69" fmla="*/ 2090057 h 2253342"/>
              <a:gd name="connsiteX70" fmla="*/ 1222049 w 1516627"/>
              <a:gd name="connsiteY70" fmla="*/ 2035628 h 2253342"/>
              <a:gd name="connsiteX71" fmla="*/ 1287363 w 1516627"/>
              <a:gd name="connsiteY71" fmla="*/ 1970314 h 2253342"/>
              <a:gd name="connsiteX72" fmla="*/ 1314202 w 1516627"/>
              <a:gd name="connsiteY72" fmla="*/ 1875554 h 2253342"/>
              <a:gd name="connsiteX73" fmla="*/ 1326655 w 1516627"/>
              <a:gd name="connsiteY73" fmla="*/ 1713208 h 2253342"/>
              <a:gd name="connsiteX74" fmla="*/ 1386402 w 1516627"/>
              <a:gd name="connsiteY74" fmla="*/ 1453285 h 2253342"/>
              <a:gd name="connsiteX75" fmla="*/ 1386379 w 1516627"/>
              <a:gd name="connsiteY75" fmla="*/ 1325601 h 2253342"/>
              <a:gd name="connsiteX0" fmla="*/ 1457034 w 1489536"/>
              <a:gd name="connsiteY0" fmla="*/ 1219825 h 2253342"/>
              <a:gd name="connsiteX1" fmla="*/ 1487374 w 1489536"/>
              <a:gd name="connsiteY1" fmla="*/ 999524 h 2253342"/>
              <a:gd name="connsiteX2" fmla="*/ 1483306 w 1489536"/>
              <a:gd name="connsiteY2" fmla="*/ 783771 h 2253342"/>
              <a:gd name="connsiteX3" fmla="*/ 1461535 w 1489536"/>
              <a:gd name="connsiteY3" fmla="*/ 751114 h 2253342"/>
              <a:gd name="connsiteX4" fmla="*/ 1451394 w 1489536"/>
              <a:gd name="connsiteY4" fmla="*/ 696685 h 2253342"/>
              <a:gd name="connsiteX5" fmla="*/ 1440757 w 1489536"/>
              <a:gd name="connsiteY5" fmla="*/ 653142 h 2253342"/>
              <a:gd name="connsiteX6" fmla="*/ 1424305 w 1489536"/>
              <a:gd name="connsiteY6" fmla="*/ 620485 h 2253342"/>
              <a:gd name="connsiteX7" fmla="*/ 1341792 w 1489536"/>
              <a:gd name="connsiteY7" fmla="*/ 544285 h 2253342"/>
              <a:gd name="connsiteX8" fmla="*/ 1320020 w 1489536"/>
              <a:gd name="connsiteY8" fmla="*/ 478971 h 2253342"/>
              <a:gd name="connsiteX9" fmla="*/ 1309135 w 1489536"/>
              <a:gd name="connsiteY9" fmla="*/ 446314 h 2253342"/>
              <a:gd name="connsiteX10" fmla="*/ 1254706 w 1489536"/>
              <a:gd name="connsiteY10" fmla="*/ 391885 h 2253342"/>
              <a:gd name="connsiteX11" fmla="*/ 1200277 w 1489536"/>
              <a:gd name="connsiteY11" fmla="*/ 337457 h 2253342"/>
              <a:gd name="connsiteX12" fmla="*/ 1178506 w 1489536"/>
              <a:gd name="connsiteY12" fmla="*/ 315685 h 2253342"/>
              <a:gd name="connsiteX13" fmla="*/ 1113192 w 1489536"/>
              <a:gd name="connsiteY13" fmla="*/ 293914 h 2253342"/>
              <a:gd name="connsiteX14" fmla="*/ 1080535 w 1489536"/>
              <a:gd name="connsiteY14" fmla="*/ 283028 h 2253342"/>
              <a:gd name="connsiteX15" fmla="*/ 1004335 w 1489536"/>
              <a:gd name="connsiteY15" fmla="*/ 261257 h 2253342"/>
              <a:gd name="connsiteX16" fmla="*/ 949906 w 1489536"/>
              <a:gd name="connsiteY16" fmla="*/ 217714 h 2253342"/>
              <a:gd name="connsiteX17" fmla="*/ 895477 w 1489536"/>
              <a:gd name="connsiteY17" fmla="*/ 174171 h 2253342"/>
              <a:gd name="connsiteX18" fmla="*/ 862820 w 1489536"/>
              <a:gd name="connsiteY18" fmla="*/ 163285 h 2253342"/>
              <a:gd name="connsiteX19" fmla="*/ 830163 w 1489536"/>
              <a:gd name="connsiteY19" fmla="*/ 141514 h 2253342"/>
              <a:gd name="connsiteX20" fmla="*/ 797506 w 1489536"/>
              <a:gd name="connsiteY20" fmla="*/ 130628 h 2253342"/>
              <a:gd name="connsiteX21" fmla="*/ 699535 w 1489536"/>
              <a:gd name="connsiteY21" fmla="*/ 76200 h 2253342"/>
              <a:gd name="connsiteX22" fmla="*/ 645106 w 1489536"/>
              <a:gd name="connsiteY22" fmla="*/ 32657 h 2253342"/>
              <a:gd name="connsiteX23" fmla="*/ 503592 w 1489536"/>
              <a:gd name="connsiteY23" fmla="*/ 0 h 2253342"/>
              <a:gd name="connsiteX24" fmla="*/ 351192 w 1489536"/>
              <a:gd name="connsiteY24" fmla="*/ 21771 h 2253342"/>
              <a:gd name="connsiteX25" fmla="*/ 329420 w 1489536"/>
              <a:gd name="connsiteY25" fmla="*/ 43542 h 2253342"/>
              <a:gd name="connsiteX26" fmla="*/ 296763 w 1489536"/>
              <a:gd name="connsiteY26" fmla="*/ 97971 h 2253342"/>
              <a:gd name="connsiteX27" fmla="*/ 285877 w 1489536"/>
              <a:gd name="connsiteY27" fmla="*/ 130628 h 2253342"/>
              <a:gd name="connsiteX28" fmla="*/ 264106 w 1489536"/>
              <a:gd name="connsiteY28" fmla="*/ 163285 h 2253342"/>
              <a:gd name="connsiteX29" fmla="*/ 253220 w 1489536"/>
              <a:gd name="connsiteY29" fmla="*/ 217714 h 2253342"/>
              <a:gd name="connsiteX30" fmla="*/ 242335 w 1489536"/>
              <a:gd name="connsiteY30" fmla="*/ 250371 h 2253342"/>
              <a:gd name="connsiteX31" fmla="*/ 231449 w 1489536"/>
              <a:gd name="connsiteY31" fmla="*/ 293914 h 2253342"/>
              <a:gd name="connsiteX32" fmla="*/ 198792 w 1489536"/>
              <a:gd name="connsiteY32" fmla="*/ 348342 h 2253342"/>
              <a:gd name="connsiteX33" fmla="*/ 198792 w 1489536"/>
              <a:gd name="connsiteY33" fmla="*/ 348342 h 2253342"/>
              <a:gd name="connsiteX34" fmla="*/ 111706 w 1489536"/>
              <a:gd name="connsiteY34" fmla="*/ 457200 h 2253342"/>
              <a:gd name="connsiteX35" fmla="*/ 100820 w 1489536"/>
              <a:gd name="connsiteY35" fmla="*/ 489857 h 2253342"/>
              <a:gd name="connsiteX36" fmla="*/ 68163 w 1489536"/>
              <a:gd name="connsiteY36" fmla="*/ 511628 h 2253342"/>
              <a:gd name="connsiteX37" fmla="*/ 46392 w 1489536"/>
              <a:gd name="connsiteY37" fmla="*/ 533400 h 2253342"/>
              <a:gd name="connsiteX38" fmla="*/ 32438 w 1489536"/>
              <a:gd name="connsiteY38" fmla="*/ 700523 h 2253342"/>
              <a:gd name="connsiteX39" fmla="*/ 13131 w 1489536"/>
              <a:gd name="connsiteY39" fmla="*/ 803154 h 2253342"/>
              <a:gd name="connsiteX40" fmla="*/ 1532 w 1489536"/>
              <a:gd name="connsiteY40" fmla="*/ 877906 h 2253342"/>
              <a:gd name="connsiteX41" fmla="*/ 12417 w 1489536"/>
              <a:gd name="connsiteY41" fmla="*/ 1023257 h 2253342"/>
              <a:gd name="connsiteX42" fmla="*/ 5107 w 1489536"/>
              <a:gd name="connsiteY42" fmla="*/ 1141777 h 2253342"/>
              <a:gd name="connsiteX43" fmla="*/ 2849 w 1489536"/>
              <a:gd name="connsiteY43" fmla="*/ 1251857 h 2253342"/>
              <a:gd name="connsiteX44" fmla="*/ 46392 w 1489536"/>
              <a:gd name="connsiteY44" fmla="*/ 1306285 h 2253342"/>
              <a:gd name="connsiteX45" fmla="*/ 57277 w 1489536"/>
              <a:gd name="connsiteY45" fmla="*/ 1338942 h 2253342"/>
              <a:gd name="connsiteX46" fmla="*/ 35506 w 1489536"/>
              <a:gd name="connsiteY46" fmla="*/ 1534885 h 2253342"/>
              <a:gd name="connsiteX47" fmla="*/ 24620 w 1489536"/>
              <a:gd name="connsiteY47" fmla="*/ 1567542 h 2253342"/>
              <a:gd name="connsiteX48" fmla="*/ 35506 w 1489536"/>
              <a:gd name="connsiteY48" fmla="*/ 1709057 h 2253342"/>
              <a:gd name="connsiteX49" fmla="*/ 57277 w 1489536"/>
              <a:gd name="connsiteY49" fmla="*/ 1741714 h 2253342"/>
              <a:gd name="connsiteX50" fmla="*/ 100820 w 1489536"/>
              <a:gd name="connsiteY50" fmla="*/ 1785257 h 2253342"/>
              <a:gd name="connsiteX51" fmla="*/ 122592 w 1489536"/>
              <a:gd name="connsiteY51" fmla="*/ 1807028 h 2253342"/>
              <a:gd name="connsiteX52" fmla="*/ 144363 w 1489536"/>
              <a:gd name="connsiteY52" fmla="*/ 1828800 h 2253342"/>
              <a:gd name="connsiteX53" fmla="*/ 177020 w 1489536"/>
              <a:gd name="connsiteY53" fmla="*/ 1850571 h 2253342"/>
              <a:gd name="connsiteX54" fmla="*/ 220563 w 1489536"/>
              <a:gd name="connsiteY54" fmla="*/ 1905000 h 2253342"/>
              <a:gd name="connsiteX55" fmla="*/ 242335 w 1489536"/>
              <a:gd name="connsiteY55" fmla="*/ 1937657 h 2253342"/>
              <a:gd name="connsiteX56" fmla="*/ 318535 w 1489536"/>
              <a:gd name="connsiteY56" fmla="*/ 2002971 h 2253342"/>
              <a:gd name="connsiteX57" fmla="*/ 405620 w 1489536"/>
              <a:gd name="connsiteY57" fmla="*/ 2079171 h 2253342"/>
              <a:gd name="connsiteX58" fmla="*/ 427392 w 1489536"/>
              <a:gd name="connsiteY58" fmla="*/ 2100942 h 2253342"/>
              <a:gd name="connsiteX59" fmla="*/ 492706 w 1489536"/>
              <a:gd name="connsiteY59" fmla="*/ 2122714 h 2253342"/>
              <a:gd name="connsiteX60" fmla="*/ 525363 w 1489536"/>
              <a:gd name="connsiteY60" fmla="*/ 2133600 h 2253342"/>
              <a:gd name="connsiteX61" fmla="*/ 601563 w 1489536"/>
              <a:gd name="connsiteY61" fmla="*/ 2177142 h 2253342"/>
              <a:gd name="connsiteX62" fmla="*/ 699535 w 1489536"/>
              <a:gd name="connsiteY62" fmla="*/ 2198914 h 2253342"/>
              <a:gd name="connsiteX63" fmla="*/ 786620 w 1489536"/>
              <a:gd name="connsiteY63" fmla="*/ 2220685 h 2253342"/>
              <a:gd name="connsiteX64" fmla="*/ 851935 w 1489536"/>
              <a:gd name="connsiteY64" fmla="*/ 2242457 h 2253342"/>
              <a:gd name="connsiteX65" fmla="*/ 884592 w 1489536"/>
              <a:gd name="connsiteY65" fmla="*/ 2253342 h 2253342"/>
              <a:gd name="connsiteX66" fmla="*/ 1026106 w 1489536"/>
              <a:gd name="connsiteY66" fmla="*/ 2242457 h 2253342"/>
              <a:gd name="connsiteX67" fmla="*/ 1091420 w 1489536"/>
              <a:gd name="connsiteY67" fmla="*/ 2177142 h 2253342"/>
              <a:gd name="connsiteX68" fmla="*/ 1145849 w 1489536"/>
              <a:gd name="connsiteY68" fmla="*/ 2122714 h 2253342"/>
              <a:gd name="connsiteX69" fmla="*/ 1167620 w 1489536"/>
              <a:gd name="connsiteY69" fmla="*/ 2090057 h 2253342"/>
              <a:gd name="connsiteX70" fmla="*/ 1222049 w 1489536"/>
              <a:gd name="connsiteY70" fmla="*/ 2035628 h 2253342"/>
              <a:gd name="connsiteX71" fmla="*/ 1287363 w 1489536"/>
              <a:gd name="connsiteY71" fmla="*/ 1970314 h 2253342"/>
              <a:gd name="connsiteX72" fmla="*/ 1314202 w 1489536"/>
              <a:gd name="connsiteY72" fmla="*/ 1875554 h 2253342"/>
              <a:gd name="connsiteX73" fmla="*/ 1326655 w 1489536"/>
              <a:gd name="connsiteY73" fmla="*/ 1713208 h 2253342"/>
              <a:gd name="connsiteX74" fmla="*/ 1386402 w 1489536"/>
              <a:gd name="connsiteY74" fmla="*/ 1453285 h 2253342"/>
              <a:gd name="connsiteX75" fmla="*/ 1386379 w 1489536"/>
              <a:gd name="connsiteY75" fmla="*/ 1325601 h 2253342"/>
              <a:gd name="connsiteX0" fmla="*/ 1457034 w 1489536"/>
              <a:gd name="connsiteY0" fmla="*/ 1219825 h 2253342"/>
              <a:gd name="connsiteX1" fmla="*/ 1487374 w 1489536"/>
              <a:gd name="connsiteY1" fmla="*/ 999524 h 2253342"/>
              <a:gd name="connsiteX2" fmla="*/ 1483306 w 1489536"/>
              <a:gd name="connsiteY2" fmla="*/ 783771 h 2253342"/>
              <a:gd name="connsiteX3" fmla="*/ 1461535 w 1489536"/>
              <a:gd name="connsiteY3" fmla="*/ 751114 h 2253342"/>
              <a:gd name="connsiteX4" fmla="*/ 1451394 w 1489536"/>
              <a:gd name="connsiteY4" fmla="*/ 696685 h 2253342"/>
              <a:gd name="connsiteX5" fmla="*/ 1440757 w 1489536"/>
              <a:gd name="connsiteY5" fmla="*/ 653142 h 2253342"/>
              <a:gd name="connsiteX6" fmla="*/ 1424305 w 1489536"/>
              <a:gd name="connsiteY6" fmla="*/ 620485 h 2253342"/>
              <a:gd name="connsiteX7" fmla="*/ 1341792 w 1489536"/>
              <a:gd name="connsiteY7" fmla="*/ 544285 h 2253342"/>
              <a:gd name="connsiteX8" fmla="*/ 1320020 w 1489536"/>
              <a:gd name="connsiteY8" fmla="*/ 478971 h 2253342"/>
              <a:gd name="connsiteX9" fmla="*/ 1309135 w 1489536"/>
              <a:gd name="connsiteY9" fmla="*/ 446314 h 2253342"/>
              <a:gd name="connsiteX10" fmla="*/ 1254706 w 1489536"/>
              <a:gd name="connsiteY10" fmla="*/ 391885 h 2253342"/>
              <a:gd name="connsiteX11" fmla="*/ 1200277 w 1489536"/>
              <a:gd name="connsiteY11" fmla="*/ 337457 h 2253342"/>
              <a:gd name="connsiteX12" fmla="*/ 1178506 w 1489536"/>
              <a:gd name="connsiteY12" fmla="*/ 315685 h 2253342"/>
              <a:gd name="connsiteX13" fmla="*/ 1113192 w 1489536"/>
              <a:gd name="connsiteY13" fmla="*/ 293914 h 2253342"/>
              <a:gd name="connsiteX14" fmla="*/ 1080535 w 1489536"/>
              <a:gd name="connsiteY14" fmla="*/ 283028 h 2253342"/>
              <a:gd name="connsiteX15" fmla="*/ 1004335 w 1489536"/>
              <a:gd name="connsiteY15" fmla="*/ 261257 h 2253342"/>
              <a:gd name="connsiteX16" fmla="*/ 949906 w 1489536"/>
              <a:gd name="connsiteY16" fmla="*/ 217714 h 2253342"/>
              <a:gd name="connsiteX17" fmla="*/ 895477 w 1489536"/>
              <a:gd name="connsiteY17" fmla="*/ 174171 h 2253342"/>
              <a:gd name="connsiteX18" fmla="*/ 862820 w 1489536"/>
              <a:gd name="connsiteY18" fmla="*/ 163285 h 2253342"/>
              <a:gd name="connsiteX19" fmla="*/ 830163 w 1489536"/>
              <a:gd name="connsiteY19" fmla="*/ 141514 h 2253342"/>
              <a:gd name="connsiteX20" fmla="*/ 797506 w 1489536"/>
              <a:gd name="connsiteY20" fmla="*/ 130628 h 2253342"/>
              <a:gd name="connsiteX21" fmla="*/ 699535 w 1489536"/>
              <a:gd name="connsiteY21" fmla="*/ 76200 h 2253342"/>
              <a:gd name="connsiteX22" fmla="*/ 645106 w 1489536"/>
              <a:gd name="connsiteY22" fmla="*/ 32657 h 2253342"/>
              <a:gd name="connsiteX23" fmla="*/ 503592 w 1489536"/>
              <a:gd name="connsiteY23" fmla="*/ 0 h 2253342"/>
              <a:gd name="connsiteX24" fmla="*/ 351192 w 1489536"/>
              <a:gd name="connsiteY24" fmla="*/ 21771 h 2253342"/>
              <a:gd name="connsiteX25" fmla="*/ 329420 w 1489536"/>
              <a:gd name="connsiteY25" fmla="*/ 43542 h 2253342"/>
              <a:gd name="connsiteX26" fmla="*/ 296763 w 1489536"/>
              <a:gd name="connsiteY26" fmla="*/ 97971 h 2253342"/>
              <a:gd name="connsiteX27" fmla="*/ 285877 w 1489536"/>
              <a:gd name="connsiteY27" fmla="*/ 130628 h 2253342"/>
              <a:gd name="connsiteX28" fmla="*/ 264106 w 1489536"/>
              <a:gd name="connsiteY28" fmla="*/ 163285 h 2253342"/>
              <a:gd name="connsiteX29" fmla="*/ 253220 w 1489536"/>
              <a:gd name="connsiteY29" fmla="*/ 217714 h 2253342"/>
              <a:gd name="connsiteX30" fmla="*/ 242335 w 1489536"/>
              <a:gd name="connsiteY30" fmla="*/ 250371 h 2253342"/>
              <a:gd name="connsiteX31" fmla="*/ 231449 w 1489536"/>
              <a:gd name="connsiteY31" fmla="*/ 293914 h 2253342"/>
              <a:gd name="connsiteX32" fmla="*/ 198792 w 1489536"/>
              <a:gd name="connsiteY32" fmla="*/ 348342 h 2253342"/>
              <a:gd name="connsiteX33" fmla="*/ 198792 w 1489536"/>
              <a:gd name="connsiteY33" fmla="*/ 348342 h 2253342"/>
              <a:gd name="connsiteX34" fmla="*/ 111706 w 1489536"/>
              <a:gd name="connsiteY34" fmla="*/ 457200 h 2253342"/>
              <a:gd name="connsiteX35" fmla="*/ 100820 w 1489536"/>
              <a:gd name="connsiteY35" fmla="*/ 489857 h 2253342"/>
              <a:gd name="connsiteX36" fmla="*/ 68163 w 1489536"/>
              <a:gd name="connsiteY36" fmla="*/ 511628 h 2253342"/>
              <a:gd name="connsiteX37" fmla="*/ 46392 w 1489536"/>
              <a:gd name="connsiteY37" fmla="*/ 533400 h 2253342"/>
              <a:gd name="connsiteX38" fmla="*/ 32438 w 1489536"/>
              <a:gd name="connsiteY38" fmla="*/ 700523 h 2253342"/>
              <a:gd name="connsiteX39" fmla="*/ 13131 w 1489536"/>
              <a:gd name="connsiteY39" fmla="*/ 803154 h 2253342"/>
              <a:gd name="connsiteX40" fmla="*/ 1532 w 1489536"/>
              <a:gd name="connsiteY40" fmla="*/ 877906 h 2253342"/>
              <a:gd name="connsiteX41" fmla="*/ 12417 w 1489536"/>
              <a:gd name="connsiteY41" fmla="*/ 1023257 h 2253342"/>
              <a:gd name="connsiteX42" fmla="*/ 5107 w 1489536"/>
              <a:gd name="connsiteY42" fmla="*/ 1141777 h 2253342"/>
              <a:gd name="connsiteX43" fmla="*/ 2849 w 1489536"/>
              <a:gd name="connsiteY43" fmla="*/ 1251857 h 2253342"/>
              <a:gd name="connsiteX44" fmla="*/ 46392 w 1489536"/>
              <a:gd name="connsiteY44" fmla="*/ 1306285 h 2253342"/>
              <a:gd name="connsiteX45" fmla="*/ 57277 w 1489536"/>
              <a:gd name="connsiteY45" fmla="*/ 1338942 h 2253342"/>
              <a:gd name="connsiteX46" fmla="*/ 35506 w 1489536"/>
              <a:gd name="connsiteY46" fmla="*/ 1534885 h 2253342"/>
              <a:gd name="connsiteX47" fmla="*/ 24620 w 1489536"/>
              <a:gd name="connsiteY47" fmla="*/ 1567542 h 2253342"/>
              <a:gd name="connsiteX48" fmla="*/ 35506 w 1489536"/>
              <a:gd name="connsiteY48" fmla="*/ 1709057 h 2253342"/>
              <a:gd name="connsiteX49" fmla="*/ 57277 w 1489536"/>
              <a:gd name="connsiteY49" fmla="*/ 1741714 h 2253342"/>
              <a:gd name="connsiteX50" fmla="*/ 100820 w 1489536"/>
              <a:gd name="connsiteY50" fmla="*/ 1785257 h 2253342"/>
              <a:gd name="connsiteX51" fmla="*/ 122592 w 1489536"/>
              <a:gd name="connsiteY51" fmla="*/ 1807028 h 2253342"/>
              <a:gd name="connsiteX52" fmla="*/ 144363 w 1489536"/>
              <a:gd name="connsiteY52" fmla="*/ 1828800 h 2253342"/>
              <a:gd name="connsiteX53" fmla="*/ 177020 w 1489536"/>
              <a:gd name="connsiteY53" fmla="*/ 1850571 h 2253342"/>
              <a:gd name="connsiteX54" fmla="*/ 220563 w 1489536"/>
              <a:gd name="connsiteY54" fmla="*/ 1905000 h 2253342"/>
              <a:gd name="connsiteX55" fmla="*/ 242335 w 1489536"/>
              <a:gd name="connsiteY55" fmla="*/ 1937657 h 2253342"/>
              <a:gd name="connsiteX56" fmla="*/ 318535 w 1489536"/>
              <a:gd name="connsiteY56" fmla="*/ 2002971 h 2253342"/>
              <a:gd name="connsiteX57" fmla="*/ 405620 w 1489536"/>
              <a:gd name="connsiteY57" fmla="*/ 2079171 h 2253342"/>
              <a:gd name="connsiteX58" fmla="*/ 427392 w 1489536"/>
              <a:gd name="connsiteY58" fmla="*/ 2100942 h 2253342"/>
              <a:gd name="connsiteX59" fmla="*/ 492706 w 1489536"/>
              <a:gd name="connsiteY59" fmla="*/ 2122714 h 2253342"/>
              <a:gd name="connsiteX60" fmla="*/ 525363 w 1489536"/>
              <a:gd name="connsiteY60" fmla="*/ 2133600 h 2253342"/>
              <a:gd name="connsiteX61" fmla="*/ 601563 w 1489536"/>
              <a:gd name="connsiteY61" fmla="*/ 2177142 h 2253342"/>
              <a:gd name="connsiteX62" fmla="*/ 699535 w 1489536"/>
              <a:gd name="connsiteY62" fmla="*/ 2198914 h 2253342"/>
              <a:gd name="connsiteX63" fmla="*/ 786620 w 1489536"/>
              <a:gd name="connsiteY63" fmla="*/ 2220685 h 2253342"/>
              <a:gd name="connsiteX64" fmla="*/ 851935 w 1489536"/>
              <a:gd name="connsiteY64" fmla="*/ 2242457 h 2253342"/>
              <a:gd name="connsiteX65" fmla="*/ 884592 w 1489536"/>
              <a:gd name="connsiteY65" fmla="*/ 2253342 h 2253342"/>
              <a:gd name="connsiteX66" fmla="*/ 1026106 w 1489536"/>
              <a:gd name="connsiteY66" fmla="*/ 2242457 h 2253342"/>
              <a:gd name="connsiteX67" fmla="*/ 1091420 w 1489536"/>
              <a:gd name="connsiteY67" fmla="*/ 2177142 h 2253342"/>
              <a:gd name="connsiteX68" fmla="*/ 1145849 w 1489536"/>
              <a:gd name="connsiteY68" fmla="*/ 2122714 h 2253342"/>
              <a:gd name="connsiteX69" fmla="*/ 1167620 w 1489536"/>
              <a:gd name="connsiteY69" fmla="*/ 2090057 h 2253342"/>
              <a:gd name="connsiteX70" fmla="*/ 1222049 w 1489536"/>
              <a:gd name="connsiteY70" fmla="*/ 2035628 h 2253342"/>
              <a:gd name="connsiteX71" fmla="*/ 1287363 w 1489536"/>
              <a:gd name="connsiteY71" fmla="*/ 1970314 h 2253342"/>
              <a:gd name="connsiteX72" fmla="*/ 1314202 w 1489536"/>
              <a:gd name="connsiteY72" fmla="*/ 1875554 h 2253342"/>
              <a:gd name="connsiteX73" fmla="*/ 1326655 w 1489536"/>
              <a:gd name="connsiteY73" fmla="*/ 1713208 h 2253342"/>
              <a:gd name="connsiteX74" fmla="*/ 1341859 w 1489536"/>
              <a:gd name="connsiteY74" fmla="*/ 1445924 h 2253342"/>
              <a:gd name="connsiteX75" fmla="*/ 1386379 w 1489536"/>
              <a:gd name="connsiteY75" fmla="*/ 1325601 h 2253342"/>
              <a:gd name="connsiteX0" fmla="*/ 1457034 w 1489536"/>
              <a:gd name="connsiteY0" fmla="*/ 1219825 h 2253342"/>
              <a:gd name="connsiteX1" fmla="*/ 1487374 w 1489536"/>
              <a:gd name="connsiteY1" fmla="*/ 999524 h 2253342"/>
              <a:gd name="connsiteX2" fmla="*/ 1483306 w 1489536"/>
              <a:gd name="connsiteY2" fmla="*/ 783771 h 2253342"/>
              <a:gd name="connsiteX3" fmla="*/ 1461535 w 1489536"/>
              <a:gd name="connsiteY3" fmla="*/ 751114 h 2253342"/>
              <a:gd name="connsiteX4" fmla="*/ 1451394 w 1489536"/>
              <a:gd name="connsiteY4" fmla="*/ 696685 h 2253342"/>
              <a:gd name="connsiteX5" fmla="*/ 1440757 w 1489536"/>
              <a:gd name="connsiteY5" fmla="*/ 653142 h 2253342"/>
              <a:gd name="connsiteX6" fmla="*/ 1424305 w 1489536"/>
              <a:gd name="connsiteY6" fmla="*/ 620485 h 2253342"/>
              <a:gd name="connsiteX7" fmla="*/ 1341792 w 1489536"/>
              <a:gd name="connsiteY7" fmla="*/ 544285 h 2253342"/>
              <a:gd name="connsiteX8" fmla="*/ 1320020 w 1489536"/>
              <a:gd name="connsiteY8" fmla="*/ 478971 h 2253342"/>
              <a:gd name="connsiteX9" fmla="*/ 1309135 w 1489536"/>
              <a:gd name="connsiteY9" fmla="*/ 446314 h 2253342"/>
              <a:gd name="connsiteX10" fmla="*/ 1254706 w 1489536"/>
              <a:gd name="connsiteY10" fmla="*/ 391885 h 2253342"/>
              <a:gd name="connsiteX11" fmla="*/ 1200277 w 1489536"/>
              <a:gd name="connsiteY11" fmla="*/ 337457 h 2253342"/>
              <a:gd name="connsiteX12" fmla="*/ 1178506 w 1489536"/>
              <a:gd name="connsiteY12" fmla="*/ 315685 h 2253342"/>
              <a:gd name="connsiteX13" fmla="*/ 1113192 w 1489536"/>
              <a:gd name="connsiteY13" fmla="*/ 293914 h 2253342"/>
              <a:gd name="connsiteX14" fmla="*/ 1080535 w 1489536"/>
              <a:gd name="connsiteY14" fmla="*/ 283028 h 2253342"/>
              <a:gd name="connsiteX15" fmla="*/ 1004335 w 1489536"/>
              <a:gd name="connsiteY15" fmla="*/ 261257 h 2253342"/>
              <a:gd name="connsiteX16" fmla="*/ 949906 w 1489536"/>
              <a:gd name="connsiteY16" fmla="*/ 217714 h 2253342"/>
              <a:gd name="connsiteX17" fmla="*/ 895477 w 1489536"/>
              <a:gd name="connsiteY17" fmla="*/ 174171 h 2253342"/>
              <a:gd name="connsiteX18" fmla="*/ 862820 w 1489536"/>
              <a:gd name="connsiteY18" fmla="*/ 163285 h 2253342"/>
              <a:gd name="connsiteX19" fmla="*/ 830163 w 1489536"/>
              <a:gd name="connsiteY19" fmla="*/ 141514 h 2253342"/>
              <a:gd name="connsiteX20" fmla="*/ 797506 w 1489536"/>
              <a:gd name="connsiteY20" fmla="*/ 130628 h 2253342"/>
              <a:gd name="connsiteX21" fmla="*/ 699535 w 1489536"/>
              <a:gd name="connsiteY21" fmla="*/ 76200 h 2253342"/>
              <a:gd name="connsiteX22" fmla="*/ 645106 w 1489536"/>
              <a:gd name="connsiteY22" fmla="*/ 32657 h 2253342"/>
              <a:gd name="connsiteX23" fmla="*/ 503592 w 1489536"/>
              <a:gd name="connsiteY23" fmla="*/ 0 h 2253342"/>
              <a:gd name="connsiteX24" fmla="*/ 351192 w 1489536"/>
              <a:gd name="connsiteY24" fmla="*/ 21771 h 2253342"/>
              <a:gd name="connsiteX25" fmla="*/ 329420 w 1489536"/>
              <a:gd name="connsiteY25" fmla="*/ 43542 h 2253342"/>
              <a:gd name="connsiteX26" fmla="*/ 296763 w 1489536"/>
              <a:gd name="connsiteY26" fmla="*/ 97971 h 2253342"/>
              <a:gd name="connsiteX27" fmla="*/ 285877 w 1489536"/>
              <a:gd name="connsiteY27" fmla="*/ 130628 h 2253342"/>
              <a:gd name="connsiteX28" fmla="*/ 264106 w 1489536"/>
              <a:gd name="connsiteY28" fmla="*/ 163285 h 2253342"/>
              <a:gd name="connsiteX29" fmla="*/ 253220 w 1489536"/>
              <a:gd name="connsiteY29" fmla="*/ 217714 h 2253342"/>
              <a:gd name="connsiteX30" fmla="*/ 242335 w 1489536"/>
              <a:gd name="connsiteY30" fmla="*/ 250371 h 2253342"/>
              <a:gd name="connsiteX31" fmla="*/ 231449 w 1489536"/>
              <a:gd name="connsiteY31" fmla="*/ 293914 h 2253342"/>
              <a:gd name="connsiteX32" fmla="*/ 198792 w 1489536"/>
              <a:gd name="connsiteY32" fmla="*/ 348342 h 2253342"/>
              <a:gd name="connsiteX33" fmla="*/ 198792 w 1489536"/>
              <a:gd name="connsiteY33" fmla="*/ 348342 h 2253342"/>
              <a:gd name="connsiteX34" fmla="*/ 111706 w 1489536"/>
              <a:gd name="connsiteY34" fmla="*/ 457200 h 2253342"/>
              <a:gd name="connsiteX35" fmla="*/ 100820 w 1489536"/>
              <a:gd name="connsiteY35" fmla="*/ 489857 h 2253342"/>
              <a:gd name="connsiteX36" fmla="*/ 68163 w 1489536"/>
              <a:gd name="connsiteY36" fmla="*/ 511628 h 2253342"/>
              <a:gd name="connsiteX37" fmla="*/ 46392 w 1489536"/>
              <a:gd name="connsiteY37" fmla="*/ 533400 h 2253342"/>
              <a:gd name="connsiteX38" fmla="*/ 32438 w 1489536"/>
              <a:gd name="connsiteY38" fmla="*/ 700523 h 2253342"/>
              <a:gd name="connsiteX39" fmla="*/ 13131 w 1489536"/>
              <a:gd name="connsiteY39" fmla="*/ 803154 h 2253342"/>
              <a:gd name="connsiteX40" fmla="*/ 1532 w 1489536"/>
              <a:gd name="connsiteY40" fmla="*/ 877906 h 2253342"/>
              <a:gd name="connsiteX41" fmla="*/ 12417 w 1489536"/>
              <a:gd name="connsiteY41" fmla="*/ 1023257 h 2253342"/>
              <a:gd name="connsiteX42" fmla="*/ 5107 w 1489536"/>
              <a:gd name="connsiteY42" fmla="*/ 1141777 h 2253342"/>
              <a:gd name="connsiteX43" fmla="*/ 2849 w 1489536"/>
              <a:gd name="connsiteY43" fmla="*/ 1251857 h 2253342"/>
              <a:gd name="connsiteX44" fmla="*/ 46392 w 1489536"/>
              <a:gd name="connsiteY44" fmla="*/ 1306285 h 2253342"/>
              <a:gd name="connsiteX45" fmla="*/ 57277 w 1489536"/>
              <a:gd name="connsiteY45" fmla="*/ 1338942 h 2253342"/>
              <a:gd name="connsiteX46" fmla="*/ 35506 w 1489536"/>
              <a:gd name="connsiteY46" fmla="*/ 1534885 h 2253342"/>
              <a:gd name="connsiteX47" fmla="*/ 24620 w 1489536"/>
              <a:gd name="connsiteY47" fmla="*/ 1567542 h 2253342"/>
              <a:gd name="connsiteX48" fmla="*/ 35506 w 1489536"/>
              <a:gd name="connsiteY48" fmla="*/ 1709057 h 2253342"/>
              <a:gd name="connsiteX49" fmla="*/ 57277 w 1489536"/>
              <a:gd name="connsiteY49" fmla="*/ 1741714 h 2253342"/>
              <a:gd name="connsiteX50" fmla="*/ 100820 w 1489536"/>
              <a:gd name="connsiteY50" fmla="*/ 1785257 h 2253342"/>
              <a:gd name="connsiteX51" fmla="*/ 122592 w 1489536"/>
              <a:gd name="connsiteY51" fmla="*/ 1807028 h 2253342"/>
              <a:gd name="connsiteX52" fmla="*/ 144363 w 1489536"/>
              <a:gd name="connsiteY52" fmla="*/ 1828800 h 2253342"/>
              <a:gd name="connsiteX53" fmla="*/ 177020 w 1489536"/>
              <a:gd name="connsiteY53" fmla="*/ 1850571 h 2253342"/>
              <a:gd name="connsiteX54" fmla="*/ 220563 w 1489536"/>
              <a:gd name="connsiteY54" fmla="*/ 1905000 h 2253342"/>
              <a:gd name="connsiteX55" fmla="*/ 242335 w 1489536"/>
              <a:gd name="connsiteY55" fmla="*/ 1937657 h 2253342"/>
              <a:gd name="connsiteX56" fmla="*/ 318535 w 1489536"/>
              <a:gd name="connsiteY56" fmla="*/ 2002971 h 2253342"/>
              <a:gd name="connsiteX57" fmla="*/ 405620 w 1489536"/>
              <a:gd name="connsiteY57" fmla="*/ 2079171 h 2253342"/>
              <a:gd name="connsiteX58" fmla="*/ 427392 w 1489536"/>
              <a:gd name="connsiteY58" fmla="*/ 2100942 h 2253342"/>
              <a:gd name="connsiteX59" fmla="*/ 492706 w 1489536"/>
              <a:gd name="connsiteY59" fmla="*/ 2122714 h 2253342"/>
              <a:gd name="connsiteX60" fmla="*/ 525363 w 1489536"/>
              <a:gd name="connsiteY60" fmla="*/ 2133600 h 2253342"/>
              <a:gd name="connsiteX61" fmla="*/ 601563 w 1489536"/>
              <a:gd name="connsiteY61" fmla="*/ 2177142 h 2253342"/>
              <a:gd name="connsiteX62" fmla="*/ 699535 w 1489536"/>
              <a:gd name="connsiteY62" fmla="*/ 2198914 h 2253342"/>
              <a:gd name="connsiteX63" fmla="*/ 786620 w 1489536"/>
              <a:gd name="connsiteY63" fmla="*/ 2220685 h 2253342"/>
              <a:gd name="connsiteX64" fmla="*/ 851935 w 1489536"/>
              <a:gd name="connsiteY64" fmla="*/ 2242457 h 2253342"/>
              <a:gd name="connsiteX65" fmla="*/ 884592 w 1489536"/>
              <a:gd name="connsiteY65" fmla="*/ 2253342 h 2253342"/>
              <a:gd name="connsiteX66" fmla="*/ 1026106 w 1489536"/>
              <a:gd name="connsiteY66" fmla="*/ 2242457 h 2253342"/>
              <a:gd name="connsiteX67" fmla="*/ 1091420 w 1489536"/>
              <a:gd name="connsiteY67" fmla="*/ 2177142 h 2253342"/>
              <a:gd name="connsiteX68" fmla="*/ 1145849 w 1489536"/>
              <a:gd name="connsiteY68" fmla="*/ 2122714 h 2253342"/>
              <a:gd name="connsiteX69" fmla="*/ 1167620 w 1489536"/>
              <a:gd name="connsiteY69" fmla="*/ 2090057 h 2253342"/>
              <a:gd name="connsiteX70" fmla="*/ 1222049 w 1489536"/>
              <a:gd name="connsiteY70" fmla="*/ 2035628 h 2253342"/>
              <a:gd name="connsiteX71" fmla="*/ 1287363 w 1489536"/>
              <a:gd name="connsiteY71" fmla="*/ 1970314 h 2253342"/>
              <a:gd name="connsiteX72" fmla="*/ 1252955 w 1489536"/>
              <a:gd name="connsiteY72" fmla="*/ 1860832 h 2253342"/>
              <a:gd name="connsiteX73" fmla="*/ 1326655 w 1489536"/>
              <a:gd name="connsiteY73" fmla="*/ 1713208 h 2253342"/>
              <a:gd name="connsiteX74" fmla="*/ 1341859 w 1489536"/>
              <a:gd name="connsiteY74" fmla="*/ 1445924 h 2253342"/>
              <a:gd name="connsiteX75" fmla="*/ 1386379 w 1489536"/>
              <a:gd name="connsiteY75" fmla="*/ 1325601 h 2253342"/>
              <a:gd name="connsiteX0" fmla="*/ 1457034 w 1489536"/>
              <a:gd name="connsiteY0" fmla="*/ 1219825 h 2253342"/>
              <a:gd name="connsiteX1" fmla="*/ 1487374 w 1489536"/>
              <a:gd name="connsiteY1" fmla="*/ 999524 h 2253342"/>
              <a:gd name="connsiteX2" fmla="*/ 1483306 w 1489536"/>
              <a:gd name="connsiteY2" fmla="*/ 783771 h 2253342"/>
              <a:gd name="connsiteX3" fmla="*/ 1461535 w 1489536"/>
              <a:gd name="connsiteY3" fmla="*/ 751114 h 2253342"/>
              <a:gd name="connsiteX4" fmla="*/ 1451394 w 1489536"/>
              <a:gd name="connsiteY4" fmla="*/ 696685 h 2253342"/>
              <a:gd name="connsiteX5" fmla="*/ 1440757 w 1489536"/>
              <a:gd name="connsiteY5" fmla="*/ 653142 h 2253342"/>
              <a:gd name="connsiteX6" fmla="*/ 1424305 w 1489536"/>
              <a:gd name="connsiteY6" fmla="*/ 620485 h 2253342"/>
              <a:gd name="connsiteX7" fmla="*/ 1341792 w 1489536"/>
              <a:gd name="connsiteY7" fmla="*/ 544285 h 2253342"/>
              <a:gd name="connsiteX8" fmla="*/ 1320020 w 1489536"/>
              <a:gd name="connsiteY8" fmla="*/ 478971 h 2253342"/>
              <a:gd name="connsiteX9" fmla="*/ 1309135 w 1489536"/>
              <a:gd name="connsiteY9" fmla="*/ 446314 h 2253342"/>
              <a:gd name="connsiteX10" fmla="*/ 1254706 w 1489536"/>
              <a:gd name="connsiteY10" fmla="*/ 391885 h 2253342"/>
              <a:gd name="connsiteX11" fmla="*/ 1200277 w 1489536"/>
              <a:gd name="connsiteY11" fmla="*/ 337457 h 2253342"/>
              <a:gd name="connsiteX12" fmla="*/ 1178506 w 1489536"/>
              <a:gd name="connsiteY12" fmla="*/ 315685 h 2253342"/>
              <a:gd name="connsiteX13" fmla="*/ 1113192 w 1489536"/>
              <a:gd name="connsiteY13" fmla="*/ 293914 h 2253342"/>
              <a:gd name="connsiteX14" fmla="*/ 1080535 w 1489536"/>
              <a:gd name="connsiteY14" fmla="*/ 283028 h 2253342"/>
              <a:gd name="connsiteX15" fmla="*/ 1004335 w 1489536"/>
              <a:gd name="connsiteY15" fmla="*/ 261257 h 2253342"/>
              <a:gd name="connsiteX16" fmla="*/ 949906 w 1489536"/>
              <a:gd name="connsiteY16" fmla="*/ 217714 h 2253342"/>
              <a:gd name="connsiteX17" fmla="*/ 895477 w 1489536"/>
              <a:gd name="connsiteY17" fmla="*/ 174171 h 2253342"/>
              <a:gd name="connsiteX18" fmla="*/ 862820 w 1489536"/>
              <a:gd name="connsiteY18" fmla="*/ 163285 h 2253342"/>
              <a:gd name="connsiteX19" fmla="*/ 830163 w 1489536"/>
              <a:gd name="connsiteY19" fmla="*/ 141514 h 2253342"/>
              <a:gd name="connsiteX20" fmla="*/ 797506 w 1489536"/>
              <a:gd name="connsiteY20" fmla="*/ 130628 h 2253342"/>
              <a:gd name="connsiteX21" fmla="*/ 699535 w 1489536"/>
              <a:gd name="connsiteY21" fmla="*/ 76200 h 2253342"/>
              <a:gd name="connsiteX22" fmla="*/ 645106 w 1489536"/>
              <a:gd name="connsiteY22" fmla="*/ 32657 h 2253342"/>
              <a:gd name="connsiteX23" fmla="*/ 503592 w 1489536"/>
              <a:gd name="connsiteY23" fmla="*/ 0 h 2253342"/>
              <a:gd name="connsiteX24" fmla="*/ 351192 w 1489536"/>
              <a:gd name="connsiteY24" fmla="*/ 21771 h 2253342"/>
              <a:gd name="connsiteX25" fmla="*/ 329420 w 1489536"/>
              <a:gd name="connsiteY25" fmla="*/ 43542 h 2253342"/>
              <a:gd name="connsiteX26" fmla="*/ 296763 w 1489536"/>
              <a:gd name="connsiteY26" fmla="*/ 97971 h 2253342"/>
              <a:gd name="connsiteX27" fmla="*/ 285877 w 1489536"/>
              <a:gd name="connsiteY27" fmla="*/ 130628 h 2253342"/>
              <a:gd name="connsiteX28" fmla="*/ 264106 w 1489536"/>
              <a:gd name="connsiteY28" fmla="*/ 163285 h 2253342"/>
              <a:gd name="connsiteX29" fmla="*/ 253220 w 1489536"/>
              <a:gd name="connsiteY29" fmla="*/ 217714 h 2253342"/>
              <a:gd name="connsiteX30" fmla="*/ 242335 w 1489536"/>
              <a:gd name="connsiteY30" fmla="*/ 250371 h 2253342"/>
              <a:gd name="connsiteX31" fmla="*/ 231449 w 1489536"/>
              <a:gd name="connsiteY31" fmla="*/ 293914 h 2253342"/>
              <a:gd name="connsiteX32" fmla="*/ 198792 w 1489536"/>
              <a:gd name="connsiteY32" fmla="*/ 348342 h 2253342"/>
              <a:gd name="connsiteX33" fmla="*/ 198792 w 1489536"/>
              <a:gd name="connsiteY33" fmla="*/ 348342 h 2253342"/>
              <a:gd name="connsiteX34" fmla="*/ 111706 w 1489536"/>
              <a:gd name="connsiteY34" fmla="*/ 457200 h 2253342"/>
              <a:gd name="connsiteX35" fmla="*/ 100820 w 1489536"/>
              <a:gd name="connsiteY35" fmla="*/ 489857 h 2253342"/>
              <a:gd name="connsiteX36" fmla="*/ 68163 w 1489536"/>
              <a:gd name="connsiteY36" fmla="*/ 511628 h 2253342"/>
              <a:gd name="connsiteX37" fmla="*/ 46392 w 1489536"/>
              <a:gd name="connsiteY37" fmla="*/ 533400 h 2253342"/>
              <a:gd name="connsiteX38" fmla="*/ 32438 w 1489536"/>
              <a:gd name="connsiteY38" fmla="*/ 700523 h 2253342"/>
              <a:gd name="connsiteX39" fmla="*/ 13131 w 1489536"/>
              <a:gd name="connsiteY39" fmla="*/ 803154 h 2253342"/>
              <a:gd name="connsiteX40" fmla="*/ 1532 w 1489536"/>
              <a:gd name="connsiteY40" fmla="*/ 877906 h 2253342"/>
              <a:gd name="connsiteX41" fmla="*/ 12417 w 1489536"/>
              <a:gd name="connsiteY41" fmla="*/ 1023257 h 2253342"/>
              <a:gd name="connsiteX42" fmla="*/ 5107 w 1489536"/>
              <a:gd name="connsiteY42" fmla="*/ 1141777 h 2253342"/>
              <a:gd name="connsiteX43" fmla="*/ 2849 w 1489536"/>
              <a:gd name="connsiteY43" fmla="*/ 1251857 h 2253342"/>
              <a:gd name="connsiteX44" fmla="*/ 46392 w 1489536"/>
              <a:gd name="connsiteY44" fmla="*/ 1306285 h 2253342"/>
              <a:gd name="connsiteX45" fmla="*/ 57277 w 1489536"/>
              <a:gd name="connsiteY45" fmla="*/ 1338942 h 2253342"/>
              <a:gd name="connsiteX46" fmla="*/ 35506 w 1489536"/>
              <a:gd name="connsiteY46" fmla="*/ 1534885 h 2253342"/>
              <a:gd name="connsiteX47" fmla="*/ 24620 w 1489536"/>
              <a:gd name="connsiteY47" fmla="*/ 1567542 h 2253342"/>
              <a:gd name="connsiteX48" fmla="*/ 35506 w 1489536"/>
              <a:gd name="connsiteY48" fmla="*/ 1709057 h 2253342"/>
              <a:gd name="connsiteX49" fmla="*/ 57277 w 1489536"/>
              <a:gd name="connsiteY49" fmla="*/ 1741714 h 2253342"/>
              <a:gd name="connsiteX50" fmla="*/ 100820 w 1489536"/>
              <a:gd name="connsiteY50" fmla="*/ 1785257 h 2253342"/>
              <a:gd name="connsiteX51" fmla="*/ 122592 w 1489536"/>
              <a:gd name="connsiteY51" fmla="*/ 1807028 h 2253342"/>
              <a:gd name="connsiteX52" fmla="*/ 144363 w 1489536"/>
              <a:gd name="connsiteY52" fmla="*/ 1828800 h 2253342"/>
              <a:gd name="connsiteX53" fmla="*/ 177020 w 1489536"/>
              <a:gd name="connsiteY53" fmla="*/ 1850571 h 2253342"/>
              <a:gd name="connsiteX54" fmla="*/ 220563 w 1489536"/>
              <a:gd name="connsiteY54" fmla="*/ 1905000 h 2253342"/>
              <a:gd name="connsiteX55" fmla="*/ 242335 w 1489536"/>
              <a:gd name="connsiteY55" fmla="*/ 1937657 h 2253342"/>
              <a:gd name="connsiteX56" fmla="*/ 318535 w 1489536"/>
              <a:gd name="connsiteY56" fmla="*/ 2002971 h 2253342"/>
              <a:gd name="connsiteX57" fmla="*/ 405620 w 1489536"/>
              <a:gd name="connsiteY57" fmla="*/ 2079171 h 2253342"/>
              <a:gd name="connsiteX58" fmla="*/ 427392 w 1489536"/>
              <a:gd name="connsiteY58" fmla="*/ 2100942 h 2253342"/>
              <a:gd name="connsiteX59" fmla="*/ 492706 w 1489536"/>
              <a:gd name="connsiteY59" fmla="*/ 2122714 h 2253342"/>
              <a:gd name="connsiteX60" fmla="*/ 525363 w 1489536"/>
              <a:gd name="connsiteY60" fmla="*/ 2133600 h 2253342"/>
              <a:gd name="connsiteX61" fmla="*/ 601563 w 1489536"/>
              <a:gd name="connsiteY61" fmla="*/ 2177142 h 2253342"/>
              <a:gd name="connsiteX62" fmla="*/ 699535 w 1489536"/>
              <a:gd name="connsiteY62" fmla="*/ 2198914 h 2253342"/>
              <a:gd name="connsiteX63" fmla="*/ 786620 w 1489536"/>
              <a:gd name="connsiteY63" fmla="*/ 2220685 h 2253342"/>
              <a:gd name="connsiteX64" fmla="*/ 851935 w 1489536"/>
              <a:gd name="connsiteY64" fmla="*/ 2242457 h 2253342"/>
              <a:gd name="connsiteX65" fmla="*/ 884592 w 1489536"/>
              <a:gd name="connsiteY65" fmla="*/ 2253342 h 2253342"/>
              <a:gd name="connsiteX66" fmla="*/ 1026106 w 1489536"/>
              <a:gd name="connsiteY66" fmla="*/ 2242457 h 2253342"/>
              <a:gd name="connsiteX67" fmla="*/ 1091420 w 1489536"/>
              <a:gd name="connsiteY67" fmla="*/ 2177142 h 2253342"/>
              <a:gd name="connsiteX68" fmla="*/ 1145849 w 1489536"/>
              <a:gd name="connsiteY68" fmla="*/ 2122714 h 2253342"/>
              <a:gd name="connsiteX69" fmla="*/ 1167620 w 1489536"/>
              <a:gd name="connsiteY69" fmla="*/ 2090057 h 2253342"/>
              <a:gd name="connsiteX70" fmla="*/ 1222049 w 1489536"/>
              <a:gd name="connsiteY70" fmla="*/ 2035628 h 2253342"/>
              <a:gd name="connsiteX71" fmla="*/ 1214981 w 1489536"/>
              <a:gd name="connsiteY71" fmla="*/ 1955591 h 2253342"/>
              <a:gd name="connsiteX72" fmla="*/ 1252955 w 1489536"/>
              <a:gd name="connsiteY72" fmla="*/ 1860832 h 2253342"/>
              <a:gd name="connsiteX73" fmla="*/ 1326655 w 1489536"/>
              <a:gd name="connsiteY73" fmla="*/ 1713208 h 2253342"/>
              <a:gd name="connsiteX74" fmla="*/ 1341859 w 1489536"/>
              <a:gd name="connsiteY74" fmla="*/ 1445924 h 2253342"/>
              <a:gd name="connsiteX75" fmla="*/ 1386379 w 1489536"/>
              <a:gd name="connsiteY75" fmla="*/ 1325601 h 2253342"/>
              <a:gd name="connsiteX0" fmla="*/ 1457034 w 1489536"/>
              <a:gd name="connsiteY0" fmla="*/ 1219825 h 2253342"/>
              <a:gd name="connsiteX1" fmla="*/ 1487374 w 1489536"/>
              <a:gd name="connsiteY1" fmla="*/ 999524 h 2253342"/>
              <a:gd name="connsiteX2" fmla="*/ 1483306 w 1489536"/>
              <a:gd name="connsiteY2" fmla="*/ 783771 h 2253342"/>
              <a:gd name="connsiteX3" fmla="*/ 1461535 w 1489536"/>
              <a:gd name="connsiteY3" fmla="*/ 751114 h 2253342"/>
              <a:gd name="connsiteX4" fmla="*/ 1451394 w 1489536"/>
              <a:gd name="connsiteY4" fmla="*/ 696685 h 2253342"/>
              <a:gd name="connsiteX5" fmla="*/ 1440757 w 1489536"/>
              <a:gd name="connsiteY5" fmla="*/ 653142 h 2253342"/>
              <a:gd name="connsiteX6" fmla="*/ 1424305 w 1489536"/>
              <a:gd name="connsiteY6" fmla="*/ 620485 h 2253342"/>
              <a:gd name="connsiteX7" fmla="*/ 1341792 w 1489536"/>
              <a:gd name="connsiteY7" fmla="*/ 544285 h 2253342"/>
              <a:gd name="connsiteX8" fmla="*/ 1320020 w 1489536"/>
              <a:gd name="connsiteY8" fmla="*/ 478971 h 2253342"/>
              <a:gd name="connsiteX9" fmla="*/ 1309135 w 1489536"/>
              <a:gd name="connsiteY9" fmla="*/ 446314 h 2253342"/>
              <a:gd name="connsiteX10" fmla="*/ 1254706 w 1489536"/>
              <a:gd name="connsiteY10" fmla="*/ 391885 h 2253342"/>
              <a:gd name="connsiteX11" fmla="*/ 1200277 w 1489536"/>
              <a:gd name="connsiteY11" fmla="*/ 337457 h 2253342"/>
              <a:gd name="connsiteX12" fmla="*/ 1178506 w 1489536"/>
              <a:gd name="connsiteY12" fmla="*/ 315685 h 2253342"/>
              <a:gd name="connsiteX13" fmla="*/ 1113192 w 1489536"/>
              <a:gd name="connsiteY13" fmla="*/ 293914 h 2253342"/>
              <a:gd name="connsiteX14" fmla="*/ 1080535 w 1489536"/>
              <a:gd name="connsiteY14" fmla="*/ 283028 h 2253342"/>
              <a:gd name="connsiteX15" fmla="*/ 1004335 w 1489536"/>
              <a:gd name="connsiteY15" fmla="*/ 261257 h 2253342"/>
              <a:gd name="connsiteX16" fmla="*/ 949906 w 1489536"/>
              <a:gd name="connsiteY16" fmla="*/ 217714 h 2253342"/>
              <a:gd name="connsiteX17" fmla="*/ 895477 w 1489536"/>
              <a:gd name="connsiteY17" fmla="*/ 174171 h 2253342"/>
              <a:gd name="connsiteX18" fmla="*/ 862820 w 1489536"/>
              <a:gd name="connsiteY18" fmla="*/ 163285 h 2253342"/>
              <a:gd name="connsiteX19" fmla="*/ 830163 w 1489536"/>
              <a:gd name="connsiteY19" fmla="*/ 141514 h 2253342"/>
              <a:gd name="connsiteX20" fmla="*/ 797506 w 1489536"/>
              <a:gd name="connsiteY20" fmla="*/ 130628 h 2253342"/>
              <a:gd name="connsiteX21" fmla="*/ 699535 w 1489536"/>
              <a:gd name="connsiteY21" fmla="*/ 76200 h 2253342"/>
              <a:gd name="connsiteX22" fmla="*/ 645106 w 1489536"/>
              <a:gd name="connsiteY22" fmla="*/ 32657 h 2253342"/>
              <a:gd name="connsiteX23" fmla="*/ 503592 w 1489536"/>
              <a:gd name="connsiteY23" fmla="*/ 0 h 2253342"/>
              <a:gd name="connsiteX24" fmla="*/ 351192 w 1489536"/>
              <a:gd name="connsiteY24" fmla="*/ 21771 h 2253342"/>
              <a:gd name="connsiteX25" fmla="*/ 329420 w 1489536"/>
              <a:gd name="connsiteY25" fmla="*/ 43542 h 2253342"/>
              <a:gd name="connsiteX26" fmla="*/ 296763 w 1489536"/>
              <a:gd name="connsiteY26" fmla="*/ 97971 h 2253342"/>
              <a:gd name="connsiteX27" fmla="*/ 285877 w 1489536"/>
              <a:gd name="connsiteY27" fmla="*/ 130628 h 2253342"/>
              <a:gd name="connsiteX28" fmla="*/ 264106 w 1489536"/>
              <a:gd name="connsiteY28" fmla="*/ 163285 h 2253342"/>
              <a:gd name="connsiteX29" fmla="*/ 253220 w 1489536"/>
              <a:gd name="connsiteY29" fmla="*/ 217714 h 2253342"/>
              <a:gd name="connsiteX30" fmla="*/ 242335 w 1489536"/>
              <a:gd name="connsiteY30" fmla="*/ 250371 h 2253342"/>
              <a:gd name="connsiteX31" fmla="*/ 231449 w 1489536"/>
              <a:gd name="connsiteY31" fmla="*/ 293914 h 2253342"/>
              <a:gd name="connsiteX32" fmla="*/ 198792 w 1489536"/>
              <a:gd name="connsiteY32" fmla="*/ 348342 h 2253342"/>
              <a:gd name="connsiteX33" fmla="*/ 198792 w 1489536"/>
              <a:gd name="connsiteY33" fmla="*/ 348342 h 2253342"/>
              <a:gd name="connsiteX34" fmla="*/ 111706 w 1489536"/>
              <a:gd name="connsiteY34" fmla="*/ 457200 h 2253342"/>
              <a:gd name="connsiteX35" fmla="*/ 100820 w 1489536"/>
              <a:gd name="connsiteY35" fmla="*/ 489857 h 2253342"/>
              <a:gd name="connsiteX36" fmla="*/ 68163 w 1489536"/>
              <a:gd name="connsiteY36" fmla="*/ 511628 h 2253342"/>
              <a:gd name="connsiteX37" fmla="*/ 46392 w 1489536"/>
              <a:gd name="connsiteY37" fmla="*/ 533400 h 2253342"/>
              <a:gd name="connsiteX38" fmla="*/ 32438 w 1489536"/>
              <a:gd name="connsiteY38" fmla="*/ 700523 h 2253342"/>
              <a:gd name="connsiteX39" fmla="*/ 13131 w 1489536"/>
              <a:gd name="connsiteY39" fmla="*/ 803154 h 2253342"/>
              <a:gd name="connsiteX40" fmla="*/ 1532 w 1489536"/>
              <a:gd name="connsiteY40" fmla="*/ 877906 h 2253342"/>
              <a:gd name="connsiteX41" fmla="*/ 12417 w 1489536"/>
              <a:gd name="connsiteY41" fmla="*/ 1023257 h 2253342"/>
              <a:gd name="connsiteX42" fmla="*/ 5107 w 1489536"/>
              <a:gd name="connsiteY42" fmla="*/ 1141777 h 2253342"/>
              <a:gd name="connsiteX43" fmla="*/ 2849 w 1489536"/>
              <a:gd name="connsiteY43" fmla="*/ 1251857 h 2253342"/>
              <a:gd name="connsiteX44" fmla="*/ 46392 w 1489536"/>
              <a:gd name="connsiteY44" fmla="*/ 1306285 h 2253342"/>
              <a:gd name="connsiteX45" fmla="*/ 57277 w 1489536"/>
              <a:gd name="connsiteY45" fmla="*/ 1338942 h 2253342"/>
              <a:gd name="connsiteX46" fmla="*/ 35506 w 1489536"/>
              <a:gd name="connsiteY46" fmla="*/ 1534885 h 2253342"/>
              <a:gd name="connsiteX47" fmla="*/ 24620 w 1489536"/>
              <a:gd name="connsiteY47" fmla="*/ 1567542 h 2253342"/>
              <a:gd name="connsiteX48" fmla="*/ 35506 w 1489536"/>
              <a:gd name="connsiteY48" fmla="*/ 1709057 h 2253342"/>
              <a:gd name="connsiteX49" fmla="*/ 57277 w 1489536"/>
              <a:gd name="connsiteY49" fmla="*/ 1741714 h 2253342"/>
              <a:gd name="connsiteX50" fmla="*/ 100820 w 1489536"/>
              <a:gd name="connsiteY50" fmla="*/ 1785257 h 2253342"/>
              <a:gd name="connsiteX51" fmla="*/ 122592 w 1489536"/>
              <a:gd name="connsiteY51" fmla="*/ 1807028 h 2253342"/>
              <a:gd name="connsiteX52" fmla="*/ 144363 w 1489536"/>
              <a:gd name="connsiteY52" fmla="*/ 1828800 h 2253342"/>
              <a:gd name="connsiteX53" fmla="*/ 177020 w 1489536"/>
              <a:gd name="connsiteY53" fmla="*/ 1850571 h 2253342"/>
              <a:gd name="connsiteX54" fmla="*/ 220563 w 1489536"/>
              <a:gd name="connsiteY54" fmla="*/ 1905000 h 2253342"/>
              <a:gd name="connsiteX55" fmla="*/ 242335 w 1489536"/>
              <a:gd name="connsiteY55" fmla="*/ 1937657 h 2253342"/>
              <a:gd name="connsiteX56" fmla="*/ 318535 w 1489536"/>
              <a:gd name="connsiteY56" fmla="*/ 2002971 h 2253342"/>
              <a:gd name="connsiteX57" fmla="*/ 405620 w 1489536"/>
              <a:gd name="connsiteY57" fmla="*/ 2079171 h 2253342"/>
              <a:gd name="connsiteX58" fmla="*/ 427392 w 1489536"/>
              <a:gd name="connsiteY58" fmla="*/ 2100942 h 2253342"/>
              <a:gd name="connsiteX59" fmla="*/ 492706 w 1489536"/>
              <a:gd name="connsiteY59" fmla="*/ 2122714 h 2253342"/>
              <a:gd name="connsiteX60" fmla="*/ 525363 w 1489536"/>
              <a:gd name="connsiteY60" fmla="*/ 2133600 h 2253342"/>
              <a:gd name="connsiteX61" fmla="*/ 601563 w 1489536"/>
              <a:gd name="connsiteY61" fmla="*/ 2177142 h 2253342"/>
              <a:gd name="connsiteX62" fmla="*/ 699535 w 1489536"/>
              <a:gd name="connsiteY62" fmla="*/ 2198914 h 2253342"/>
              <a:gd name="connsiteX63" fmla="*/ 786620 w 1489536"/>
              <a:gd name="connsiteY63" fmla="*/ 2220685 h 2253342"/>
              <a:gd name="connsiteX64" fmla="*/ 851935 w 1489536"/>
              <a:gd name="connsiteY64" fmla="*/ 2242457 h 2253342"/>
              <a:gd name="connsiteX65" fmla="*/ 884592 w 1489536"/>
              <a:gd name="connsiteY65" fmla="*/ 2253342 h 2253342"/>
              <a:gd name="connsiteX66" fmla="*/ 1026106 w 1489536"/>
              <a:gd name="connsiteY66" fmla="*/ 2242457 h 2253342"/>
              <a:gd name="connsiteX67" fmla="*/ 1091420 w 1489536"/>
              <a:gd name="connsiteY67" fmla="*/ 2177142 h 2253342"/>
              <a:gd name="connsiteX68" fmla="*/ 1145849 w 1489536"/>
              <a:gd name="connsiteY68" fmla="*/ 2122714 h 2253342"/>
              <a:gd name="connsiteX69" fmla="*/ 1167620 w 1489536"/>
              <a:gd name="connsiteY69" fmla="*/ 2090057 h 2253342"/>
              <a:gd name="connsiteX70" fmla="*/ 1222049 w 1489536"/>
              <a:gd name="connsiteY70" fmla="*/ 2035628 h 2253342"/>
              <a:gd name="connsiteX71" fmla="*/ 1252955 w 1489536"/>
              <a:gd name="connsiteY71" fmla="*/ 1860832 h 2253342"/>
              <a:gd name="connsiteX72" fmla="*/ 1326655 w 1489536"/>
              <a:gd name="connsiteY72" fmla="*/ 1713208 h 2253342"/>
              <a:gd name="connsiteX73" fmla="*/ 1341859 w 1489536"/>
              <a:gd name="connsiteY73" fmla="*/ 1445924 h 2253342"/>
              <a:gd name="connsiteX74" fmla="*/ 1386379 w 1489536"/>
              <a:gd name="connsiteY74" fmla="*/ 1325601 h 2253342"/>
              <a:gd name="connsiteX0" fmla="*/ 1457034 w 1489536"/>
              <a:gd name="connsiteY0" fmla="*/ 1219825 h 2253342"/>
              <a:gd name="connsiteX1" fmla="*/ 1487374 w 1489536"/>
              <a:gd name="connsiteY1" fmla="*/ 999524 h 2253342"/>
              <a:gd name="connsiteX2" fmla="*/ 1483306 w 1489536"/>
              <a:gd name="connsiteY2" fmla="*/ 783771 h 2253342"/>
              <a:gd name="connsiteX3" fmla="*/ 1461535 w 1489536"/>
              <a:gd name="connsiteY3" fmla="*/ 751114 h 2253342"/>
              <a:gd name="connsiteX4" fmla="*/ 1451394 w 1489536"/>
              <a:gd name="connsiteY4" fmla="*/ 696685 h 2253342"/>
              <a:gd name="connsiteX5" fmla="*/ 1440757 w 1489536"/>
              <a:gd name="connsiteY5" fmla="*/ 653142 h 2253342"/>
              <a:gd name="connsiteX6" fmla="*/ 1424305 w 1489536"/>
              <a:gd name="connsiteY6" fmla="*/ 620485 h 2253342"/>
              <a:gd name="connsiteX7" fmla="*/ 1341792 w 1489536"/>
              <a:gd name="connsiteY7" fmla="*/ 544285 h 2253342"/>
              <a:gd name="connsiteX8" fmla="*/ 1320020 w 1489536"/>
              <a:gd name="connsiteY8" fmla="*/ 478971 h 2253342"/>
              <a:gd name="connsiteX9" fmla="*/ 1309135 w 1489536"/>
              <a:gd name="connsiteY9" fmla="*/ 446314 h 2253342"/>
              <a:gd name="connsiteX10" fmla="*/ 1254706 w 1489536"/>
              <a:gd name="connsiteY10" fmla="*/ 391885 h 2253342"/>
              <a:gd name="connsiteX11" fmla="*/ 1200277 w 1489536"/>
              <a:gd name="connsiteY11" fmla="*/ 337457 h 2253342"/>
              <a:gd name="connsiteX12" fmla="*/ 1178506 w 1489536"/>
              <a:gd name="connsiteY12" fmla="*/ 315685 h 2253342"/>
              <a:gd name="connsiteX13" fmla="*/ 1113192 w 1489536"/>
              <a:gd name="connsiteY13" fmla="*/ 293914 h 2253342"/>
              <a:gd name="connsiteX14" fmla="*/ 1080535 w 1489536"/>
              <a:gd name="connsiteY14" fmla="*/ 283028 h 2253342"/>
              <a:gd name="connsiteX15" fmla="*/ 1004335 w 1489536"/>
              <a:gd name="connsiteY15" fmla="*/ 261257 h 2253342"/>
              <a:gd name="connsiteX16" fmla="*/ 949906 w 1489536"/>
              <a:gd name="connsiteY16" fmla="*/ 217714 h 2253342"/>
              <a:gd name="connsiteX17" fmla="*/ 895477 w 1489536"/>
              <a:gd name="connsiteY17" fmla="*/ 174171 h 2253342"/>
              <a:gd name="connsiteX18" fmla="*/ 862820 w 1489536"/>
              <a:gd name="connsiteY18" fmla="*/ 163285 h 2253342"/>
              <a:gd name="connsiteX19" fmla="*/ 830163 w 1489536"/>
              <a:gd name="connsiteY19" fmla="*/ 141514 h 2253342"/>
              <a:gd name="connsiteX20" fmla="*/ 797506 w 1489536"/>
              <a:gd name="connsiteY20" fmla="*/ 130628 h 2253342"/>
              <a:gd name="connsiteX21" fmla="*/ 699535 w 1489536"/>
              <a:gd name="connsiteY21" fmla="*/ 76200 h 2253342"/>
              <a:gd name="connsiteX22" fmla="*/ 645106 w 1489536"/>
              <a:gd name="connsiteY22" fmla="*/ 32657 h 2253342"/>
              <a:gd name="connsiteX23" fmla="*/ 503592 w 1489536"/>
              <a:gd name="connsiteY23" fmla="*/ 0 h 2253342"/>
              <a:gd name="connsiteX24" fmla="*/ 351192 w 1489536"/>
              <a:gd name="connsiteY24" fmla="*/ 21771 h 2253342"/>
              <a:gd name="connsiteX25" fmla="*/ 329420 w 1489536"/>
              <a:gd name="connsiteY25" fmla="*/ 43542 h 2253342"/>
              <a:gd name="connsiteX26" fmla="*/ 296763 w 1489536"/>
              <a:gd name="connsiteY26" fmla="*/ 97971 h 2253342"/>
              <a:gd name="connsiteX27" fmla="*/ 285877 w 1489536"/>
              <a:gd name="connsiteY27" fmla="*/ 130628 h 2253342"/>
              <a:gd name="connsiteX28" fmla="*/ 264106 w 1489536"/>
              <a:gd name="connsiteY28" fmla="*/ 163285 h 2253342"/>
              <a:gd name="connsiteX29" fmla="*/ 253220 w 1489536"/>
              <a:gd name="connsiteY29" fmla="*/ 217714 h 2253342"/>
              <a:gd name="connsiteX30" fmla="*/ 242335 w 1489536"/>
              <a:gd name="connsiteY30" fmla="*/ 250371 h 2253342"/>
              <a:gd name="connsiteX31" fmla="*/ 231449 w 1489536"/>
              <a:gd name="connsiteY31" fmla="*/ 293914 h 2253342"/>
              <a:gd name="connsiteX32" fmla="*/ 198792 w 1489536"/>
              <a:gd name="connsiteY32" fmla="*/ 348342 h 2253342"/>
              <a:gd name="connsiteX33" fmla="*/ 198792 w 1489536"/>
              <a:gd name="connsiteY33" fmla="*/ 348342 h 2253342"/>
              <a:gd name="connsiteX34" fmla="*/ 111706 w 1489536"/>
              <a:gd name="connsiteY34" fmla="*/ 457200 h 2253342"/>
              <a:gd name="connsiteX35" fmla="*/ 100820 w 1489536"/>
              <a:gd name="connsiteY35" fmla="*/ 489857 h 2253342"/>
              <a:gd name="connsiteX36" fmla="*/ 68163 w 1489536"/>
              <a:gd name="connsiteY36" fmla="*/ 511628 h 2253342"/>
              <a:gd name="connsiteX37" fmla="*/ 46392 w 1489536"/>
              <a:gd name="connsiteY37" fmla="*/ 533400 h 2253342"/>
              <a:gd name="connsiteX38" fmla="*/ 32438 w 1489536"/>
              <a:gd name="connsiteY38" fmla="*/ 700523 h 2253342"/>
              <a:gd name="connsiteX39" fmla="*/ 13131 w 1489536"/>
              <a:gd name="connsiteY39" fmla="*/ 803154 h 2253342"/>
              <a:gd name="connsiteX40" fmla="*/ 1532 w 1489536"/>
              <a:gd name="connsiteY40" fmla="*/ 877906 h 2253342"/>
              <a:gd name="connsiteX41" fmla="*/ 12417 w 1489536"/>
              <a:gd name="connsiteY41" fmla="*/ 1023257 h 2253342"/>
              <a:gd name="connsiteX42" fmla="*/ 5107 w 1489536"/>
              <a:gd name="connsiteY42" fmla="*/ 1141777 h 2253342"/>
              <a:gd name="connsiteX43" fmla="*/ 2849 w 1489536"/>
              <a:gd name="connsiteY43" fmla="*/ 1251857 h 2253342"/>
              <a:gd name="connsiteX44" fmla="*/ 46392 w 1489536"/>
              <a:gd name="connsiteY44" fmla="*/ 1306285 h 2253342"/>
              <a:gd name="connsiteX45" fmla="*/ 57277 w 1489536"/>
              <a:gd name="connsiteY45" fmla="*/ 1338942 h 2253342"/>
              <a:gd name="connsiteX46" fmla="*/ 35506 w 1489536"/>
              <a:gd name="connsiteY46" fmla="*/ 1534885 h 2253342"/>
              <a:gd name="connsiteX47" fmla="*/ 24620 w 1489536"/>
              <a:gd name="connsiteY47" fmla="*/ 1567542 h 2253342"/>
              <a:gd name="connsiteX48" fmla="*/ 35506 w 1489536"/>
              <a:gd name="connsiteY48" fmla="*/ 1709057 h 2253342"/>
              <a:gd name="connsiteX49" fmla="*/ 57277 w 1489536"/>
              <a:gd name="connsiteY49" fmla="*/ 1741714 h 2253342"/>
              <a:gd name="connsiteX50" fmla="*/ 100820 w 1489536"/>
              <a:gd name="connsiteY50" fmla="*/ 1785257 h 2253342"/>
              <a:gd name="connsiteX51" fmla="*/ 122592 w 1489536"/>
              <a:gd name="connsiteY51" fmla="*/ 1807028 h 2253342"/>
              <a:gd name="connsiteX52" fmla="*/ 144363 w 1489536"/>
              <a:gd name="connsiteY52" fmla="*/ 1828800 h 2253342"/>
              <a:gd name="connsiteX53" fmla="*/ 177020 w 1489536"/>
              <a:gd name="connsiteY53" fmla="*/ 1850571 h 2253342"/>
              <a:gd name="connsiteX54" fmla="*/ 220563 w 1489536"/>
              <a:gd name="connsiteY54" fmla="*/ 1905000 h 2253342"/>
              <a:gd name="connsiteX55" fmla="*/ 242335 w 1489536"/>
              <a:gd name="connsiteY55" fmla="*/ 1937657 h 2253342"/>
              <a:gd name="connsiteX56" fmla="*/ 318535 w 1489536"/>
              <a:gd name="connsiteY56" fmla="*/ 2002971 h 2253342"/>
              <a:gd name="connsiteX57" fmla="*/ 405620 w 1489536"/>
              <a:gd name="connsiteY57" fmla="*/ 2079171 h 2253342"/>
              <a:gd name="connsiteX58" fmla="*/ 427392 w 1489536"/>
              <a:gd name="connsiteY58" fmla="*/ 2100942 h 2253342"/>
              <a:gd name="connsiteX59" fmla="*/ 492706 w 1489536"/>
              <a:gd name="connsiteY59" fmla="*/ 2122714 h 2253342"/>
              <a:gd name="connsiteX60" fmla="*/ 525363 w 1489536"/>
              <a:gd name="connsiteY60" fmla="*/ 2133600 h 2253342"/>
              <a:gd name="connsiteX61" fmla="*/ 601563 w 1489536"/>
              <a:gd name="connsiteY61" fmla="*/ 2177142 h 2253342"/>
              <a:gd name="connsiteX62" fmla="*/ 699535 w 1489536"/>
              <a:gd name="connsiteY62" fmla="*/ 2198914 h 2253342"/>
              <a:gd name="connsiteX63" fmla="*/ 786620 w 1489536"/>
              <a:gd name="connsiteY63" fmla="*/ 2220685 h 2253342"/>
              <a:gd name="connsiteX64" fmla="*/ 851935 w 1489536"/>
              <a:gd name="connsiteY64" fmla="*/ 2242457 h 2253342"/>
              <a:gd name="connsiteX65" fmla="*/ 884592 w 1489536"/>
              <a:gd name="connsiteY65" fmla="*/ 2253342 h 2253342"/>
              <a:gd name="connsiteX66" fmla="*/ 1026106 w 1489536"/>
              <a:gd name="connsiteY66" fmla="*/ 2242457 h 2253342"/>
              <a:gd name="connsiteX67" fmla="*/ 1091420 w 1489536"/>
              <a:gd name="connsiteY67" fmla="*/ 2177142 h 2253342"/>
              <a:gd name="connsiteX68" fmla="*/ 1145849 w 1489536"/>
              <a:gd name="connsiteY68" fmla="*/ 2122714 h 2253342"/>
              <a:gd name="connsiteX69" fmla="*/ 1167620 w 1489536"/>
              <a:gd name="connsiteY69" fmla="*/ 2090057 h 2253342"/>
              <a:gd name="connsiteX70" fmla="*/ 1171938 w 1489536"/>
              <a:gd name="connsiteY70" fmla="*/ 1991460 h 2253342"/>
              <a:gd name="connsiteX71" fmla="*/ 1252955 w 1489536"/>
              <a:gd name="connsiteY71" fmla="*/ 1860832 h 2253342"/>
              <a:gd name="connsiteX72" fmla="*/ 1326655 w 1489536"/>
              <a:gd name="connsiteY72" fmla="*/ 1713208 h 2253342"/>
              <a:gd name="connsiteX73" fmla="*/ 1341859 w 1489536"/>
              <a:gd name="connsiteY73" fmla="*/ 1445924 h 2253342"/>
              <a:gd name="connsiteX74" fmla="*/ 1386379 w 1489536"/>
              <a:gd name="connsiteY74" fmla="*/ 1325601 h 2253342"/>
              <a:gd name="connsiteX0" fmla="*/ 1457034 w 1489536"/>
              <a:gd name="connsiteY0" fmla="*/ 1219825 h 2253342"/>
              <a:gd name="connsiteX1" fmla="*/ 1487374 w 1489536"/>
              <a:gd name="connsiteY1" fmla="*/ 999524 h 2253342"/>
              <a:gd name="connsiteX2" fmla="*/ 1483306 w 1489536"/>
              <a:gd name="connsiteY2" fmla="*/ 783771 h 2253342"/>
              <a:gd name="connsiteX3" fmla="*/ 1461535 w 1489536"/>
              <a:gd name="connsiteY3" fmla="*/ 751114 h 2253342"/>
              <a:gd name="connsiteX4" fmla="*/ 1451394 w 1489536"/>
              <a:gd name="connsiteY4" fmla="*/ 696685 h 2253342"/>
              <a:gd name="connsiteX5" fmla="*/ 1440757 w 1489536"/>
              <a:gd name="connsiteY5" fmla="*/ 653142 h 2253342"/>
              <a:gd name="connsiteX6" fmla="*/ 1424305 w 1489536"/>
              <a:gd name="connsiteY6" fmla="*/ 620485 h 2253342"/>
              <a:gd name="connsiteX7" fmla="*/ 1341792 w 1489536"/>
              <a:gd name="connsiteY7" fmla="*/ 544285 h 2253342"/>
              <a:gd name="connsiteX8" fmla="*/ 1320020 w 1489536"/>
              <a:gd name="connsiteY8" fmla="*/ 478971 h 2253342"/>
              <a:gd name="connsiteX9" fmla="*/ 1309135 w 1489536"/>
              <a:gd name="connsiteY9" fmla="*/ 446314 h 2253342"/>
              <a:gd name="connsiteX10" fmla="*/ 1254706 w 1489536"/>
              <a:gd name="connsiteY10" fmla="*/ 391885 h 2253342"/>
              <a:gd name="connsiteX11" fmla="*/ 1200277 w 1489536"/>
              <a:gd name="connsiteY11" fmla="*/ 337457 h 2253342"/>
              <a:gd name="connsiteX12" fmla="*/ 1178506 w 1489536"/>
              <a:gd name="connsiteY12" fmla="*/ 315685 h 2253342"/>
              <a:gd name="connsiteX13" fmla="*/ 1113192 w 1489536"/>
              <a:gd name="connsiteY13" fmla="*/ 293914 h 2253342"/>
              <a:gd name="connsiteX14" fmla="*/ 1080535 w 1489536"/>
              <a:gd name="connsiteY14" fmla="*/ 283028 h 2253342"/>
              <a:gd name="connsiteX15" fmla="*/ 1004335 w 1489536"/>
              <a:gd name="connsiteY15" fmla="*/ 261257 h 2253342"/>
              <a:gd name="connsiteX16" fmla="*/ 949906 w 1489536"/>
              <a:gd name="connsiteY16" fmla="*/ 217714 h 2253342"/>
              <a:gd name="connsiteX17" fmla="*/ 895477 w 1489536"/>
              <a:gd name="connsiteY17" fmla="*/ 174171 h 2253342"/>
              <a:gd name="connsiteX18" fmla="*/ 862820 w 1489536"/>
              <a:gd name="connsiteY18" fmla="*/ 163285 h 2253342"/>
              <a:gd name="connsiteX19" fmla="*/ 830163 w 1489536"/>
              <a:gd name="connsiteY19" fmla="*/ 141514 h 2253342"/>
              <a:gd name="connsiteX20" fmla="*/ 797506 w 1489536"/>
              <a:gd name="connsiteY20" fmla="*/ 130628 h 2253342"/>
              <a:gd name="connsiteX21" fmla="*/ 699535 w 1489536"/>
              <a:gd name="connsiteY21" fmla="*/ 76200 h 2253342"/>
              <a:gd name="connsiteX22" fmla="*/ 645106 w 1489536"/>
              <a:gd name="connsiteY22" fmla="*/ 32657 h 2253342"/>
              <a:gd name="connsiteX23" fmla="*/ 503592 w 1489536"/>
              <a:gd name="connsiteY23" fmla="*/ 0 h 2253342"/>
              <a:gd name="connsiteX24" fmla="*/ 351192 w 1489536"/>
              <a:gd name="connsiteY24" fmla="*/ 21771 h 2253342"/>
              <a:gd name="connsiteX25" fmla="*/ 329420 w 1489536"/>
              <a:gd name="connsiteY25" fmla="*/ 43542 h 2253342"/>
              <a:gd name="connsiteX26" fmla="*/ 296763 w 1489536"/>
              <a:gd name="connsiteY26" fmla="*/ 97971 h 2253342"/>
              <a:gd name="connsiteX27" fmla="*/ 285877 w 1489536"/>
              <a:gd name="connsiteY27" fmla="*/ 130628 h 2253342"/>
              <a:gd name="connsiteX28" fmla="*/ 264106 w 1489536"/>
              <a:gd name="connsiteY28" fmla="*/ 163285 h 2253342"/>
              <a:gd name="connsiteX29" fmla="*/ 253220 w 1489536"/>
              <a:gd name="connsiteY29" fmla="*/ 217714 h 2253342"/>
              <a:gd name="connsiteX30" fmla="*/ 242335 w 1489536"/>
              <a:gd name="connsiteY30" fmla="*/ 250371 h 2253342"/>
              <a:gd name="connsiteX31" fmla="*/ 231449 w 1489536"/>
              <a:gd name="connsiteY31" fmla="*/ 293914 h 2253342"/>
              <a:gd name="connsiteX32" fmla="*/ 198792 w 1489536"/>
              <a:gd name="connsiteY32" fmla="*/ 348342 h 2253342"/>
              <a:gd name="connsiteX33" fmla="*/ 198792 w 1489536"/>
              <a:gd name="connsiteY33" fmla="*/ 348342 h 2253342"/>
              <a:gd name="connsiteX34" fmla="*/ 111706 w 1489536"/>
              <a:gd name="connsiteY34" fmla="*/ 457200 h 2253342"/>
              <a:gd name="connsiteX35" fmla="*/ 100820 w 1489536"/>
              <a:gd name="connsiteY35" fmla="*/ 489857 h 2253342"/>
              <a:gd name="connsiteX36" fmla="*/ 68163 w 1489536"/>
              <a:gd name="connsiteY36" fmla="*/ 511628 h 2253342"/>
              <a:gd name="connsiteX37" fmla="*/ 46392 w 1489536"/>
              <a:gd name="connsiteY37" fmla="*/ 533400 h 2253342"/>
              <a:gd name="connsiteX38" fmla="*/ 32438 w 1489536"/>
              <a:gd name="connsiteY38" fmla="*/ 700523 h 2253342"/>
              <a:gd name="connsiteX39" fmla="*/ 13131 w 1489536"/>
              <a:gd name="connsiteY39" fmla="*/ 803154 h 2253342"/>
              <a:gd name="connsiteX40" fmla="*/ 1532 w 1489536"/>
              <a:gd name="connsiteY40" fmla="*/ 877906 h 2253342"/>
              <a:gd name="connsiteX41" fmla="*/ 12417 w 1489536"/>
              <a:gd name="connsiteY41" fmla="*/ 1023257 h 2253342"/>
              <a:gd name="connsiteX42" fmla="*/ 5107 w 1489536"/>
              <a:gd name="connsiteY42" fmla="*/ 1141777 h 2253342"/>
              <a:gd name="connsiteX43" fmla="*/ 2849 w 1489536"/>
              <a:gd name="connsiteY43" fmla="*/ 1251857 h 2253342"/>
              <a:gd name="connsiteX44" fmla="*/ 46392 w 1489536"/>
              <a:gd name="connsiteY44" fmla="*/ 1306285 h 2253342"/>
              <a:gd name="connsiteX45" fmla="*/ 57277 w 1489536"/>
              <a:gd name="connsiteY45" fmla="*/ 1338942 h 2253342"/>
              <a:gd name="connsiteX46" fmla="*/ 35506 w 1489536"/>
              <a:gd name="connsiteY46" fmla="*/ 1534885 h 2253342"/>
              <a:gd name="connsiteX47" fmla="*/ 24620 w 1489536"/>
              <a:gd name="connsiteY47" fmla="*/ 1567542 h 2253342"/>
              <a:gd name="connsiteX48" fmla="*/ 35506 w 1489536"/>
              <a:gd name="connsiteY48" fmla="*/ 1709057 h 2253342"/>
              <a:gd name="connsiteX49" fmla="*/ 57277 w 1489536"/>
              <a:gd name="connsiteY49" fmla="*/ 1741714 h 2253342"/>
              <a:gd name="connsiteX50" fmla="*/ 100820 w 1489536"/>
              <a:gd name="connsiteY50" fmla="*/ 1785257 h 2253342"/>
              <a:gd name="connsiteX51" fmla="*/ 122592 w 1489536"/>
              <a:gd name="connsiteY51" fmla="*/ 1807028 h 2253342"/>
              <a:gd name="connsiteX52" fmla="*/ 144363 w 1489536"/>
              <a:gd name="connsiteY52" fmla="*/ 1828800 h 2253342"/>
              <a:gd name="connsiteX53" fmla="*/ 177020 w 1489536"/>
              <a:gd name="connsiteY53" fmla="*/ 1850571 h 2253342"/>
              <a:gd name="connsiteX54" fmla="*/ 220563 w 1489536"/>
              <a:gd name="connsiteY54" fmla="*/ 1905000 h 2253342"/>
              <a:gd name="connsiteX55" fmla="*/ 242335 w 1489536"/>
              <a:gd name="connsiteY55" fmla="*/ 1937657 h 2253342"/>
              <a:gd name="connsiteX56" fmla="*/ 318535 w 1489536"/>
              <a:gd name="connsiteY56" fmla="*/ 2002971 h 2253342"/>
              <a:gd name="connsiteX57" fmla="*/ 405620 w 1489536"/>
              <a:gd name="connsiteY57" fmla="*/ 2079171 h 2253342"/>
              <a:gd name="connsiteX58" fmla="*/ 427392 w 1489536"/>
              <a:gd name="connsiteY58" fmla="*/ 2100942 h 2253342"/>
              <a:gd name="connsiteX59" fmla="*/ 492706 w 1489536"/>
              <a:gd name="connsiteY59" fmla="*/ 2122714 h 2253342"/>
              <a:gd name="connsiteX60" fmla="*/ 525363 w 1489536"/>
              <a:gd name="connsiteY60" fmla="*/ 2133600 h 2253342"/>
              <a:gd name="connsiteX61" fmla="*/ 601563 w 1489536"/>
              <a:gd name="connsiteY61" fmla="*/ 2177142 h 2253342"/>
              <a:gd name="connsiteX62" fmla="*/ 699535 w 1489536"/>
              <a:gd name="connsiteY62" fmla="*/ 2198914 h 2253342"/>
              <a:gd name="connsiteX63" fmla="*/ 786620 w 1489536"/>
              <a:gd name="connsiteY63" fmla="*/ 2220685 h 2253342"/>
              <a:gd name="connsiteX64" fmla="*/ 851935 w 1489536"/>
              <a:gd name="connsiteY64" fmla="*/ 2242457 h 2253342"/>
              <a:gd name="connsiteX65" fmla="*/ 884592 w 1489536"/>
              <a:gd name="connsiteY65" fmla="*/ 2253342 h 2253342"/>
              <a:gd name="connsiteX66" fmla="*/ 1026106 w 1489536"/>
              <a:gd name="connsiteY66" fmla="*/ 2242457 h 2253342"/>
              <a:gd name="connsiteX67" fmla="*/ 1091420 w 1489536"/>
              <a:gd name="connsiteY67" fmla="*/ 2177142 h 2253342"/>
              <a:gd name="connsiteX68" fmla="*/ 1145849 w 1489536"/>
              <a:gd name="connsiteY68" fmla="*/ 2122714 h 2253342"/>
              <a:gd name="connsiteX69" fmla="*/ 1171938 w 1489536"/>
              <a:gd name="connsiteY69" fmla="*/ 1991460 h 2253342"/>
              <a:gd name="connsiteX70" fmla="*/ 1252955 w 1489536"/>
              <a:gd name="connsiteY70" fmla="*/ 1860832 h 2253342"/>
              <a:gd name="connsiteX71" fmla="*/ 1326655 w 1489536"/>
              <a:gd name="connsiteY71" fmla="*/ 1713208 h 2253342"/>
              <a:gd name="connsiteX72" fmla="*/ 1341859 w 1489536"/>
              <a:gd name="connsiteY72" fmla="*/ 1445924 h 2253342"/>
              <a:gd name="connsiteX73" fmla="*/ 1386379 w 1489536"/>
              <a:gd name="connsiteY73" fmla="*/ 1325601 h 2253342"/>
              <a:gd name="connsiteX0" fmla="*/ 1457034 w 1489536"/>
              <a:gd name="connsiteY0" fmla="*/ 1219825 h 2253342"/>
              <a:gd name="connsiteX1" fmla="*/ 1487374 w 1489536"/>
              <a:gd name="connsiteY1" fmla="*/ 999524 h 2253342"/>
              <a:gd name="connsiteX2" fmla="*/ 1483306 w 1489536"/>
              <a:gd name="connsiteY2" fmla="*/ 783771 h 2253342"/>
              <a:gd name="connsiteX3" fmla="*/ 1461535 w 1489536"/>
              <a:gd name="connsiteY3" fmla="*/ 751114 h 2253342"/>
              <a:gd name="connsiteX4" fmla="*/ 1451394 w 1489536"/>
              <a:gd name="connsiteY4" fmla="*/ 696685 h 2253342"/>
              <a:gd name="connsiteX5" fmla="*/ 1440757 w 1489536"/>
              <a:gd name="connsiteY5" fmla="*/ 653142 h 2253342"/>
              <a:gd name="connsiteX6" fmla="*/ 1424305 w 1489536"/>
              <a:gd name="connsiteY6" fmla="*/ 620485 h 2253342"/>
              <a:gd name="connsiteX7" fmla="*/ 1341792 w 1489536"/>
              <a:gd name="connsiteY7" fmla="*/ 544285 h 2253342"/>
              <a:gd name="connsiteX8" fmla="*/ 1320020 w 1489536"/>
              <a:gd name="connsiteY8" fmla="*/ 478971 h 2253342"/>
              <a:gd name="connsiteX9" fmla="*/ 1309135 w 1489536"/>
              <a:gd name="connsiteY9" fmla="*/ 446314 h 2253342"/>
              <a:gd name="connsiteX10" fmla="*/ 1254706 w 1489536"/>
              <a:gd name="connsiteY10" fmla="*/ 391885 h 2253342"/>
              <a:gd name="connsiteX11" fmla="*/ 1200277 w 1489536"/>
              <a:gd name="connsiteY11" fmla="*/ 337457 h 2253342"/>
              <a:gd name="connsiteX12" fmla="*/ 1178506 w 1489536"/>
              <a:gd name="connsiteY12" fmla="*/ 315685 h 2253342"/>
              <a:gd name="connsiteX13" fmla="*/ 1113192 w 1489536"/>
              <a:gd name="connsiteY13" fmla="*/ 293914 h 2253342"/>
              <a:gd name="connsiteX14" fmla="*/ 1080535 w 1489536"/>
              <a:gd name="connsiteY14" fmla="*/ 283028 h 2253342"/>
              <a:gd name="connsiteX15" fmla="*/ 1004335 w 1489536"/>
              <a:gd name="connsiteY15" fmla="*/ 261257 h 2253342"/>
              <a:gd name="connsiteX16" fmla="*/ 949906 w 1489536"/>
              <a:gd name="connsiteY16" fmla="*/ 217714 h 2253342"/>
              <a:gd name="connsiteX17" fmla="*/ 895477 w 1489536"/>
              <a:gd name="connsiteY17" fmla="*/ 174171 h 2253342"/>
              <a:gd name="connsiteX18" fmla="*/ 862820 w 1489536"/>
              <a:gd name="connsiteY18" fmla="*/ 163285 h 2253342"/>
              <a:gd name="connsiteX19" fmla="*/ 830163 w 1489536"/>
              <a:gd name="connsiteY19" fmla="*/ 141514 h 2253342"/>
              <a:gd name="connsiteX20" fmla="*/ 797506 w 1489536"/>
              <a:gd name="connsiteY20" fmla="*/ 130628 h 2253342"/>
              <a:gd name="connsiteX21" fmla="*/ 699535 w 1489536"/>
              <a:gd name="connsiteY21" fmla="*/ 76200 h 2253342"/>
              <a:gd name="connsiteX22" fmla="*/ 645106 w 1489536"/>
              <a:gd name="connsiteY22" fmla="*/ 32657 h 2253342"/>
              <a:gd name="connsiteX23" fmla="*/ 503592 w 1489536"/>
              <a:gd name="connsiteY23" fmla="*/ 0 h 2253342"/>
              <a:gd name="connsiteX24" fmla="*/ 351192 w 1489536"/>
              <a:gd name="connsiteY24" fmla="*/ 21771 h 2253342"/>
              <a:gd name="connsiteX25" fmla="*/ 329420 w 1489536"/>
              <a:gd name="connsiteY25" fmla="*/ 43542 h 2253342"/>
              <a:gd name="connsiteX26" fmla="*/ 296763 w 1489536"/>
              <a:gd name="connsiteY26" fmla="*/ 97971 h 2253342"/>
              <a:gd name="connsiteX27" fmla="*/ 285877 w 1489536"/>
              <a:gd name="connsiteY27" fmla="*/ 130628 h 2253342"/>
              <a:gd name="connsiteX28" fmla="*/ 264106 w 1489536"/>
              <a:gd name="connsiteY28" fmla="*/ 163285 h 2253342"/>
              <a:gd name="connsiteX29" fmla="*/ 253220 w 1489536"/>
              <a:gd name="connsiteY29" fmla="*/ 217714 h 2253342"/>
              <a:gd name="connsiteX30" fmla="*/ 242335 w 1489536"/>
              <a:gd name="connsiteY30" fmla="*/ 250371 h 2253342"/>
              <a:gd name="connsiteX31" fmla="*/ 231449 w 1489536"/>
              <a:gd name="connsiteY31" fmla="*/ 293914 h 2253342"/>
              <a:gd name="connsiteX32" fmla="*/ 198792 w 1489536"/>
              <a:gd name="connsiteY32" fmla="*/ 348342 h 2253342"/>
              <a:gd name="connsiteX33" fmla="*/ 198792 w 1489536"/>
              <a:gd name="connsiteY33" fmla="*/ 348342 h 2253342"/>
              <a:gd name="connsiteX34" fmla="*/ 111706 w 1489536"/>
              <a:gd name="connsiteY34" fmla="*/ 457200 h 2253342"/>
              <a:gd name="connsiteX35" fmla="*/ 100820 w 1489536"/>
              <a:gd name="connsiteY35" fmla="*/ 489857 h 2253342"/>
              <a:gd name="connsiteX36" fmla="*/ 68163 w 1489536"/>
              <a:gd name="connsiteY36" fmla="*/ 511628 h 2253342"/>
              <a:gd name="connsiteX37" fmla="*/ 46392 w 1489536"/>
              <a:gd name="connsiteY37" fmla="*/ 533400 h 2253342"/>
              <a:gd name="connsiteX38" fmla="*/ 32438 w 1489536"/>
              <a:gd name="connsiteY38" fmla="*/ 700523 h 2253342"/>
              <a:gd name="connsiteX39" fmla="*/ 13131 w 1489536"/>
              <a:gd name="connsiteY39" fmla="*/ 803154 h 2253342"/>
              <a:gd name="connsiteX40" fmla="*/ 1532 w 1489536"/>
              <a:gd name="connsiteY40" fmla="*/ 877906 h 2253342"/>
              <a:gd name="connsiteX41" fmla="*/ 12417 w 1489536"/>
              <a:gd name="connsiteY41" fmla="*/ 1023257 h 2253342"/>
              <a:gd name="connsiteX42" fmla="*/ 5107 w 1489536"/>
              <a:gd name="connsiteY42" fmla="*/ 1141777 h 2253342"/>
              <a:gd name="connsiteX43" fmla="*/ 2849 w 1489536"/>
              <a:gd name="connsiteY43" fmla="*/ 1251857 h 2253342"/>
              <a:gd name="connsiteX44" fmla="*/ 46392 w 1489536"/>
              <a:gd name="connsiteY44" fmla="*/ 1306285 h 2253342"/>
              <a:gd name="connsiteX45" fmla="*/ 57277 w 1489536"/>
              <a:gd name="connsiteY45" fmla="*/ 1338942 h 2253342"/>
              <a:gd name="connsiteX46" fmla="*/ 35506 w 1489536"/>
              <a:gd name="connsiteY46" fmla="*/ 1534885 h 2253342"/>
              <a:gd name="connsiteX47" fmla="*/ 24620 w 1489536"/>
              <a:gd name="connsiteY47" fmla="*/ 1567542 h 2253342"/>
              <a:gd name="connsiteX48" fmla="*/ 35506 w 1489536"/>
              <a:gd name="connsiteY48" fmla="*/ 1709057 h 2253342"/>
              <a:gd name="connsiteX49" fmla="*/ 57277 w 1489536"/>
              <a:gd name="connsiteY49" fmla="*/ 1741714 h 2253342"/>
              <a:gd name="connsiteX50" fmla="*/ 100820 w 1489536"/>
              <a:gd name="connsiteY50" fmla="*/ 1785257 h 2253342"/>
              <a:gd name="connsiteX51" fmla="*/ 122592 w 1489536"/>
              <a:gd name="connsiteY51" fmla="*/ 1807028 h 2253342"/>
              <a:gd name="connsiteX52" fmla="*/ 144363 w 1489536"/>
              <a:gd name="connsiteY52" fmla="*/ 1828800 h 2253342"/>
              <a:gd name="connsiteX53" fmla="*/ 177020 w 1489536"/>
              <a:gd name="connsiteY53" fmla="*/ 1850571 h 2253342"/>
              <a:gd name="connsiteX54" fmla="*/ 220563 w 1489536"/>
              <a:gd name="connsiteY54" fmla="*/ 1905000 h 2253342"/>
              <a:gd name="connsiteX55" fmla="*/ 242335 w 1489536"/>
              <a:gd name="connsiteY55" fmla="*/ 1937657 h 2253342"/>
              <a:gd name="connsiteX56" fmla="*/ 318535 w 1489536"/>
              <a:gd name="connsiteY56" fmla="*/ 2002971 h 2253342"/>
              <a:gd name="connsiteX57" fmla="*/ 405620 w 1489536"/>
              <a:gd name="connsiteY57" fmla="*/ 2079171 h 2253342"/>
              <a:gd name="connsiteX58" fmla="*/ 427392 w 1489536"/>
              <a:gd name="connsiteY58" fmla="*/ 2100942 h 2253342"/>
              <a:gd name="connsiteX59" fmla="*/ 492706 w 1489536"/>
              <a:gd name="connsiteY59" fmla="*/ 2122714 h 2253342"/>
              <a:gd name="connsiteX60" fmla="*/ 525363 w 1489536"/>
              <a:gd name="connsiteY60" fmla="*/ 2133600 h 2253342"/>
              <a:gd name="connsiteX61" fmla="*/ 601563 w 1489536"/>
              <a:gd name="connsiteY61" fmla="*/ 2177142 h 2253342"/>
              <a:gd name="connsiteX62" fmla="*/ 699535 w 1489536"/>
              <a:gd name="connsiteY62" fmla="*/ 2198914 h 2253342"/>
              <a:gd name="connsiteX63" fmla="*/ 786620 w 1489536"/>
              <a:gd name="connsiteY63" fmla="*/ 2220685 h 2253342"/>
              <a:gd name="connsiteX64" fmla="*/ 851935 w 1489536"/>
              <a:gd name="connsiteY64" fmla="*/ 2242457 h 2253342"/>
              <a:gd name="connsiteX65" fmla="*/ 884592 w 1489536"/>
              <a:gd name="connsiteY65" fmla="*/ 2253342 h 2253342"/>
              <a:gd name="connsiteX66" fmla="*/ 1026106 w 1489536"/>
              <a:gd name="connsiteY66" fmla="*/ 2242457 h 2253342"/>
              <a:gd name="connsiteX67" fmla="*/ 1130395 w 1489536"/>
              <a:gd name="connsiteY67" fmla="*/ 2221310 h 2253342"/>
              <a:gd name="connsiteX68" fmla="*/ 1145849 w 1489536"/>
              <a:gd name="connsiteY68" fmla="*/ 2122714 h 2253342"/>
              <a:gd name="connsiteX69" fmla="*/ 1171938 w 1489536"/>
              <a:gd name="connsiteY69" fmla="*/ 1991460 h 2253342"/>
              <a:gd name="connsiteX70" fmla="*/ 1252955 w 1489536"/>
              <a:gd name="connsiteY70" fmla="*/ 1860832 h 2253342"/>
              <a:gd name="connsiteX71" fmla="*/ 1326655 w 1489536"/>
              <a:gd name="connsiteY71" fmla="*/ 1713208 h 2253342"/>
              <a:gd name="connsiteX72" fmla="*/ 1341859 w 1489536"/>
              <a:gd name="connsiteY72" fmla="*/ 1445924 h 2253342"/>
              <a:gd name="connsiteX73" fmla="*/ 1386379 w 1489536"/>
              <a:gd name="connsiteY73" fmla="*/ 1325601 h 225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89536" h="2253342">
                <a:moveTo>
                  <a:pt x="1457034" y="1219825"/>
                </a:moveTo>
                <a:cubicBezTo>
                  <a:pt x="1455235" y="1157059"/>
                  <a:pt x="1499699" y="1066065"/>
                  <a:pt x="1487374" y="999524"/>
                </a:cubicBezTo>
                <a:cubicBezTo>
                  <a:pt x="1487364" y="999510"/>
                  <a:pt x="1487612" y="825173"/>
                  <a:pt x="1483306" y="783771"/>
                </a:cubicBezTo>
                <a:cubicBezTo>
                  <a:pt x="1479000" y="742369"/>
                  <a:pt x="1466854" y="765628"/>
                  <a:pt x="1461535" y="751114"/>
                </a:cubicBezTo>
                <a:cubicBezTo>
                  <a:pt x="1456216" y="736600"/>
                  <a:pt x="1454857" y="713014"/>
                  <a:pt x="1451394" y="696685"/>
                </a:cubicBezTo>
                <a:cubicBezTo>
                  <a:pt x="1447931" y="680356"/>
                  <a:pt x="1445272" y="665842"/>
                  <a:pt x="1440757" y="653142"/>
                </a:cubicBezTo>
                <a:cubicBezTo>
                  <a:pt x="1436242" y="640442"/>
                  <a:pt x="1440799" y="638628"/>
                  <a:pt x="1424305" y="620485"/>
                </a:cubicBezTo>
                <a:cubicBezTo>
                  <a:pt x="1407811" y="602342"/>
                  <a:pt x="1359173" y="567871"/>
                  <a:pt x="1341792" y="544285"/>
                </a:cubicBezTo>
                <a:cubicBezTo>
                  <a:pt x="1324411" y="520699"/>
                  <a:pt x="1327277" y="500742"/>
                  <a:pt x="1320020" y="478971"/>
                </a:cubicBezTo>
                <a:cubicBezTo>
                  <a:pt x="1316391" y="468085"/>
                  <a:pt x="1317249" y="454428"/>
                  <a:pt x="1309135" y="446314"/>
                </a:cubicBezTo>
                <a:lnTo>
                  <a:pt x="1254706" y="391885"/>
                </a:lnTo>
                <a:lnTo>
                  <a:pt x="1200277" y="337457"/>
                </a:lnTo>
                <a:cubicBezTo>
                  <a:pt x="1193020" y="330200"/>
                  <a:pt x="1188243" y="318930"/>
                  <a:pt x="1178506" y="315685"/>
                </a:cubicBezTo>
                <a:lnTo>
                  <a:pt x="1113192" y="293914"/>
                </a:lnTo>
                <a:cubicBezTo>
                  <a:pt x="1102306" y="290285"/>
                  <a:pt x="1091667" y="285811"/>
                  <a:pt x="1080535" y="283028"/>
                </a:cubicBezTo>
                <a:cubicBezTo>
                  <a:pt x="1025860" y="269359"/>
                  <a:pt x="1051185" y="276873"/>
                  <a:pt x="1004335" y="261257"/>
                </a:cubicBezTo>
                <a:cubicBezTo>
                  <a:pt x="951762" y="208684"/>
                  <a:pt x="1018573" y="272648"/>
                  <a:pt x="949906" y="217714"/>
                </a:cubicBezTo>
                <a:cubicBezTo>
                  <a:pt x="916151" y="190710"/>
                  <a:pt x="940158" y="196511"/>
                  <a:pt x="895477" y="174171"/>
                </a:cubicBezTo>
                <a:cubicBezTo>
                  <a:pt x="885214" y="169039"/>
                  <a:pt x="873083" y="168417"/>
                  <a:pt x="862820" y="163285"/>
                </a:cubicBezTo>
                <a:cubicBezTo>
                  <a:pt x="851118" y="157434"/>
                  <a:pt x="841865" y="147365"/>
                  <a:pt x="830163" y="141514"/>
                </a:cubicBezTo>
                <a:cubicBezTo>
                  <a:pt x="819900" y="136382"/>
                  <a:pt x="807537" y="136201"/>
                  <a:pt x="797506" y="130628"/>
                </a:cubicBezTo>
                <a:cubicBezTo>
                  <a:pt x="685219" y="68246"/>
                  <a:pt x="773427" y="100829"/>
                  <a:pt x="699535" y="76200"/>
                </a:cubicBezTo>
                <a:cubicBezTo>
                  <a:pt x="681439" y="58104"/>
                  <a:pt x="669825" y="43643"/>
                  <a:pt x="645106" y="32657"/>
                </a:cubicBezTo>
                <a:cubicBezTo>
                  <a:pt x="588478" y="7489"/>
                  <a:pt x="565585" y="8856"/>
                  <a:pt x="503592" y="0"/>
                </a:cubicBezTo>
                <a:cubicBezTo>
                  <a:pt x="501727" y="170"/>
                  <a:pt x="384851" y="1576"/>
                  <a:pt x="351192" y="21771"/>
                </a:cubicBezTo>
                <a:cubicBezTo>
                  <a:pt x="342391" y="27051"/>
                  <a:pt x="336677" y="36285"/>
                  <a:pt x="329420" y="43542"/>
                </a:cubicBezTo>
                <a:cubicBezTo>
                  <a:pt x="298587" y="136049"/>
                  <a:pt x="341588" y="23265"/>
                  <a:pt x="296763" y="97971"/>
                </a:cubicBezTo>
                <a:cubicBezTo>
                  <a:pt x="290859" y="107810"/>
                  <a:pt x="291009" y="120365"/>
                  <a:pt x="285877" y="130628"/>
                </a:cubicBezTo>
                <a:cubicBezTo>
                  <a:pt x="280026" y="142330"/>
                  <a:pt x="271363" y="152399"/>
                  <a:pt x="264106" y="163285"/>
                </a:cubicBezTo>
                <a:cubicBezTo>
                  <a:pt x="260477" y="181428"/>
                  <a:pt x="257707" y="199764"/>
                  <a:pt x="253220" y="217714"/>
                </a:cubicBezTo>
                <a:cubicBezTo>
                  <a:pt x="250437" y="228846"/>
                  <a:pt x="245487" y="239338"/>
                  <a:pt x="242335" y="250371"/>
                </a:cubicBezTo>
                <a:cubicBezTo>
                  <a:pt x="238225" y="264756"/>
                  <a:pt x="234695" y="279309"/>
                  <a:pt x="231449" y="293914"/>
                </a:cubicBezTo>
                <a:cubicBezTo>
                  <a:pt x="217858" y="355073"/>
                  <a:pt x="204235" y="339271"/>
                  <a:pt x="198792" y="348342"/>
                </a:cubicBezTo>
                <a:lnTo>
                  <a:pt x="198792" y="348342"/>
                </a:lnTo>
                <a:cubicBezTo>
                  <a:pt x="186825" y="362303"/>
                  <a:pt x="127840" y="424931"/>
                  <a:pt x="111706" y="457200"/>
                </a:cubicBezTo>
                <a:cubicBezTo>
                  <a:pt x="106574" y="467463"/>
                  <a:pt x="107988" y="480897"/>
                  <a:pt x="100820" y="489857"/>
                </a:cubicBezTo>
                <a:cubicBezTo>
                  <a:pt x="92647" y="500073"/>
                  <a:pt x="78379" y="503455"/>
                  <a:pt x="68163" y="511628"/>
                </a:cubicBezTo>
                <a:cubicBezTo>
                  <a:pt x="60149" y="518039"/>
                  <a:pt x="52346" y="501918"/>
                  <a:pt x="46392" y="533400"/>
                </a:cubicBezTo>
                <a:cubicBezTo>
                  <a:pt x="40438" y="564882"/>
                  <a:pt x="37981" y="655564"/>
                  <a:pt x="32438" y="700523"/>
                </a:cubicBezTo>
                <a:cubicBezTo>
                  <a:pt x="26895" y="745482"/>
                  <a:pt x="15498" y="771136"/>
                  <a:pt x="13131" y="803154"/>
                </a:cubicBezTo>
                <a:cubicBezTo>
                  <a:pt x="10764" y="835172"/>
                  <a:pt x="4435" y="841222"/>
                  <a:pt x="1532" y="877906"/>
                </a:cubicBezTo>
                <a:cubicBezTo>
                  <a:pt x="-1371" y="914590"/>
                  <a:pt x="11821" y="979279"/>
                  <a:pt x="12417" y="1023257"/>
                </a:cubicBezTo>
                <a:cubicBezTo>
                  <a:pt x="13013" y="1067235"/>
                  <a:pt x="6702" y="1103677"/>
                  <a:pt x="5107" y="1141777"/>
                </a:cubicBezTo>
                <a:cubicBezTo>
                  <a:pt x="3512" y="1179877"/>
                  <a:pt x="-4032" y="1224439"/>
                  <a:pt x="2849" y="1251857"/>
                </a:cubicBezTo>
                <a:cubicBezTo>
                  <a:pt x="9730" y="1279275"/>
                  <a:pt x="-6173" y="1253722"/>
                  <a:pt x="46392" y="1306285"/>
                </a:cubicBezTo>
                <a:cubicBezTo>
                  <a:pt x="50020" y="1317171"/>
                  <a:pt x="57277" y="1327468"/>
                  <a:pt x="57277" y="1338942"/>
                </a:cubicBezTo>
                <a:cubicBezTo>
                  <a:pt x="57277" y="1398130"/>
                  <a:pt x="50859" y="1473475"/>
                  <a:pt x="35506" y="1534885"/>
                </a:cubicBezTo>
                <a:cubicBezTo>
                  <a:pt x="32723" y="1546017"/>
                  <a:pt x="28249" y="1556656"/>
                  <a:pt x="24620" y="1567542"/>
                </a:cubicBezTo>
                <a:cubicBezTo>
                  <a:pt x="28249" y="1614714"/>
                  <a:pt x="26787" y="1662556"/>
                  <a:pt x="35506" y="1709057"/>
                </a:cubicBezTo>
                <a:cubicBezTo>
                  <a:pt x="37917" y="1721916"/>
                  <a:pt x="48763" y="1731781"/>
                  <a:pt x="57277" y="1741714"/>
                </a:cubicBezTo>
                <a:cubicBezTo>
                  <a:pt x="70635" y="1757299"/>
                  <a:pt x="86306" y="1770743"/>
                  <a:pt x="100820" y="1785257"/>
                </a:cubicBezTo>
                <a:lnTo>
                  <a:pt x="122592" y="1807028"/>
                </a:lnTo>
                <a:cubicBezTo>
                  <a:pt x="129849" y="1814285"/>
                  <a:pt x="135823" y="1823107"/>
                  <a:pt x="144363" y="1828800"/>
                </a:cubicBezTo>
                <a:lnTo>
                  <a:pt x="177020" y="1850571"/>
                </a:lnTo>
                <a:cubicBezTo>
                  <a:pt x="244032" y="1951086"/>
                  <a:pt x="158518" y="1827443"/>
                  <a:pt x="220563" y="1905000"/>
                </a:cubicBezTo>
                <a:cubicBezTo>
                  <a:pt x="228736" y="1915216"/>
                  <a:pt x="233084" y="1928406"/>
                  <a:pt x="242335" y="1937657"/>
                </a:cubicBezTo>
                <a:cubicBezTo>
                  <a:pt x="291577" y="1986898"/>
                  <a:pt x="266516" y="1924942"/>
                  <a:pt x="318535" y="2002971"/>
                </a:cubicBezTo>
                <a:cubicBezTo>
                  <a:pt x="380212" y="2095489"/>
                  <a:pt x="278635" y="1952192"/>
                  <a:pt x="405620" y="2079171"/>
                </a:cubicBezTo>
                <a:cubicBezTo>
                  <a:pt x="412877" y="2086428"/>
                  <a:pt x="418212" y="2096352"/>
                  <a:pt x="427392" y="2100942"/>
                </a:cubicBezTo>
                <a:cubicBezTo>
                  <a:pt x="447918" y="2111205"/>
                  <a:pt x="470935" y="2115457"/>
                  <a:pt x="492706" y="2122714"/>
                </a:cubicBezTo>
                <a:cubicBezTo>
                  <a:pt x="503592" y="2126343"/>
                  <a:pt x="515816" y="2127235"/>
                  <a:pt x="525363" y="2133600"/>
                </a:cubicBezTo>
                <a:cubicBezTo>
                  <a:pt x="558162" y="2155465"/>
                  <a:pt x="562890" y="2160568"/>
                  <a:pt x="601563" y="2177142"/>
                </a:cubicBezTo>
                <a:cubicBezTo>
                  <a:pt x="640194" y="2193698"/>
                  <a:pt x="651688" y="2188661"/>
                  <a:pt x="699535" y="2198914"/>
                </a:cubicBezTo>
                <a:cubicBezTo>
                  <a:pt x="728793" y="2205183"/>
                  <a:pt x="758234" y="2211223"/>
                  <a:pt x="786620" y="2220685"/>
                </a:cubicBezTo>
                <a:lnTo>
                  <a:pt x="851935" y="2242457"/>
                </a:lnTo>
                <a:lnTo>
                  <a:pt x="884592" y="2253342"/>
                </a:lnTo>
                <a:cubicBezTo>
                  <a:pt x="931763" y="2249714"/>
                  <a:pt x="980718" y="2255806"/>
                  <a:pt x="1026106" y="2242457"/>
                </a:cubicBezTo>
                <a:cubicBezTo>
                  <a:pt x="1026111" y="2242456"/>
                  <a:pt x="1119508" y="2232197"/>
                  <a:pt x="1130395" y="2221310"/>
                </a:cubicBezTo>
                <a:lnTo>
                  <a:pt x="1145849" y="2122714"/>
                </a:lnTo>
                <a:cubicBezTo>
                  <a:pt x="1159269" y="2091767"/>
                  <a:pt x="1154087" y="2035107"/>
                  <a:pt x="1171938" y="1991460"/>
                </a:cubicBezTo>
                <a:cubicBezTo>
                  <a:pt x="1189789" y="1947813"/>
                  <a:pt x="1227169" y="1907207"/>
                  <a:pt x="1252955" y="1860832"/>
                </a:cubicBezTo>
                <a:cubicBezTo>
                  <a:pt x="1278741" y="1814457"/>
                  <a:pt x="1311838" y="1788494"/>
                  <a:pt x="1326655" y="1713208"/>
                </a:cubicBezTo>
                <a:cubicBezTo>
                  <a:pt x="1331806" y="1670632"/>
                  <a:pt x="1331905" y="1504390"/>
                  <a:pt x="1341859" y="1445924"/>
                </a:cubicBezTo>
                <a:cubicBezTo>
                  <a:pt x="1351813" y="1387458"/>
                  <a:pt x="1381744" y="1369072"/>
                  <a:pt x="1386379" y="1325601"/>
                </a:cubicBezTo>
              </a:path>
            </a:pathLst>
          </a:custGeom>
          <a:solidFill>
            <a:srgbClr val="9966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pSp>
        <p:nvGrpSpPr>
          <p:cNvPr id="65" name="Ομάδα 64"/>
          <p:cNvGrpSpPr/>
          <p:nvPr/>
        </p:nvGrpSpPr>
        <p:grpSpPr>
          <a:xfrm>
            <a:off x="754541" y="713244"/>
            <a:ext cx="1968323" cy="2389181"/>
            <a:chOff x="754541" y="692696"/>
            <a:chExt cx="1968323" cy="2389181"/>
          </a:xfrm>
          <a:solidFill>
            <a:srgbClr val="FFCC00"/>
          </a:solidFill>
        </p:grpSpPr>
        <p:sp>
          <p:nvSpPr>
            <p:cNvPr id="3" name="Έλλειψη 2"/>
            <p:cNvSpPr/>
            <p:nvPr/>
          </p:nvSpPr>
          <p:spPr>
            <a:xfrm>
              <a:off x="1127729" y="724536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Έλλειψη 4"/>
            <p:cNvSpPr/>
            <p:nvPr/>
          </p:nvSpPr>
          <p:spPr>
            <a:xfrm>
              <a:off x="1391727" y="692696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Έλλειψη 5"/>
            <p:cNvSpPr/>
            <p:nvPr/>
          </p:nvSpPr>
          <p:spPr>
            <a:xfrm>
              <a:off x="1647101" y="836712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Έλλειψη 6"/>
            <p:cNvSpPr/>
            <p:nvPr/>
          </p:nvSpPr>
          <p:spPr>
            <a:xfrm>
              <a:off x="1867957" y="94238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2141729" y="1010644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300387" y="1205275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2462388" y="1413731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1001729" y="967100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826272" y="1159865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754541" y="1402845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Έλλειψη 13"/>
            <p:cNvSpPr/>
            <p:nvPr/>
          </p:nvSpPr>
          <p:spPr>
            <a:xfrm>
              <a:off x="1290842" y="951635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1185071" y="119438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1517727" y="1069423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Έλλειψη 16"/>
            <p:cNvSpPr/>
            <p:nvPr/>
          </p:nvSpPr>
          <p:spPr>
            <a:xfrm>
              <a:off x="1437071" y="1331275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Έλλειψη 17"/>
            <p:cNvSpPr/>
            <p:nvPr/>
          </p:nvSpPr>
          <p:spPr>
            <a:xfrm>
              <a:off x="1766814" y="1203407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Έλλειψη 18"/>
            <p:cNvSpPr/>
            <p:nvPr/>
          </p:nvSpPr>
          <p:spPr>
            <a:xfrm>
              <a:off x="2048387" y="1276845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Έλλειψη 19"/>
            <p:cNvSpPr/>
            <p:nvPr/>
          </p:nvSpPr>
          <p:spPr>
            <a:xfrm>
              <a:off x="1031687" y="1412776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Έλλειψη 20"/>
            <p:cNvSpPr/>
            <p:nvPr/>
          </p:nvSpPr>
          <p:spPr>
            <a:xfrm>
              <a:off x="1933370" y="1585342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Έλλειψη 21"/>
            <p:cNvSpPr/>
            <p:nvPr/>
          </p:nvSpPr>
          <p:spPr>
            <a:xfrm>
              <a:off x="1687773" y="1477272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Έλλειψη 22"/>
            <p:cNvSpPr/>
            <p:nvPr/>
          </p:nvSpPr>
          <p:spPr>
            <a:xfrm>
              <a:off x="1849477" y="1860586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Έλλειψη 23"/>
            <p:cNvSpPr/>
            <p:nvPr/>
          </p:nvSpPr>
          <p:spPr>
            <a:xfrm>
              <a:off x="2172855" y="1781068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Έλλειψη 24"/>
            <p:cNvSpPr/>
            <p:nvPr/>
          </p:nvSpPr>
          <p:spPr>
            <a:xfrm>
              <a:off x="2470864" y="1688784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Έλλειψη 25"/>
            <p:cNvSpPr/>
            <p:nvPr/>
          </p:nvSpPr>
          <p:spPr>
            <a:xfrm>
              <a:off x="2322159" y="2012520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Έλλειψη 26"/>
            <p:cNvSpPr/>
            <p:nvPr/>
          </p:nvSpPr>
          <p:spPr>
            <a:xfrm>
              <a:off x="2202775" y="1486748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Έλλειψη 27"/>
            <p:cNvSpPr/>
            <p:nvPr/>
          </p:nvSpPr>
          <p:spPr>
            <a:xfrm>
              <a:off x="1289911" y="1562172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Έλλειψη 28"/>
            <p:cNvSpPr/>
            <p:nvPr/>
          </p:nvSpPr>
          <p:spPr>
            <a:xfrm>
              <a:off x="764571" y="171432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Έλλειψη 29"/>
            <p:cNvSpPr/>
            <p:nvPr/>
          </p:nvSpPr>
          <p:spPr>
            <a:xfrm>
              <a:off x="1301816" y="186503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Έλλειψη 30"/>
            <p:cNvSpPr/>
            <p:nvPr/>
          </p:nvSpPr>
          <p:spPr>
            <a:xfrm>
              <a:off x="1539759" y="1709953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Έλλειψη 31"/>
            <p:cNvSpPr/>
            <p:nvPr/>
          </p:nvSpPr>
          <p:spPr>
            <a:xfrm>
              <a:off x="1056071" y="1699067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Έλλειψη 32"/>
            <p:cNvSpPr/>
            <p:nvPr/>
          </p:nvSpPr>
          <p:spPr>
            <a:xfrm>
              <a:off x="2045341" y="2116388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Έλλειψη 33"/>
            <p:cNvSpPr/>
            <p:nvPr/>
          </p:nvSpPr>
          <p:spPr>
            <a:xfrm>
              <a:off x="2130843" y="2553943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Έλλειψη 34"/>
            <p:cNvSpPr/>
            <p:nvPr/>
          </p:nvSpPr>
          <p:spPr>
            <a:xfrm>
              <a:off x="2075799" y="2805943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Έλλειψη 35"/>
            <p:cNvSpPr/>
            <p:nvPr/>
          </p:nvSpPr>
          <p:spPr>
            <a:xfrm>
              <a:off x="2263335" y="2312904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Έλλειψη 36"/>
            <p:cNvSpPr/>
            <p:nvPr/>
          </p:nvSpPr>
          <p:spPr>
            <a:xfrm>
              <a:off x="804500" y="2002350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Έλλειψη 37"/>
            <p:cNvSpPr/>
            <p:nvPr/>
          </p:nvSpPr>
          <p:spPr>
            <a:xfrm>
              <a:off x="1336046" y="2417057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Έλλειψη 38"/>
            <p:cNvSpPr/>
            <p:nvPr/>
          </p:nvSpPr>
          <p:spPr>
            <a:xfrm>
              <a:off x="1795775" y="2186217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Έλλειψη 39"/>
            <p:cNvSpPr/>
            <p:nvPr/>
          </p:nvSpPr>
          <p:spPr>
            <a:xfrm>
              <a:off x="1059071" y="2542402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Έλλειψη 40"/>
            <p:cNvSpPr/>
            <p:nvPr/>
          </p:nvSpPr>
          <p:spPr>
            <a:xfrm>
              <a:off x="1081091" y="2002246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Έλλειψη 41"/>
            <p:cNvSpPr/>
            <p:nvPr/>
          </p:nvSpPr>
          <p:spPr>
            <a:xfrm>
              <a:off x="1615957" y="1984095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Έλλειψη 42"/>
            <p:cNvSpPr/>
            <p:nvPr/>
          </p:nvSpPr>
          <p:spPr>
            <a:xfrm>
              <a:off x="1373329" y="2132924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Έλλειψη 43"/>
            <p:cNvSpPr/>
            <p:nvPr/>
          </p:nvSpPr>
          <p:spPr>
            <a:xfrm>
              <a:off x="1075231" y="2249961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Έλλειψη 44"/>
            <p:cNvSpPr/>
            <p:nvPr/>
          </p:nvSpPr>
          <p:spPr>
            <a:xfrm>
              <a:off x="1301816" y="2710989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Έλλειψη 45"/>
            <p:cNvSpPr/>
            <p:nvPr/>
          </p:nvSpPr>
          <p:spPr>
            <a:xfrm>
              <a:off x="1911501" y="2417057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Έλλειψη 46"/>
            <p:cNvSpPr/>
            <p:nvPr/>
          </p:nvSpPr>
          <p:spPr>
            <a:xfrm>
              <a:off x="1786113" y="2617953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Έλλειψη 47"/>
            <p:cNvSpPr/>
            <p:nvPr/>
          </p:nvSpPr>
          <p:spPr>
            <a:xfrm>
              <a:off x="1608452" y="2367350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Έλλειψη 48"/>
            <p:cNvSpPr/>
            <p:nvPr/>
          </p:nvSpPr>
          <p:spPr>
            <a:xfrm>
              <a:off x="781322" y="2291057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Έλλειψη 49"/>
            <p:cNvSpPr/>
            <p:nvPr/>
          </p:nvSpPr>
          <p:spPr>
            <a:xfrm>
              <a:off x="1510075" y="2584318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" name="Έλλειψη 50"/>
            <p:cNvSpPr/>
            <p:nvPr/>
          </p:nvSpPr>
          <p:spPr>
            <a:xfrm>
              <a:off x="1611105" y="2811864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Έλλειψη 51"/>
            <p:cNvSpPr/>
            <p:nvPr/>
          </p:nvSpPr>
          <p:spPr>
            <a:xfrm>
              <a:off x="1849477" y="2865877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635896" y="908720"/>
            <a:ext cx="552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 smtClean="0">
                <a:solidFill>
                  <a:srgbClr val="002060"/>
                </a:solidFill>
              </a:rPr>
              <a:t>Διαίρεση σώματος σε μικρές μάζες </a:t>
            </a:r>
            <a:r>
              <a:rPr lang="en-US" sz="1800" b="1" i="1" dirty="0" smtClean="0">
                <a:solidFill>
                  <a:srgbClr val="996600"/>
                </a:solidFill>
              </a:rPr>
              <a:t>m</a:t>
            </a:r>
            <a:r>
              <a:rPr lang="en-US" sz="1800" b="1" baseline="-25000" dirty="0" smtClean="0">
                <a:solidFill>
                  <a:srgbClr val="996600"/>
                </a:solidFill>
              </a:rPr>
              <a:t>1</a:t>
            </a:r>
            <a:r>
              <a:rPr lang="en-US" sz="1800" b="1" dirty="0" smtClean="0">
                <a:solidFill>
                  <a:srgbClr val="996600"/>
                </a:solidFill>
              </a:rPr>
              <a:t>, </a:t>
            </a:r>
            <a:r>
              <a:rPr lang="en-US" sz="1800" b="1" i="1" dirty="0" smtClean="0">
                <a:solidFill>
                  <a:srgbClr val="996600"/>
                </a:solidFill>
              </a:rPr>
              <a:t>m</a:t>
            </a:r>
            <a:r>
              <a:rPr lang="en-US" sz="1800" b="1" baseline="-25000" dirty="0" smtClean="0">
                <a:solidFill>
                  <a:srgbClr val="996600"/>
                </a:solidFill>
              </a:rPr>
              <a:t>2</a:t>
            </a:r>
            <a:r>
              <a:rPr lang="en-US" sz="1800" b="1" dirty="0" smtClean="0">
                <a:solidFill>
                  <a:srgbClr val="996600"/>
                </a:solidFill>
              </a:rPr>
              <a:t>, </a:t>
            </a:r>
            <a:r>
              <a:rPr lang="en-US" sz="1800" b="1" i="1" dirty="0" smtClean="0">
                <a:solidFill>
                  <a:srgbClr val="996600"/>
                </a:solidFill>
              </a:rPr>
              <a:t>m</a:t>
            </a:r>
            <a:r>
              <a:rPr lang="en-US" sz="1800" b="1" baseline="-25000" dirty="0" smtClean="0">
                <a:solidFill>
                  <a:srgbClr val="996600"/>
                </a:solidFill>
              </a:rPr>
              <a:t>3</a:t>
            </a:r>
            <a:r>
              <a:rPr lang="en-US" sz="1800" b="1" dirty="0" smtClean="0">
                <a:solidFill>
                  <a:srgbClr val="996600"/>
                </a:solidFill>
              </a:rPr>
              <a:t>, . . . , </a:t>
            </a:r>
            <a:r>
              <a:rPr lang="en-US" sz="1800" b="1" i="1" dirty="0" err="1" smtClean="0">
                <a:solidFill>
                  <a:srgbClr val="996600"/>
                </a:solidFill>
              </a:rPr>
              <a:t>m</a:t>
            </a:r>
            <a:r>
              <a:rPr lang="en-US" sz="1800" b="1" baseline="-25000" dirty="0" err="1" smtClean="0">
                <a:solidFill>
                  <a:srgbClr val="996600"/>
                </a:solidFill>
              </a:rPr>
              <a:t>n</a:t>
            </a:r>
            <a:endParaRPr lang="el-GR" sz="1800" b="1" dirty="0">
              <a:solidFill>
                <a:srgbClr val="99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203848" y="1268760"/>
                <a:ext cx="5956317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𝚳𝛂𝛇𝛂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𝛔</m:t>
                      </m:r>
                      <m:r>
                        <m:rPr>
                          <m:sty m:val="p"/>
                        </m:rP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ώ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𝛍𝛂𝛕𝛐𝛓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:  </m:t>
                      </m:r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+ . . . 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99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9966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9966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8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268760"/>
                <a:ext cx="5956317" cy="847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Ομάδα 81"/>
          <p:cNvGrpSpPr/>
          <p:nvPr/>
        </p:nvGrpSpPr>
        <p:grpSpPr>
          <a:xfrm>
            <a:off x="123816" y="261610"/>
            <a:ext cx="7369226" cy="3485262"/>
            <a:chOff x="123816" y="261610"/>
            <a:chExt cx="7369226" cy="3485262"/>
          </a:xfrm>
        </p:grpSpPr>
        <p:grpSp>
          <p:nvGrpSpPr>
            <p:cNvPr id="61" name="Ομάδα 60"/>
            <p:cNvGrpSpPr/>
            <p:nvPr/>
          </p:nvGrpSpPr>
          <p:grpSpPr>
            <a:xfrm>
              <a:off x="157188" y="261610"/>
              <a:ext cx="7335854" cy="3464714"/>
              <a:chOff x="157188" y="261610"/>
              <a:chExt cx="7335854" cy="3464714"/>
            </a:xfrm>
          </p:grpSpPr>
          <p:cxnSp>
            <p:nvCxnSpPr>
              <p:cNvPr id="56" name="Ευθεία γραμμή σύνδεσης 55"/>
              <p:cNvCxnSpPr/>
              <p:nvPr/>
            </p:nvCxnSpPr>
            <p:spPr>
              <a:xfrm>
                <a:off x="419591" y="404664"/>
                <a:ext cx="0" cy="31683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Ευθεία γραμμή σύνδεσης 56"/>
              <p:cNvCxnSpPr/>
              <p:nvPr/>
            </p:nvCxnSpPr>
            <p:spPr>
              <a:xfrm rot="5400000">
                <a:off x="1835696" y="1844824"/>
                <a:ext cx="0" cy="31683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203848" y="335699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>
                    <a:solidFill>
                      <a:srgbClr val="002060"/>
                    </a:solidFill>
                  </a:rPr>
                  <a:t>x</a:t>
                </a:r>
                <a:endParaRPr lang="el-GR" sz="1800" b="1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57188" y="261610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>
                    <a:solidFill>
                      <a:srgbClr val="002060"/>
                    </a:solidFill>
                  </a:rPr>
                  <a:t>y</a:t>
                </a:r>
                <a:endParaRPr lang="el-GR" sz="1800" b="1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635896" y="548680"/>
                <a:ext cx="3857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800" b="1" dirty="0" smtClean="0">
                    <a:solidFill>
                      <a:srgbClr val="002060"/>
                    </a:solidFill>
                  </a:rPr>
                  <a:t>Επιλογή Συστήματος Συντεταγμένων</a:t>
                </a:r>
                <a:endParaRPr lang="el-GR" sz="18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123816" y="337754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002060"/>
                  </a:solidFill>
                </a:rPr>
                <a:t>O</a:t>
              </a:r>
              <a:endParaRPr lang="el-GR" sz="18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0" name="Ομάδα 79"/>
          <p:cNvGrpSpPr/>
          <p:nvPr/>
        </p:nvGrpSpPr>
        <p:grpSpPr>
          <a:xfrm>
            <a:off x="1187624" y="908720"/>
            <a:ext cx="7344816" cy="1564548"/>
            <a:chOff x="1187624" y="908720"/>
            <a:chExt cx="7344816" cy="1564548"/>
          </a:xfrm>
        </p:grpSpPr>
        <p:sp>
          <p:nvSpPr>
            <p:cNvPr id="79" name="Έλλειψη 78"/>
            <p:cNvSpPr/>
            <p:nvPr/>
          </p:nvSpPr>
          <p:spPr>
            <a:xfrm>
              <a:off x="1187624" y="1202416"/>
              <a:ext cx="252000" cy="25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35896" y="2060848"/>
              <a:ext cx="345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b="1" dirty="0" smtClean="0">
                  <a:solidFill>
                    <a:srgbClr val="002060"/>
                  </a:solidFill>
                </a:rPr>
                <a:t>Κάθε μικρή μάζα </a:t>
              </a:r>
              <a:r>
                <a:rPr lang="en-US" sz="2000" b="1" i="1" dirty="0" smtClean="0">
                  <a:solidFill>
                    <a:srgbClr val="002060"/>
                  </a:solidFill>
                </a:rPr>
                <a:t>m</a:t>
              </a:r>
              <a:r>
                <a:rPr lang="en-US" sz="2000" b="1" baseline="-25000" dirty="0" smtClean="0">
                  <a:solidFill>
                    <a:srgbClr val="002060"/>
                  </a:solidFill>
                </a:rPr>
                <a:t>i</a:t>
              </a:r>
              <a:r>
                <a:rPr lang="el-GR" sz="1800" b="1" dirty="0" smtClean="0">
                  <a:solidFill>
                    <a:srgbClr val="002060"/>
                  </a:solidFill>
                </a:rPr>
                <a:t> έχει βάρος</a:t>
              </a:r>
              <a:r>
                <a:rPr lang="en-US" sz="1800" b="1" dirty="0" smtClean="0">
                  <a:solidFill>
                    <a:srgbClr val="002060"/>
                  </a:solidFill>
                </a:rPr>
                <a:t>:  </a:t>
              </a:r>
              <a:endParaRPr lang="el-GR" sz="1800" b="1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931740" y="2073158"/>
                  <a:ext cx="16007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=−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𝒈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oMath>
                    </m:oMathPara>
                  </a14:m>
                  <a:endParaRPr lang="el-GR" sz="2000" b="1" i="1" dirty="0">
                    <a:solidFill>
                      <a:srgbClr val="9966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740" y="2073158"/>
                  <a:ext cx="160070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6061" r="-17110" b="-909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Ευθύγραμμο βέλος σύνδεσης 69"/>
            <p:cNvCxnSpPr/>
            <p:nvPr/>
          </p:nvCxnSpPr>
          <p:spPr>
            <a:xfrm>
              <a:off x="1323430" y="1448816"/>
              <a:ext cx="0" cy="360000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Ορθογώνιο 70"/>
            <p:cNvSpPr/>
            <p:nvPr/>
          </p:nvSpPr>
          <p:spPr>
            <a:xfrm>
              <a:off x="1246783" y="90872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/>
                <a:t>m</a:t>
              </a:r>
              <a:r>
                <a:rPr lang="en-US" sz="1800" b="1" baseline="-25000" dirty="0"/>
                <a:t>i</a:t>
              </a:r>
              <a:endParaRPr lang="el-GR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316442" y="1391510"/>
                  <a:ext cx="14553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=−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𝒈</m:t>
                        </m:r>
                        <m:acc>
                          <m:accPr>
                            <m:chr m:val="̂"/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oMath>
                    </m:oMathPara>
                  </a14:m>
                  <a:endParaRPr lang="el-GR" sz="1800" b="1" i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6442" y="1391510"/>
                  <a:ext cx="1455357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4918" r="-16318" b="-819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563888" y="2987660"/>
                <a:ext cx="5466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𝚸𝛐𝛑𝛈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𝛅𝛖𝛎𝛂𝛍𝛈𝛓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𝛚𝛓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𝛑𝛒𝛐𝛓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𝛔𝛈𝛍𝛆𝛊𝛐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𝚶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:  </m:t>
                      </m:r>
                      <m:sSub>
                        <m:sSubPr>
                          <m:ctrlPr>
                            <a:rPr lang="el-GR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l-GR" sz="18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l-GR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𝒘</m:t>
                              </m:r>
                            </m:e>
                          </m:acc>
                        </m:e>
                        <m:sub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l-GR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987660"/>
                <a:ext cx="546630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Ορθογώνιο 85"/>
              <p:cNvSpPr/>
              <p:nvPr/>
            </p:nvSpPr>
            <p:spPr>
              <a:xfrm>
                <a:off x="4139953" y="3379773"/>
                <a:ext cx="48965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l-GR" sz="2000" b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⇒  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l-G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6" name="Ορθογώνιο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3" y="3379773"/>
                <a:ext cx="4896543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6061" r="-2366"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1200" y="3789040"/>
            <a:ext cx="522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 smtClean="0">
                <a:solidFill>
                  <a:srgbClr val="002060"/>
                </a:solidFill>
              </a:rPr>
              <a:t>Ροπές </a:t>
            </a:r>
            <a:r>
              <a:rPr lang="el-GR" sz="1800" b="1" i="1" dirty="0" smtClean="0">
                <a:solidFill>
                  <a:srgbClr val="C00000"/>
                </a:solidFill>
              </a:rPr>
              <a:t>τ</a:t>
            </a:r>
            <a:r>
              <a:rPr lang="el-GR" sz="1800" b="1" baseline="-25000" dirty="0" smtClean="0">
                <a:solidFill>
                  <a:srgbClr val="C00000"/>
                </a:solidFill>
              </a:rPr>
              <a:t>1</a:t>
            </a:r>
            <a:r>
              <a:rPr lang="el-GR" sz="1800" b="1" dirty="0" smtClean="0">
                <a:solidFill>
                  <a:srgbClr val="C00000"/>
                </a:solidFill>
              </a:rPr>
              <a:t>, </a:t>
            </a:r>
            <a:r>
              <a:rPr lang="el-GR" sz="1800" b="1" i="1" dirty="0" smtClean="0">
                <a:solidFill>
                  <a:srgbClr val="C00000"/>
                </a:solidFill>
              </a:rPr>
              <a:t>τ</a:t>
            </a:r>
            <a:r>
              <a:rPr lang="el-GR" sz="1800" b="1" baseline="-25000" dirty="0" smtClean="0">
                <a:solidFill>
                  <a:srgbClr val="C00000"/>
                </a:solidFill>
              </a:rPr>
              <a:t>2</a:t>
            </a:r>
            <a:r>
              <a:rPr lang="el-GR" sz="1800" b="1" dirty="0" smtClean="0">
                <a:solidFill>
                  <a:srgbClr val="C00000"/>
                </a:solidFill>
              </a:rPr>
              <a:t>, </a:t>
            </a:r>
            <a:r>
              <a:rPr lang="el-GR" sz="1800" b="1" i="1" dirty="0" smtClean="0">
                <a:solidFill>
                  <a:srgbClr val="C00000"/>
                </a:solidFill>
              </a:rPr>
              <a:t>τ</a:t>
            </a:r>
            <a:r>
              <a:rPr lang="el-GR" sz="1800" b="1" baseline="-25000" dirty="0" smtClean="0">
                <a:solidFill>
                  <a:srgbClr val="C00000"/>
                </a:solidFill>
              </a:rPr>
              <a:t>3</a:t>
            </a:r>
            <a:r>
              <a:rPr lang="el-GR" sz="1800" b="1" dirty="0" smtClean="0">
                <a:solidFill>
                  <a:srgbClr val="C00000"/>
                </a:solidFill>
              </a:rPr>
              <a:t>, . . ., </a:t>
            </a:r>
            <a:r>
              <a:rPr lang="el-GR" sz="1800" b="1" i="1" dirty="0" smtClean="0">
                <a:solidFill>
                  <a:srgbClr val="C00000"/>
                </a:solidFill>
              </a:rPr>
              <a:t>τ</a:t>
            </a:r>
            <a:r>
              <a:rPr lang="en-US" sz="1800" b="1" baseline="-25000" dirty="0" smtClean="0">
                <a:solidFill>
                  <a:srgbClr val="C00000"/>
                </a:solidFill>
              </a:rPr>
              <a:t>n</a:t>
            </a:r>
            <a:r>
              <a:rPr lang="el-GR" sz="1800" b="1" dirty="0">
                <a:solidFill>
                  <a:srgbClr val="C00000"/>
                </a:solidFill>
              </a:rPr>
              <a:t> </a:t>
            </a:r>
            <a:r>
              <a:rPr lang="el-GR" sz="1800" b="1" dirty="0" smtClean="0">
                <a:solidFill>
                  <a:srgbClr val="002060"/>
                </a:solidFill>
              </a:rPr>
              <a:t>από μάζες </a:t>
            </a:r>
            <a:r>
              <a:rPr lang="en-US" sz="1800" b="1" i="1" dirty="0" smtClean="0">
                <a:solidFill>
                  <a:srgbClr val="996600"/>
                </a:solidFill>
              </a:rPr>
              <a:t>m</a:t>
            </a:r>
            <a:r>
              <a:rPr lang="en-US" sz="1800" b="1" baseline="-25000" dirty="0" smtClean="0">
                <a:solidFill>
                  <a:srgbClr val="996600"/>
                </a:solidFill>
              </a:rPr>
              <a:t>1,</a:t>
            </a:r>
            <a:r>
              <a:rPr lang="en-US" sz="1800" b="1" dirty="0" smtClean="0">
                <a:solidFill>
                  <a:srgbClr val="996600"/>
                </a:solidFill>
              </a:rPr>
              <a:t> </a:t>
            </a:r>
            <a:r>
              <a:rPr lang="en-US" sz="1800" b="1" i="1" dirty="0" smtClean="0">
                <a:solidFill>
                  <a:srgbClr val="996600"/>
                </a:solidFill>
              </a:rPr>
              <a:t>m</a:t>
            </a:r>
            <a:r>
              <a:rPr lang="en-US" sz="1800" b="1" baseline="-25000" dirty="0" smtClean="0">
                <a:solidFill>
                  <a:srgbClr val="996600"/>
                </a:solidFill>
              </a:rPr>
              <a:t>2</a:t>
            </a:r>
            <a:r>
              <a:rPr lang="en-US" sz="1800" b="1" dirty="0" smtClean="0">
                <a:solidFill>
                  <a:srgbClr val="996600"/>
                </a:solidFill>
              </a:rPr>
              <a:t>, </a:t>
            </a:r>
            <a:r>
              <a:rPr lang="en-US" sz="1800" b="1" i="1" dirty="0" smtClean="0">
                <a:solidFill>
                  <a:srgbClr val="996600"/>
                </a:solidFill>
              </a:rPr>
              <a:t>m</a:t>
            </a:r>
            <a:r>
              <a:rPr lang="en-US" sz="1800" b="1" baseline="-25000" dirty="0" smtClean="0">
                <a:solidFill>
                  <a:srgbClr val="996600"/>
                </a:solidFill>
              </a:rPr>
              <a:t>3</a:t>
            </a:r>
            <a:r>
              <a:rPr lang="en-US" sz="1800" b="1" dirty="0" smtClean="0">
                <a:solidFill>
                  <a:srgbClr val="996600"/>
                </a:solidFill>
              </a:rPr>
              <a:t>, . . ., </a:t>
            </a:r>
            <a:r>
              <a:rPr lang="en-US" sz="1800" b="1" i="1" dirty="0" err="1" smtClean="0">
                <a:solidFill>
                  <a:srgbClr val="996600"/>
                </a:solidFill>
              </a:rPr>
              <a:t>m</a:t>
            </a:r>
            <a:r>
              <a:rPr lang="en-US" sz="1800" b="1" baseline="-25000" dirty="0" err="1" smtClean="0">
                <a:solidFill>
                  <a:srgbClr val="996600"/>
                </a:solidFill>
              </a:rPr>
              <a:t>n</a:t>
            </a:r>
            <a:endParaRPr lang="el-GR" sz="1800" b="1" dirty="0">
              <a:solidFill>
                <a:srgbClr val="996600"/>
              </a:solidFill>
            </a:endParaRPr>
          </a:p>
        </p:txBody>
      </p:sp>
      <p:grpSp>
        <p:nvGrpSpPr>
          <p:cNvPr id="123" name="Ομάδα 122"/>
          <p:cNvGrpSpPr/>
          <p:nvPr/>
        </p:nvGrpSpPr>
        <p:grpSpPr>
          <a:xfrm>
            <a:off x="-7048" y="4230380"/>
            <a:ext cx="2273573" cy="2181726"/>
            <a:chOff x="-7048" y="4230380"/>
            <a:chExt cx="2273573" cy="2181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Ορθογώνιο 87"/>
                <p:cNvSpPr/>
                <p:nvPr/>
              </p:nvSpPr>
              <p:spPr>
                <a:xfrm>
                  <a:off x="2957" y="4230380"/>
                  <a:ext cx="22635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l-GR" sz="1800" b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1800" b="1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(−</m:t>
                        </m:r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acc>
                          <m:accPr>
                            <m:chr m:val="̂"/>
                            <m:ctrlP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𝒋</m:t>
                            </m:r>
                          </m:e>
                        </m:acc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l-GR" sz="18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Ορθογώνιο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" y="4230380"/>
                  <a:ext cx="2263568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4918" r="-1613" b="-131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Ορθογώνιο 88"/>
                <p:cNvSpPr/>
                <p:nvPr/>
              </p:nvSpPr>
              <p:spPr>
                <a:xfrm>
                  <a:off x="-7048" y="4725144"/>
                  <a:ext cx="22090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l-GR" sz="1800" b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1800" b="1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(−</m:t>
                        </m:r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acc>
                          <m:accPr>
                            <m:chr m:val="̂"/>
                            <m:ctrlP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𝒋</m:t>
                            </m:r>
                          </m:e>
                        </m:acc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l-GR" sz="18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Ορθογώνιο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048" y="4725144"/>
                  <a:ext cx="220906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4918" r="-4144" b="-131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Ορθογώνιο 89"/>
                <p:cNvSpPr/>
                <p:nvPr/>
              </p:nvSpPr>
              <p:spPr>
                <a:xfrm>
                  <a:off x="35496" y="5178678"/>
                  <a:ext cx="22090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l-GR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(−</m:t>
                        </m:r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acc>
                          <m:accPr>
                            <m:chr m:val="̂"/>
                            <m:ctrlP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𝒋</m:t>
                            </m:r>
                          </m:e>
                        </m:acc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l-GR" sz="1800" b="1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Ορθογώνιο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" y="5178678"/>
                  <a:ext cx="220906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5000" r="-4144" b="-1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TextBox 91"/>
            <p:cNvSpPr txBox="1"/>
            <p:nvPr/>
          </p:nvSpPr>
          <p:spPr>
            <a:xfrm>
              <a:off x="35496" y="5445224"/>
              <a:ext cx="14670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. . . . . . . . . . . . .</a:t>
              </a:r>
            </a:p>
            <a:p>
              <a:r>
                <a:rPr lang="en-US" sz="1600" b="1" dirty="0" smtClean="0">
                  <a:solidFill>
                    <a:srgbClr val="C00000"/>
                  </a:solidFill>
                </a:rPr>
                <a:t>. . . . . . . . . . . . .</a:t>
              </a:r>
              <a:endParaRPr lang="el-GR" sz="1600" b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Ορθογώνιο 93"/>
                <p:cNvSpPr/>
                <p:nvPr/>
              </p:nvSpPr>
              <p:spPr>
                <a:xfrm>
                  <a:off x="-5690" y="6042774"/>
                  <a:ext cx="22331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l-GR" sz="1800" b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sSub>
                          <m:sSubPr>
                            <m:ctrlPr>
                              <a:rPr lang="el-GR" sz="1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1800" b="1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(−</m:t>
                        </m:r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acc>
                          <m:accPr>
                            <m:chr m:val="̂"/>
                            <m:ctrlP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𝒋</m:t>
                            </m:r>
                          </m:e>
                        </m:acc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l-GR" sz="18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Ορθογώνιο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690" y="6042774"/>
                  <a:ext cx="223311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4918" r="-4372" b="-131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Ομάδα 97"/>
          <p:cNvGrpSpPr/>
          <p:nvPr/>
        </p:nvGrpSpPr>
        <p:grpSpPr>
          <a:xfrm>
            <a:off x="2047784" y="4302388"/>
            <a:ext cx="724016" cy="2016000"/>
            <a:chOff x="2143765" y="4302388"/>
            <a:chExt cx="724016" cy="2368585"/>
          </a:xfrm>
        </p:grpSpPr>
        <p:sp>
          <p:nvSpPr>
            <p:cNvPr id="95" name="Δεξιό άγκιστρο 94"/>
            <p:cNvSpPr/>
            <p:nvPr/>
          </p:nvSpPr>
          <p:spPr>
            <a:xfrm>
              <a:off x="2143765" y="4302388"/>
              <a:ext cx="371570" cy="2368585"/>
            </a:xfrm>
            <a:prstGeom prst="rightBrace">
              <a:avLst>
                <a:gd name="adj1" fmla="val 38749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339752" y="5065379"/>
                  <a:ext cx="528029" cy="6774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⇒"/>
                            <m:vertJc m:val="bot"/>
                            <m:ctrlPr>
                              <a:rPr lang="el-GR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</m:groupCh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5065379"/>
                  <a:ext cx="528029" cy="67740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Ορθογώνιο 98"/>
              <p:cNvSpPr/>
              <p:nvPr/>
            </p:nvSpPr>
            <p:spPr>
              <a:xfrm>
                <a:off x="2612337" y="4971990"/>
                <a:ext cx="27056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𝝉</m:t>
                          </m:r>
                        </m:e>
                      </m:acc>
                      <m:r>
                        <a:rPr lang="el-GR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el-GR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l-GR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el-GR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l-GR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el-GR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l-GR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 . . . </m:t>
                      </m:r>
                      <m:r>
                        <a:rPr lang="el-GR" sz="1600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l-GR" sz="1600" b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9" name="Ορθογώνιο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337" y="4971990"/>
                <a:ext cx="2705677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Ορθογώνιο 99"/>
              <p:cNvSpPr/>
              <p:nvPr/>
            </p:nvSpPr>
            <p:spPr>
              <a:xfrm>
                <a:off x="2576841" y="5197306"/>
                <a:ext cx="6372200" cy="763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. . .+</m:t>
                          </m:r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acc>
                            <m:accPr>
                              <m:chr m:val="̂"/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l-GR" sz="1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×(−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𝒈</m:t>
                      </m:r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𝒋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0" name="Ορθογώνιο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41" y="5197306"/>
                <a:ext cx="6372200" cy="76341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Ομάδα 103"/>
          <p:cNvGrpSpPr/>
          <p:nvPr/>
        </p:nvGrpSpPr>
        <p:grpSpPr>
          <a:xfrm>
            <a:off x="6880130" y="4149080"/>
            <a:ext cx="1796326" cy="1161464"/>
            <a:chOff x="6880130" y="4149080"/>
            <a:chExt cx="1796326" cy="1161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6880130" y="4149080"/>
                  <a:ext cx="1796326" cy="763414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𝒄𝒎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𝑴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𝒊</m:t>
                            </m:r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</m:t>
                            </m:r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16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600" b="1" i="1">
                                        <a:solidFill>
                                          <a:srgbClr val="0000CC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>
                                        <a:solidFill>
                                          <a:srgbClr val="0000CC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0130" y="4149080"/>
                  <a:ext cx="1796326" cy="76341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Ευθύγραμμο βέλος σύνδεσης 102"/>
            <p:cNvCxnSpPr>
              <a:stCxn id="101" idx="2"/>
            </p:cNvCxnSpPr>
            <p:nvPr/>
          </p:nvCxnSpPr>
          <p:spPr>
            <a:xfrm>
              <a:off x="7778293" y="4912494"/>
              <a:ext cx="0" cy="3980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Ορθογώνιο 104"/>
              <p:cNvSpPr/>
              <p:nvPr/>
            </p:nvSpPr>
            <p:spPr>
              <a:xfrm>
                <a:off x="2555776" y="5877272"/>
                <a:ext cx="3800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1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𝝉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𝑴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180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g</m:t>
                          </m:r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180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g</m:t>
                          </m:r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l-GR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5" name="Ορθογώνιο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877272"/>
                <a:ext cx="3800977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4918" r="-3365"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Ομάδα 124"/>
          <p:cNvGrpSpPr/>
          <p:nvPr/>
        </p:nvGrpSpPr>
        <p:grpSpPr>
          <a:xfrm>
            <a:off x="6931740" y="2096896"/>
            <a:ext cx="1796176" cy="941153"/>
            <a:chOff x="6931740" y="2096896"/>
            <a:chExt cx="1796176" cy="941153"/>
          </a:xfrm>
        </p:grpSpPr>
        <p:grpSp>
          <p:nvGrpSpPr>
            <p:cNvPr id="122" name="Ομάδα 121"/>
            <p:cNvGrpSpPr/>
            <p:nvPr/>
          </p:nvGrpSpPr>
          <p:grpSpPr>
            <a:xfrm>
              <a:off x="6931740" y="2096896"/>
              <a:ext cx="1796176" cy="941153"/>
              <a:chOff x="6931740" y="2096896"/>
              <a:chExt cx="1796176" cy="941153"/>
            </a:xfrm>
          </p:grpSpPr>
          <p:sp>
            <p:nvSpPr>
              <p:cNvPr id="116" name="Ορθογώνιο 115"/>
              <p:cNvSpPr/>
              <p:nvPr/>
            </p:nvSpPr>
            <p:spPr>
              <a:xfrm>
                <a:off x="6931740" y="2096896"/>
                <a:ext cx="1600700" cy="396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18" name="Ευθύγραμμο βέλος σύνδεσης 117"/>
              <p:cNvCxnSpPr/>
              <p:nvPr/>
            </p:nvCxnSpPr>
            <p:spPr>
              <a:xfrm>
                <a:off x="8727916" y="2246049"/>
                <a:ext cx="0" cy="7920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Ευθεία γραμμή σύνδεσης 120"/>
            <p:cNvCxnSpPr>
              <a:stCxn id="68" idx="3"/>
            </p:cNvCxnSpPr>
            <p:nvPr/>
          </p:nvCxnSpPr>
          <p:spPr>
            <a:xfrm>
              <a:off x="8532440" y="2273213"/>
              <a:ext cx="19547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Ομάδα 80"/>
          <p:cNvGrpSpPr/>
          <p:nvPr/>
        </p:nvGrpSpPr>
        <p:grpSpPr>
          <a:xfrm>
            <a:off x="419591" y="1412776"/>
            <a:ext cx="5978439" cy="2016000"/>
            <a:chOff x="419591" y="1412776"/>
            <a:chExt cx="5978439" cy="201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996324" y="1844824"/>
                  <a:ext cx="3353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l-GR" sz="1800" b="1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24" y="1844824"/>
                  <a:ext cx="33531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1818" b="-1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TextBox 77"/>
            <p:cNvSpPr txBox="1"/>
            <p:nvPr/>
          </p:nvSpPr>
          <p:spPr>
            <a:xfrm>
              <a:off x="3635896" y="2452826"/>
              <a:ext cx="2762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b="1" dirty="0" smtClean="0">
                  <a:solidFill>
                    <a:srgbClr val="002060"/>
                  </a:solidFill>
                </a:rPr>
                <a:t>Διάνυσμα θέσης μάζας </a:t>
              </a:r>
              <a:r>
                <a:rPr lang="en-US" sz="2000" b="1" i="1" dirty="0" smtClean="0">
                  <a:solidFill>
                    <a:srgbClr val="996600"/>
                  </a:solidFill>
                </a:rPr>
                <a:t>m</a:t>
              </a:r>
              <a:r>
                <a:rPr lang="en-US" sz="2000" b="1" baseline="-25000" dirty="0" smtClean="0">
                  <a:solidFill>
                    <a:srgbClr val="996600"/>
                  </a:solidFill>
                </a:rPr>
                <a:t>i</a:t>
              </a:r>
              <a:r>
                <a:rPr lang="el-GR" sz="18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b="1" dirty="0" smtClean="0">
                  <a:solidFill>
                    <a:srgbClr val="002060"/>
                  </a:solidFill>
                </a:rPr>
                <a:t>  </a:t>
              </a:r>
              <a:endParaRPr lang="el-GR" sz="18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73" name="Ευθύγραμμο βέλος σύνδεσης 72"/>
            <p:cNvCxnSpPr/>
            <p:nvPr/>
          </p:nvCxnSpPr>
          <p:spPr>
            <a:xfrm flipV="1">
              <a:off x="419591" y="1412776"/>
              <a:ext cx="864000" cy="2016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Ομάδα 53"/>
          <p:cNvGrpSpPr/>
          <p:nvPr/>
        </p:nvGrpSpPr>
        <p:grpSpPr>
          <a:xfrm>
            <a:off x="408446" y="1691516"/>
            <a:ext cx="6668497" cy="5121860"/>
            <a:chOff x="408446" y="1691516"/>
            <a:chExt cx="6668497" cy="5121860"/>
          </a:xfrm>
        </p:grpSpPr>
        <p:grpSp>
          <p:nvGrpSpPr>
            <p:cNvPr id="128" name="Ομάδα 127"/>
            <p:cNvGrpSpPr/>
            <p:nvPr/>
          </p:nvGrpSpPr>
          <p:grpSpPr>
            <a:xfrm>
              <a:off x="408446" y="1691516"/>
              <a:ext cx="6668497" cy="5121860"/>
              <a:chOff x="408446" y="1691516"/>
              <a:chExt cx="6668497" cy="5121860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1763688" y="1691516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cm</a:t>
                </a:r>
                <a:endParaRPr lang="el-GR" sz="1800" b="1" dirty="0"/>
              </a:p>
            </p:txBody>
          </p:sp>
          <p:grpSp>
            <p:nvGrpSpPr>
              <p:cNvPr id="127" name="Ομάδα 126"/>
              <p:cNvGrpSpPr/>
              <p:nvPr/>
            </p:nvGrpSpPr>
            <p:grpSpPr>
              <a:xfrm>
                <a:off x="408446" y="1834558"/>
                <a:ext cx="6668497" cy="4978818"/>
                <a:chOff x="408446" y="1834558"/>
                <a:chExt cx="6668497" cy="4978818"/>
              </a:xfrm>
            </p:grpSpPr>
            <p:grpSp>
              <p:nvGrpSpPr>
                <p:cNvPr id="126" name="Ομάδα 125"/>
                <p:cNvGrpSpPr/>
                <p:nvPr/>
              </p:nvGrpSpPr>
              <p:grpSpPr>
                <a:xfrm>
                  <a:off x="408446" y="1834558"/>
                  <a:ext cx="1401508" cy="1594442"/>
                  <a:chOff x="408446" y="1834558"/>
                  <a:chExt cx="1401508" cy="1594442"/>
                </a:xfrm>
              </p:grpSpPr>
              <p:sp>
                <p:nvSpPr>
                  <p:cNvPr id="107" name="Έλλειψη 106"/>
                  <p:cNvSpPr/>
                  <p:nvPr/>
                </p:nvSpPr>
                <p:spPr>
                  <a:xfrm>
                    <a:off x="1701954" y="1834558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109" name="Ευθύγραμμο βέλος σύνδεσης 108"/>
                  <p:cNvCxnSpPr/>
                  <p:nvPr/>
                </p:nvCxnSpPr>
                <p:spPr>
                  <a:xfrm flipV="1">
                    <a:off x="408446" y="1881000"/>
                    <a:ext cx="1283234" cy="1548000"/>
                  </a:xfrm>
                  <a:prstGeom prst="straightConnector1">
                    <a:avLst/>
                  </a:prstGeom>
                  <a:ln w="28575">
                    <a:solidFill>
                      <a:srgbClr val="00206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4" name="TextBox 113"/>
                      <p:cNvSpPr txBox="1"/>
                      <p:nvPr/>
                    </p:nvSpPr>
                    <p:spPr>
                      <a:xfrm>
                        <a:off x="1043608" y="2483604"/>
                        <a:ext cx="41759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b="1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𝐜𝐦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sz="1800" b="1" i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4" name="TextBox 1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43608" y="2483604"/>
                        <a:ext cx="417598" cy="369332"/>
                      </a:xfrm>
                      <a:prstGeom prst="rect">
                        <a:avLst/>
                      </a:prstGeom>
                      <a:blipFill rotWithShape="1">
                        <a:blip r:embed="rId17"/>
                        <a:stretch>
                          <a:fillRect r="-202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4" name="Ομάδα 123"/>
                <p:cNvGrpSpPr/>
                <p:nvPr/>
              </p:nvGrpSpPr>
              <p:grpSpPr>
                <a:xfrm>
                  <a:off x="2756463" y="6413266"/>
                  <a:ext cx="4320480" cy="400110"/>
                  <a:chOff x="2756463" y="6413266"/>
                  <a:chExt cx="4320480" cy="40011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6" name="Ορθογώνιο 105"/>
                      <p:cNvSpPr/>
                      <p:nvPr/>
                    </p:nvSpPr>
                    <p:spPr>
                      <a:xfrm>
                        <a:off x="2756463" y="6413266"/>
                        <a:ext cx="1629997" cy="400110"/>
                      </a:xfrm>
                      <a:prstGeom prst="rect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000" b="1" i="1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𝝉</m:t>
                                  </m:r>
                                </m:e>
                              </m:acc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𝒄𝒎</m:t>
                                  </m:r>
                                </m:sub>
                              </m:sSub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sz="2000" dirty="0"/>
                      </a:p>
                    </p:txBody>
                  </p:sp>
                </mc:Choice>
                <mc:Fallback xmlns="">
                  <p:sp>
                    <p:nvSpPr>
                      <p:cNvPr id="106" name="Ορθογώνιο 10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56463" y="6413266"/>
                        <a:ext cx="1629997" cy="400110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  <a:ln w="28575">
                        <a:solidFill>
                          <a:srgbClr val="00206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4726620" y="6413266"/>
                    <a:ext cx="235032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w</a:t>
                    </a:r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l-GR" sz="2000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= </a:t>
                    </a:r>
                    <a:r>
                      <a:rPr lang="el-GR" sz="2000" dirty="0" smtClean="0">
                        <a:solidFill>
                          <a:srgbClr val="C00000"/>
                        </a:solidFill>
                      </a:rPr>
                      <a:t>βάρος σώματος</a:t>
                    </a:r>
                    <a:endParaRPr lang="el-GR" sz="20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</p:grpSp>
        </p:grpSp>
        <p:cxnSp>
          <p:nvCxnSpPr>
            <p:cNvPr id="110" name="Ευθύγραμμο βέλος σύνδεσης 109"/>
            <p:cNvCxnSpPr/>
            <p:nvPr/>
          </p:nvCxnSpPr>
          <p:spPr>
            <a:xfrm>
              <a:off x="1767334" y="1957037"/>
              <a:ext cx="0" cy="10080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1705958" y="2132856"/>
                  <a:ext cx="14978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𝑴𝒈</m:t>
                        </m:r>
                        <m:acc>
                          <m:accPr>
                            <m:chr m:val="̂"/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oMath>
                    </m:oMathPara>
                  </a14:m>
                  <a:endParaRPr lang="el-GR" sz="1800" b="1" i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958" y="2132856"/>
                  <a:ext cx="1497889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5000" r="-3252" b="-1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12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6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6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83" grpId="0"/>
      <p:bldP spid="86" grpId="0"/>
      <p:bldP spid="87" grpId="0"/>
      <p:bldP spid="99" grpId="0"/>
      <p:bldP spid="100" grpId="0"/>
      <p:bldP spid="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Ομάδα 63"/>
          <p:cNvGrpSpPr/>
          <p:nvPr/>
        </p:nvGrpSpPr>
        <p:grpSpPr>
          <a:xfrm>
            <a:off x="477818" y="1195011"/>
            <a:ext cx="3306977" cy="5618365"/>
            <a:chOff x="477818" y="1195011"/>
            <a:chExt cx="3306977" cy="5618365"/>
          </a:xfrm>
        </p:grpSpPr>
        <p:grpSp>
          <p:nvGrpSpPr>
            <p:cNvPr id="62" name="Ομάδα 61"/>
            <p:cNvGrpSpPr/>
            <p:nvPr/>
          </p:nvGrpSpPr>
          <p:grpSpPr>
            <a:xfrm>
              <a:off x="477818" y="1195011"/>
              <a:ext cx="3047369" cy="1040413"/>
              <a:chOff x="477818" y="1195011"/>
              <a:chExt cx="3047369" cy="1040413"/>
            </a:xfrm>
          </p:grpSpPr>
          <p:cxnSp>
            <p:nvCxnSpPr>
              <p:cNvPr id="52" name="Ευθεία γραμμή σύνδεσης 51"/>
              <p:cNvCxnSpPr/>
              <p:nvPr/>
            </p:nvCxnSpPr>
            <p:spPr>
              <a:xfrm flipV="1">
                <a:off x="477818" y="1195011"/>
                <a:ext cx="2798038" cy="1040413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Ευθεία γραμμή σύνδεσης 53"/>
              <p:cNvCxnSpPr/>
              <p:nvPr/>
            </p:nvCxnSpPr>
            <p:spPr>
              <a:xfrm>
                <a:off x="3059832" y="1279034"/>
                <a:ext cx="288032" cy="704362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olid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Ορθογώνιο 56"/>
                  <p:cNvSpPr/>
                  <p:nvPr/>
                </p:nvSpPr>
                <p:spPr>
                  <a:xfrm>
                    <a:off x="3111292" y="1315107"/>
                    <a:ext cx="41389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</m:oMath>
                      </m:oMathPara>
                    </a14:m>
                    <a:endParaRPr lang="el-GR" sz="2000" dirty="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7" name="Ορθογώνιο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1292" y="1315107"/>
                    <a:ext cx="413895" cy="40011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161850" y="6413266"/>
                  <a:ext cx="16229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𝒓</m:t>
                        </m:r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func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l-GR" sz="2000" b="1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850" y="6413266"/>
                  <a:ext cx="162294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 Box 52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Ροπή Ζεύγους Δυνάμεων</a:t>
            </a:r>
            <a:endParaRPr lang="el-G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0" y="548680"/>
            <a:ext cx="9144000" cy="2201246"/>
            <a:chOff x="0" y="548680"/>
            <a:chExt cx="9144000" cy="2201246"/>
          </a:xfrm>
        </p:grpSpPr>
        <p:sp>
          <p:nvSpPr>
            <p:cNvPr id="3" name="TextBox 2"/>
            <p:cNvSpPr txBox="1"/>
            <p:nvPr/>
          </p:nvSpPr>
          <p:spPr>
            <a:xfrm>
              <a:off x="0" y="54868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800" b="1" dirty="0" smtClean="0">
                  <a:solidFill>
                    <a:srgbClr val="002060"/>
                  </a:solidFill>
                </a:rPr>
                <a:t>Δυο δυνάμεις που έχουν ίσα μέτρα, αντίθετες κατευθύνσεις και δεν βρίσκονται πάνω στην ίδια ευθεία συνιστούν ένα ζεύγος δυνάμεων</a:t>
              </a:r>
              <a:endParaRPr lang="el-GR" sz="18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3" name="Ομάδα 12"/>
            <p:cNvGrpSpPr/>
            <p:nvPr/>
          </p:nvGrpSpPr>
          <p:grpSpPr>
            <a:xfrm>
              <a:off x="467544" y="1551348"/>
              <a:ext cx="2880320" cy="1198578"/>
              <a:chOff x="467544" y="1268760"/>
              <a:chExt cx="2880320" cy="1198578"/>
            </a:xfrm>
          </p:grpSpPr>
          <p:cxnSp>
            <p:nvCxnSpPr>
              <p:cNvPr id="6" name="Ευθύγραμμο βέλος σύνδεσης 5"/>
              <p:cNvCxnSpPr/>
              <p:nvPr/>
            </p:nvCxnSpPr>
            <p:spPr>
              <a:xfrm flipV="1">
                <a:off x="2007096" y="1700808"/>
                <a:ext cx="1340768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arrow" w="med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796494" y="1268760"/>
                    <a:ext cx="535146" cy="4374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494" y="1268760"/>
                    <a:ext cx="535146" cy="43749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185462" y="2029846"/>
                    <a:ext cx="535146" cy="4374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5462" y="2029846"/>
                    <a:ext cx="535146" cy="43749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3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" name="Ευθύγραμμο βέλος σύνδεσης 4"/>
              <p:cNvCxnSpPr/>
              <p:nvPr/>
            </p:nvCxnSpPr>
            <p:spPr>
              <a:xfrm flipV="1">
                <a:off x="467544" y="1454224"/>
                <a:ext cx="1340768" cy="5040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23928" y="1703748"/>
                <a:ext cx="2134174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     ⇒</m:t>
                    </m:r>
                  </m:oMath>
                </a14:m>
                <a:endParaRPr lang="el-GR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703748"/>
                <a:ext cx="2134174" cy="437492"/>
              </a:xfrm>
              <a:prstGeom prst="rect">
                <a:avLst/>
              </a:prstGeom>
              <a:blipFill rotWithShape="1">
                <a:blip r:embed="rId6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Ομάδα 15"/>
          <p:cNvGrpSpPr/>
          <p:nvPr/>
        </p:nvGrpSpPr>
        <p:grpSpPr>
          <a:xfrm>
            <a:off x="1539044" y="2344568"/>
            <a:ext cx="6057292" cy="1583044"/>
            <a:chOff x="1539044" y="2061980"/>
            <a:chExt cx="6057292" cy="1583044"/>
          </a:xfrm>
        </p:grpSpPr>
        <p:sp>
          <p:nvSpPr>
            <p:cNvPr id="12" name="TextBox 11"/>
            <p:cNvSpPr txBox="1"/>
            <p:nvPr/>
          </p:nvSpPr>
          <p:spPr>
            <a:xfrm>
              <a:off x="3923928" y="2061980"/>
              <a:ext cx="367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b="1" dirty="0" smtClean="0">
                  <a:solidFill>
                    <a:srgbClr val="002060"/>
                  </a:solidFill>
                </a:rPr>
                <a:t>Τυχαία επιλογή σημείου αναφοράς</a:t>
              </a:r>
              <a:endParaRPr lang="el-GR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Έλλειψη 13"/>
            <p:cNvSpPr/>
            <p:nvPr/>
          </p:nvSpPr>
          <p:spPr>
            <a:xfrm>
              <a:off x="1702321" y="321298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39044" y="3275692"/>
              <a:ext cx="296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b="1" dirty="0" smtClean="0">
                  <a:solidFill>
                    <a:srgbClr val="002060"/>
                  </a:solidFill>
                </a:rPr>
                <a:t>Ο</a:t>
              </a:r>
              <a:endParaRPr lang="el-GR" sz="1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Ομάδα 24"/>
          <p:cNvGrpSpPr/>
          <p:nvPr/>
        </p:nvGrpSpPr>
        <p:grpSpPr>
          <a:xfrm>
            <a:off x="467544" y="1999114"/>
            <a:ext cx="8676456" cy="1512000"/>
            <a:chOff x="467544" y="1716526"/>
            <a:chExt cx="8676456" cy="1512000"/>
          </a:xfrm>
        </p:grpSpPr>
        <p:cxnSp>
          <p:nvCxnSpPr>
            <p:cNvPr id="17" name="Ευθύγραμμο βέλος σύνδεσης 16"/>
            <p:cNvCxnSpPr/>
            <p:nvPr/>
          </p:nvCxnSpPr>
          <p:spPr>
            <a:xfrm flipH="1" flipV="1">
              <a:off x="467544" y="1958280"/>
              <a:ext cx="1250157" cy="12600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 flipV="1">
              <a:off x="1753414" y="1716526"/>
              <a:ext cx="1584176" cy="15120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67544" y="2204864"/>
                  <a:ext cx="5094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sz="20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2204864"/>
                  <a:ext cx="509498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766358" y="2132856"/>
                  <a:ext cx="5094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sz="20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6358" y="2132856"/>
                  <a:ext cx="509498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784795" y="2492896"/>
              <a:ext cx="5359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b="1" dirty="0" smtClean="0">
                  <a:solidFill>
                    <a:srgbClr val="002060"/>
                  </a:solidFill>
                </a:rPr>
                <a:t>Διανύσματα θέσης </a:t>
              </a:r>
              <a:r>
                <a:rPr lang="en-US" b="1" i="1" dirty="0" smtClean="0">
                  <a:solidFill>
                    <a:srgbClr val="002060"/>
                  </a:solidFill>
                </a:rPr>
                <a:t>r</a:t>
              </a:r>
              <a:r>
                <a:rPr lang="en-US" b="1" baseline="-25000" dirty="0" smtClean="0">
                  <a:solidFill>
                    <a:srgbClr val="002060"/>
                  </a:solidFill>
                </a:rPr>
                <a:t>1</a:t>
              </a:r>
              <a:r>
                <a:rPr lang="en-US" sz="1800" b="1" dirty="0" smtClean="0">
                  <a:solidFill>
                    <a:srgbClr val="002060"/>
                  </a:solidFill>
                </a:rPr>
                <a:t> </a:t>
              </a:r>
              <a:r>
                <a:rPr lang="el-GR" sz="1800" b="1" dirty="0" smtClean="0">
                  <a:solidFill>
                    <a:srgbClr val="002060"/>
                  </a:solidFill>
                </a:rPr>
                <a:t>και </a:t>
              </a:r>
              <a:r>
                <a:rPr lang="en-US" b="1" i="1" dirty="0" smtClean="0">
                  <a:solidFill>
                    <a:srgbClr val="002060"/>
                  </a:solidFill>
                </a:rPr>
                <a:t>r</a:t>
              </a:r>
              <a:r>
                <a:rPr lang="en-US" b="1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l-GR" sz="1800" b="1" dirty="0" smtClean="0">
                  <a:solidFill>
                    <a:srgbClr val="002060"/>
                  </a:solidFill>
                </a:rPr>
                <a:t> των δυνάμεων </a:t>
              </a:r>
              <a:r>
                <a:rPr lang="en-US" sz="1800" b="1" i="1" dirty="0" smtClean="0">
                  <a:solidFill>
                    <a:srgbClr val="C00000"/>
                  </a:solidFill>
                </a:rPr>
                <a:t>F</a:t>
              </a:r>
              <a:r>
                <a:rPr lang="en-US" sz="1800" b="1" baseline="-25000" dirty="0" smtClean="0">
                  <a:solidFill>
                    <a:srgbClr val="C00000"/>
                  </a:solidFill>
                </a:rPr>
                <a:t>1</a:t>
              </a:r>
              <a:r>
                <a:rPr lang="en-US" sz="1800" b="1" dirty="0" smtClean="0">
                  <a:solidFill>
                    <a:srgbClr val="002060"/>
                  </a:solidFill>
                </a:rPr>
                <a:t> </a:t>
              </a:r>
              <a:r>
                <a:rPr lang="el-GR" sz="1800" b="1" dirty="0" smtClean="0">
                  <a:solidFill>
                    <a:srgbClr val="002060"/>
                  </a:solidFill>
                </a:rPr>
                <a:t>και </a:t>
              </a:r>
              <a:r>
                <a:rPr lang="en-US" sz="1800" b="1" i="1" dirty="0" smtClean="0">
                  <a:solidFill>
                    <a:srgbClr val="C00000"/>
                  </a:solidFill>
                </a:rPr>
                <a:t>F</a:t>
              </a:r>
              <a:r>
                <a:rPr lang="en-US" sz="1800" b="1" baseline="-25000" dirty="0" smtClean="0">
                  <a:solidFill>
                    <a:srgbClr val="C00000"/>
                  </a:solidFill>
                </a:rPr>
                <a:t>2</a:t>
              </a:r>
              <a:endParaRPr lang="el-GR" sz="1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8" name="Ομάδα 57"/>
          <p:cNvGrpSpPr/>
          <p:nvPr/>
        </p:nvGrpSpPr>
        <p:grpSpPr>
          <a:xfrm>
            <a:off x="2185462" y="3361822"/>
            <a:ext cx="5276796" cy="720080"/>
            <a:chOff x="2185462" y="3361822"/>
            <a:chExt cx="5276796" cy="720080"/>
          </a:xfrm>
        </p:grpSpPr>
        <p:sp>
          <p:nvSpPr>
            <p:cNvPr id="26" name="TextBox 25"/>
            <p:cNvSpPr txBox="1"/>
            <p:nvPr/>
          </p:nvSpPr>
          <p:spPr>
            <a:xfrm>
              <a:off x="2185462" y="3558280"/>
              <a:ext cx="4978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b="1" dirty="0" smtClean="0">
                  <a:solidFill>
                    <a:srgbClr val="002060"/>
                  </a:solidFill>
                </a:rPr>
                <a:t>Ροπές δυνάμεων </a:t>
              </a:r>
              <a:r>
                <a:rPr lang="en-US" sz="2000" b="1" i="1" dirty="0" smtClean="0">
                  <a:solidFill>
                    <a:srgbClr val="C00000"/>
                  </a:solidFill>
                </a:rPr>
                <a:t>F</a:t>
              </a:r>
              <a:r>
                <a:rPr lang="en-US" sz="2000" b="1" baseline="-25000" dirty="0" smtClean="0">
                  <a:solidFill>
                    <a:srgbClr val="C00000"/>
                  </a:solidFill>
                </a:rPr>
                <a:t>1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l-GR" sz="1800" b="1" dirty="0" smtClean="0">
                  <a:solidFill>
                    <a:srgbClr val="002060"/>
                  </a:solidFill>
                </a:rPr>
                <a:t>και </a:t>
              </a:r>
              <a:r>
                <a:rPr lang="en-US" sz="2000" b="1" i="1" dirty="0" smtClean="0">
                  <a:solidFill>
                    <a:srgbClr val="C00000"/>
                  </a:solidFill>
                </a:rPr>
                <a:t>F</a:t>
              </a:r>
              <a:r>
                <a:rPr lang="en-US" sz="20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sz="1800" b="1" dirty="0" smtClean="0">
                  <a:solidFill>
                    <a:srgbClr val="002060"/>
                  </a:solidFill>
                </a:rPr>
                <a:t> </a:t>
              </a:r>
              <a:r>
                <a:rPr lang="el-GR" sz="1800" b="1" dirty="0" smtClean="0">
                  <a:solidFill>
                    <a:srgbClr val="002060"/>
                  </a:solidFill>
                </a:rPr>
                <a:t>ως προς το σημείο Ο</a:t>
              </a:r>
              <a:endParaRPr lang="el-GR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29" name="Αριστερό άγκιστρο 28"/>
            <p:cNvSpPr/>
            <p:nvPr/>
          </p:nvSpPr>
          <p:spPr>
            <a:xfrm>
              <a:off x="7164288" y="3361822"/>
              <a:ext cx="297970" cy="720080"/>
            </a:xfrm>
            <a:prstGeom prst="leftBrace">
              <a:avLst>
                <a:gd name="adj1" fmla="val 39366"/>
                <a:gd name="adj2" fmla="val 50000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9" name="Ομάδα 58"/>
          <p:cNvGrpSpPr/>
          <p:nvPr/>
        </p:nvGrpSpPr>
        <p:grpSpPr>
          <a:xfrm>
            <a:off x="7452320" y="3207532"/>
            <a:ext cx="1691680" cy="936104"/>
            <a:chOff x="7452320" y="3207532"/>
            <a:chExt cx="1691680" cy="936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62258" y="3207532"/>
                  <a:ext cx="1681742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258" y="3207532"/>
                  <a:ext cx="1681742" cy="43749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452320" y="3706144"/>
                  <a:ext cx="1633549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3706144"/>
                  <a:ext cx="1633549" cy="43749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35496" y="44223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rgbClr val="002060"/>
                </a:solidFill>
              </a:rPr>
              <a:t>Συνισταμένη ροπή:</a:t>
            </a:r>
            <a:endParaRPr lang="el-GR" sz="1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75008" y="4359660"/>
                <a:ext cx="1848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𝝉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 </m:t>
                      </m:r>
                    </m:oMath>
                  </m:oMathPara>
                </a14:m>
                <a:endParaRPr lang="el-GR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008" y="4359660"/>
                <a:ext cx="184893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Ομάδα 37"/>
          <p:cNvGrpSpPr/>
          <p:nvPr/>
        </p:nvGrpSpPr>
        <p:grpSpPr>
          <a:xfrm>
            <a:off x="3833549" y="1736812"/>
            <a:ext cx="4118469" cy="3030816"/>
            <a:chOff x="3833549" y="1454224"/>
            <a:chExt cx="4118469" cy="3030816"/>
          </a:xfrm>
        </p:grpSpPr>
        <p:sp>
          <p:nvSpPr>
            <p:cNvPr id="32" name="Ορθογώνιο 31"/>
            <p:cNvSpPr/>
            <p:nvPr/>
          </p:nvSpPr>
          <p:spPr>
            <a:xfrm>
              <a:off x="6156176" y="1454224"/>
              <a:ext cx="1795842" cy="40442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Ορθογώνιο 32"/>
            <p:cNvSpPr/>
            <p:nvPr/>
          </p:nvSpPr>
          <p:spPr>
            <a:xfrm>
              <a:off x="3833549" y="4053040"/>
              <a:ext cx="2124000" cy="432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4" name="Ευθύγραμμο βέλος σύνδεσης 33"/>
            <p:cNvCxnSpPr>
              <a:stCxn id="32" idx="2"/>
              <a:endCxn id="33" idx="0"/>
            </p:cNvCxnSpPr>
            <p:nvPr/>
          </p:nvCxnSpPr>
          <p:spPr>
            <a:xfrm flipH="1">
              <a:off x="4895549" y="1858652"/>
              <a:ext cx="2158548" cy="219438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Ορθογώνιο 38"/>
              <p:cNvSpPr/>
              <p:nvPr/>
            </p:nvSpPr>
            <p:spPr>
              <a:xfrm>
                <a:off x="2144276" y="4905658"/>
                <a:ext cx="3149773" cy="462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𝝉</m:t>
                          </m:r>
                        </m:e>
                      </m:acc>
                      <m:r>
                        <a:rPr lang="el-GR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l-G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Ορθογώνιο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276" y="4905658"/>
                <a:ext cx="3149773" cy="4621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Ορθογώνιο 39"/>
              <p:cNvSpPr/>
              <p:nvPr/>
            </p:nvSpPr>
            <p:spPr>
              <a:xfrm>
                <a:off x="2144276" y="5367772"/>
                <a:ext cx="1465465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𝝉</m:t>
                          </m:r>
                        </m:e>
                      </m:acc>
                      <m:r>
                        <a:rPr lang="el-GR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Ορθογώνιο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276" y="5367772"/>
                <a:ext cx="1465465" cy="43749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58940" y="5877272"/>
                <a:ext cx="18649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𝝉</m:t>
                      </m:r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2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𝚫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l-GR" sz="20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40" y="5877272"/>
                <a:ext cx="1864998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Ομάδα 66"/>
          <p:cNvGrpSpPr/>
          <p:nvPr/>
        </p:nvGrpSpPr>
        <p:grpSpPr>
          <a:xfrm>
            <a:off x="3995936" y="6021368"/>
            <a:ext cx="615328" cy="720000"/>
            <a:chOff x="3995936" y="6021368"/>
            <a:chExt cx="615328" cy="720000"/>
          </a:xfrm>
        </p:grpSpPr>
        <p:sp>
          <p:nvSpPr>
            <p:cNvPr id="65" name="Αριστερό άγκιστρο 64"/>
            <p:cNvSpPr/>
            <p:nvPr/>
          </p:nvSpPr>
          <p:spPr>
            <a:xfrm flipH="1">
              <a:off x="3995936" y="6021368"/>
              <a:ext cx="297970" cy="720000"/>
            </a:xfrm>
            <a:prstGeom prst="leftBrace">
              <a:avLst>
                <a:gd name="adj1" fmla="val 39366"/>
                <a:gd name="adj2" fmla="val 50000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60500" y="6135687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70C0"/>
                  </a:solidFill>
                  <a:latin typeface="Cambria Math"/>
                  <a:ea typeface="Cambria Math"/>
                </a:rPr>
                <a:t>⇒</a:t>
              </a:r>
              <a:endParaRPr lang="el-GR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07202" y="6093296"/>
                <a:ext cx="1092992" cy="46166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𝝉</m:t>
                    </m:r>
                    <m:r>
                      <a:rPr lang="el-GR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𝑭</m:t>
                    </m:r>
                  </m:oMath>
                </a14:m>
                <a:r>
                  <a:rPr lang="en-US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endParaRPr lang="el-GR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202" y="6093296"/>
                <a:ext cx="1092992" cy="461665"/>
              </a:xfrm>
              <a:prstGeom prst="rect">
                <a:avLst/>
              </a:prstGeom>
              <a:blipFill>
                <a:blip r:embed="rId15"/>
                <a:stretch>
                  <a:fillRect t="-8750" r="-8649" b="-31250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5912532" y="6103570"/>
            <a:ext cx="283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d</a:t>
            </a:r>
            <a:r>
              <a:rPr lang="el-GR" sz="1800" b="1" dirty="0" smtClean="0">
                <a:solidFill>
                  <a:srgbClr val="002060"/>
                </a:solidFill>
              </a:rPr>
              <a:t> = απόσταση δυνάμεων</a:t>
            </a:r>
            <a:endParaRPr lang="el-GR" sz="1800" b="1" dirty="0">
              <a:solidFill>
                <a:srgbClr val="002060"/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467544" y="1824186"/>
            <a:ext cx="7853524" cy="3162280"/>
            <a:chOff x="467544" y="1824186"/>
            <a:chExt cx="7853524" cy="3162280"/>
          </a:xfrm>
        </p:grpSpPr>
        <p:grpSp>
          <p:nvGrpSpPr>
            <p:cNvPr id="61" name="Ομάδα 60"/>
            <p:cNvGrpSpPr/>
            <p:nvPr/>
          </p:nvGrpSpPr>
          <p:grpSpPr>
            <a:xfrm>
              <a:off x="467544" y="1988840"/>
              <a:ext cx="7853524" cy="2997626"/>
              <a:chOff x="467544" y="1988840"/>
              <a:chExt cx="7853524" cy="2997626"/>
            </a:xfrm>
          </p:grpSpPr>
          <p:grpSp>
            <p:nvGrpSpPr>
              <p:cNvPr id="60" name="Ομάδα 59"/>
              <p:cNvGrpSpPr/>
              <p:nvPr/>
            </p:nvGrpSpPr>
            <p:grpSpPr>
              <a:xfrm>
                <a:off x="7401578" y="4380965"/>
                <a:ext cx="919490" cy="605501"/>
                <a:chOff x="7401578" y="4380965"/>
                <a:chExt cx="919490" cy="605501"/>
              </a:xfrm>
            </p:grpSpPr>
            <p:sp>
              <p:nvSpPr>
                <p:cNvPr id="42" name="Αριστερό άγκιστρο 41"/>
                <p:cNvSpPr/>
                <p:nvPr/>
              </p:nvSpPr>
              <p:spPr>
                <a:xfrm rot="5400000">
                  <a:off x="7612633" y="4477441"/>
                  <a:ext cx="297970" cy="720080"/>
                </a:xfrm>
                <a:prstGeom prst="leftBrace">
                  <a:avLst>
                    <a:gd name="adj1" fmla="val 39366"/>
                    <a:gd name="adj2" fmla="val 50000"/>
                  </a:avLst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Ορθογώνιο 43"/>
                    <p:cNvSpPr/>
                    <p:nvPr/>
                  </p:nvSpPr>
                  <p:spPr>
                    <a:xfrm>
                      <a:off x="7518541" y="4380965"/>
                      <a:ext cx="802527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l-GR" sz="200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Δ</m:t>
                            </m:r>
                            <m:acc>
                              <m:accPr>
                                <m:chr m:val="⃗"/>
                                <m:ctrlPr>
                                  <a:rPr lang="el-GR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Ορθογώνιο 4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541" y="4380965"/>
                      <a:ext cx="802527" cy="400110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Ευθύγραμμο βέλος σύνδεσης 44"/>
              <p:cNvCxnSpPr/>
              <p:nvPr/>
            </p:nvCxnSpPr>
            <p:spPr>
              <a:xfrm flipH="1">
                <a:off x="467544" y="1988840"/>
                <a:ext cx="2870048" cy="27000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Ορθογώνιο 48"/>
                  <p:cNvSpPr/>
                  <p:nvPr/>
                </p:nvSpPr>
                <p:spPr>
                  <a:xfrm>
                    <a:off x="1440783" y="2106774"/>
                    <a:ext cx="53892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Ορθογώνιο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0783" y="2106774"/>
                    <a:ext cx="538929" cy="400110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Ορθογώνιο 54"/>
                <p:cNvSpPr/>
                <p:nvPr/>
              </p:nvSpPr>
              <p:spPr>
                <a:xfrm>
                  <a:off x="1267057" y="1824186"/>
                  <a:ext cx="4090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𝜽</m:t>
                        </m:r>
                      </m:oMath>
                    </m:oMathPara>
                  </a14:m>
                  <a:endParaRPr lang="el-GR" sz="2000" dirty="0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5" name="Ορθογώνιο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057" y="1824186"/>
                  <a:ext cx="409086" cy="40011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22918" y="4317128"/>
                <a:ext cx="2765306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18" y="4317128"/>
                <a:ext cx="2765306" cy="437492"/>
              </a:xfrm>
              <a:prstGeom prst="rect">
                <a:avLst/>
              </a:prstGeom>
              <a:blipFill rotWithShape="1">
                <a:blip r:embed="rId1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Ορθογώνιο 69"/>
              <p:cNvSpPr/>
              <p:nvPr/>
            </p:nvSpPr>
            <p:spPr>
              <a:xfrm>
                <a:off x="5093513" y="4901059"/>
                <a:ext cx="2260683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l-G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Ορθογώνιο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513" y="4901059"/>
                <a:ext cx="2260683" cy="437492"/>
              </a:xfrm>
              <a:prstGeom prst="rect">
                <a:avLst/>
              </a:prstGeom>
              <a:blipFill rotWithShape="1">
                <a:blip r:embed="rId2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Ορθογώνιο 70"/>
              <p:cNvSpPr/>
              <p:nvPr/>
            </p:nvSpPr>
            <p:spPr>
              <a:xfrm>
                <a:off x="7142770" y="4890426"/>
                <a:ext cx="1749710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" name="Ορθογώνιο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770" y="4890426"/>
                <a:ext cx="1749710" cy="437492"/>
              </a:xfrm>
              <a:prstGeom prst="rect">
                <a:avLst/>
              </a:prstGeom>
              <a:blipFill rotWithShape="1">
                <a:blip r:embed="rId21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141231" y="1708315"/>
                <a:ext cx="1847044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31" y="1708315"/>
                <a:ext cx="1847044" cy="437492"/>
              </a:xfrm>
              <a:prstGeom prst="rect">
                <a:avLst/>
              </a:prstGeom>
              <a:blipFill rotWithShape="1">
                <a:blip r:embed="rId22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14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9" grpId="0"/>
      <p:bldP spid="40" grpId="0"/>
      <p:bldP spid="50" grpId="0"/>
      <p:bldP spid="68" grpId="0" animBg="1"/>
      <p:bldP spid="69" grpId="0"/>
      <p:bldP spid="56" grpId="0"/>
      <p:bldP spid="70" grpId="0"/>
      <p:bldP spid="71" grpId="0"/>
      <p:bldP spid="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2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Ισορροπία</a:t>
            </a:r>
            <a:endParaRPr lang="el-G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2463420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 smtClean="0">
                <a:solidFill>
                  <a:srgbClr val="002060"/>
                </a:solidFill>
              </a:rPr>
              <a:t>Ένα σώμα ισορροπεί όταν:</a:t>
            </a:r>
            <a:endParaRPr lang="el-GR" sz="1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3848" y="1347720"/>
                <a:ext cx="1272591" cy="93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</m:nary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347720"/>
                <a:ext cx="1272591" cy="9326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97998" y="768180"/>
                <a:ext cx="1342354" cy="93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998" y="768180"/>
                <a:ext cx="1342354" cy="9326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0992" y="1851776"/>
                <a:ext cx="1342354" cy="93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92" y="1851776"/>
                <a:ext cx="1342354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Ομάδα 15"/>
          <p:cNvGrpSpPr/>
          <p:nvPr/>
        </p:nvGrpSpPr>
        <p:grpSpPr>
          <a:xfrm>
            <a:off x="4499992" y="969197"/>
            <a:ext cx="1917927" cy="1743199"/>
            <a:chOff x="4499992" y="969197"/>
            <a:chExt cx="1917927" cy="1743199"/>
          </a:xfrm>
        </p:grpSpPr>
        <p:sp>
          <p:nvSpPr>
            <p:cNvPr id="5" name="TextBox 4"/>
            <p:cNvSpPr txBox="1"/>
            <p:nvPr/>
          </p:nvSpPr>
          <p:spPr>
            <a:xfrm>
              <a:off x="4499992" y="1632276"/>
              <a:ext cx="149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b="1" dirty="0" smtClean="0">
                  <a:solidFill>
                    <a:srgbClr val="002060"/>
                  </a:solidFill>
                </a:rPr>
                <a:t>ή ισοδύναμα:</a:t>
              </a:r>
              <a:endParaRPr lang="el-GR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Αριστερό άγκιστρο 7"/>
            <p:cNvSpPr/>
            <p:nvPr/>
          </p:nvSpPr>
          <p:spPr>
            <a:xfrm>
              <a:off x="6072858" y="969197"/>
              <a:ext cx="345061" cy="1743199"/>
            </a:xfrm>
            <a:prstGeom prst="leftBrace">
              <a:avLst>
                <a:gd name="adj1" fmla="val 45309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03848" y="2928420"/>
                <a:ext cx="1231619" cy="93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</m:acc>
                        </m:e>
                      </m:nary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928420"/>
                <a:ext cx="1231619" cy="9326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4499992" y="2928420"/>
            <a:ext cx="3168352" cy="932628"/>
            <a:chOff x="4499992" y="2928420"/>
            <a:chExt cx="3168352" cy="932628"/>
          </a:xfrm>
        </p:grpSpPr>
        <p:sp>
          <p:nvSpPr>
            <p:cNvPr id="10" name="TextBox 9"/>
            <p:cNvSpPr txBox="1"/>
            <p:nvPr/>
          </p:nvSpPr>
          <p:spPr>
            <a:xfrm>
              <a:off x="4499992" y="3216452"/>
              <a:ext cx="149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b="1" dirty="0" smtClean="0">
                  <a:solidFill>
                    <a:srgbClr val="002060"/>
                  </a:solidFill>
                </a:rPr>
                <a:t>ή ισοδύναμα:</a:t>
              </a:r>
              <a:endParaRPr lang="el-GR" sz="1800" b="1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436725" y="2928420"/>
                  <a:ext cx="1231619" cy="9326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el-GR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</m:nary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l-GR" sz="20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6725" y="2928420"/>
                  <a:ext cx="1231619" cy="93262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Αριστερό άγκιστρο 14"/>
          <p:cNvSpPr/>
          <p:nvPr/>
        </p:nvSpPr>
        <p:spPr>
          <a:xfrm>
            <a:off x="2855985" y="1772816"/>
            <a:ext cx="345061" cy="1743199"/>
          </a:xfrm>
          <a:prstGeom prst="leftBrace">
            <a:avLst>
              <a:gd name="adj1" fmla="val 45309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3203848" y="247297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 smtClean="0">
                <a:solidFill>
                  <a:srgbClr val="002060"/>
                </a:solidFill>
              </a:rPr>
              <a:t>ΚΑΙ</a:t>
            </a:r>
            <a:endParaRPr lang="el-GR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905000" y="0"/>
            <a:ext cx="533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chemeClr val="bg1"/>
                </a:solidFill>
              </a:rPr>
              <a:t>Περιστροφική Κινηματική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0" y="762000"/>
            <a:ext cx="2952750" cy="2579688"/>
            <a:chOff x="0" y="762000"/>
            <a:chExt cx="2952750" cy="2579688"/>
          </a:xfrm>
        </p:grpSpPr>
        <p:graphicFrame>
          <p:nvGraphicFramePr>
            <p:cNvPr id="3114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2466060"/>
                </p:ext>
              </p:extLst>
            </p:nvPr>
          </p:nvGraphicFramePr>
          <p:xfrm>
            <a:off x="0" y="762000"/>
            <a:ext cx="2952750" cy="207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4" name="Εικόνα bitmap" r:id="rId3" imgW="2952381" imgH="2076740" progId="Paint.Picture">
                    <p:embed/>
                  </p:oleObj>
                </mc:Choice>
                <mc:Fallback>
                  <p:oleObj name="Εικόνα bitmap" r:id="rId3" imgW="2952381" imgH="2076740" progId="Paint.Picture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762000"/>
                          <a:ext cx="2952750" cy="2076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7" name="Text Box 45"/>
            <p:cNvSpPr txBox="1">
              <a:spLocks noChangeArrowheads="1"/>
            </p:cNvSpPr>
            <p:nvPr/>
          </p:nvSpPr>
          <p:spPr bwMode="auto">
            <a:xfrm>
              <a:off x="0" y="2944813"/>
              <a:ext cx="24018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Μεταφορική κίνηση</a:t>
              </a: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3124200" y="764704"/>
            <a:ext cx="2838450" cy="2616900"/>
            <a:chOff x="3124200" y="990600"/>
            <a:chExt cx="2838450" cy="2274303"/>
          </a:xfrm>
        </p:grpSpPr>
        <p:graphicFrame>
          <p:nvGraphicFramePr>
            <p:cNvPr id="3113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371321"/>
                </p:ext>
              </p:extLst>
            </p:nvPr>
          </p:nvGraphicFramePr>
          <p:xfrm>
            <a:off x="3124200" y="990600"/>
            <a:ext cx="2838450" cy="182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5" name="Εικόνα bitmap" r:id="rId5" imgW="3238952" imgH="1943371" progId="Paint.Picture">
                    <p:embed/>
                  </p:oleObj>
                </mc:Choice>
                <mc:Fallback>
                  <p:oleObj name="Εικόνα bitmap" r:id="rId5" imgW="3238952" imgH="1943371" progId="Paint.Picture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990600"/>
                          <a:ext cx="2838450" cy="182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8" name="Text Box 46"/>
            <p:cNvSpPr txBox="1">
              <a:spLocks noChangeArrowheads="1"/>
            </p:cNvSpPr>
            <p:nvPr/>
          </p:nvSpPr>
          <p:spPr bwMode="auto">
            <a:xfrm>
              <a:off x="3200400" y="2868028"/>
              <a:ext cx="2571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Περιστροφική κίνηση</a:t>
              </a: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6078538" y="764704"/>
            <a:ext cx="3065462" cy="5976664"/>
            <a:chOff x="6078538" y="914400"/>
            <a:chExt cx="3065462" cy="5931228"/>
          </a:xfrm>
        </p:grpSpPr>
        <p:graphicFrame>
          <p:nvGraphicFramePr>
            <p:cNvPr id="311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2689947"/>
                </p:ext>
              </p:extLst>
            </p:nvPr>
          </p:nvGraphicFramePr>
          <p:xfrm>
            <a:off x="6096000" y="914400"/>
            <a:ext cx="3048000" cy="2104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6" name="Εικόνα bitmap" r:id="rId7" imgW="2952381" imgH="1790476" progId="Paint.Picture">
                    <p:embed/>
                  </p:oleObj>
                </mc:Choice>
                <mc:Fallback>
                  <p:oleObj name="Εικόνα bitmap" r:id="rId7" imgW="2952381" imgH="1790476" progId="Paint.Picture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914400"/>
                          <a:ext cx="3048000" cy="21048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538" y="3129678"/>
              <a:ext cx="3065462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9" name="Text Box 47"/>
            <p:cNvSpPr txBox="1">
              <a:spLocks noChangeArrowheads="1"/>
            </p:cNvSpPr>
            <p:nvPr/>
          </p:nvSpPr>
          <p:spPr bwMode="auto">
            <a:xfrm>
              <a:off x="6324600" y="6448753"/>
              <a:ext cx="2471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Συνδυασμένη κίνηση</a:t>
              </a:r>
            </a:p>
          </p:txBody>
        </p:sp>
      </p:grp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304800" y="4005064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Τα Τρία Είδη 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Κίνησης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23528" y="4725144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Τι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Χαρακτηριστικό έχει κάθε μια από τις κινήσεις που 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εμφανίστηκαν;</a:t>
            </a:r>
            <a:endParaRPr lang="el-G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0"/>
          <p:cNvSpPr txBox="1">
            <a:spLocks noChangeArrowheads="1"/>
          </p:cNvSpPr>
          <p:nvPr/>
        </p:nvSpPr>
        <p:spPr bwMode="auto">
          <a:xfrm>
            <a:off x="1905000" y="44624"/>
            <a:ext cx="533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chemeClr val="bg1"/>
                </a:solidFill>
              </a:rPr>
              <a:t>Περιστροφική Κινηματική</a:t>
            </a:r>
          </a:p>
        </p:txBody>
      </p:sp>
      <p:sp>
        <p:nvSpPr>
          <p:cNvPr id="5127" name="Text Box 202"/>
          <p:cNvSpPr txBox="1">
            <a:spLocks noChangeArrowheads="1"/>
          </p:cNvSpPr>
          <p:nvPr/>
        </p:nvSpPr>
        <p:spPr bwMode="auto">
          <a:xfrm>
            <a:off x="251520" y="2000027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pSp>
        <p:nvGrpSpPr>
          <p:cNvPr id="17" name="Ομάδα 16"/>
          <p:cNvGrpSpPr/>
          <p:nvPr/>
        </p:nvGrpSpPr>
        <p:grpSpPr>
          <a:xfrm>
            <a:off x="80937" y="605508"/>
            <a:ext cx="8950256" cy="3995365"/>
            <a:chOff x="80937" y="605508"/>
            <a:chExt cx="8950256" cy="3995365"/>
          </a:xfrm>
        </p:grpSpPr>
        <p:sp>
          <p:nvSpPr>
            <p:cNvPr id="4148" name="Text Box 52"/>
            <p:cNvSpPr txBox="1">
              <a:spLocks noChangeArrowheads="1"/>
            </p:cNvSpPr>
            <p:nvPr/>
          </p:nvSpPr>
          <p:spPr bwMode="auto">
            <a:xfrm>
              <a:off x="80937" y="605508"/>
              <a:ext cx="6291263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Ανακεφαλαίωση στην Κυκλική Κίνηση:</a:t>
              </a:r>
            </a:p>
          </p:txBody>
        </p:sp>
        <p:sp>
          <p:nvSpPr>
            <p:cNvPr id="5178" name="Arc 105"/>
            <p:cNvSpPr>
              <a:spLocks/>
            </p:cNvSpPr>
            <p:nvPr/>
          </p:nvSpPr>
          <p:spPr bwMode="auto">
            <a:xfrm rot="16200000" flipH="1">
              <a:off x="5202935" y="3121497"/>
              <a:ext cx="609600" cy="19446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2739" y="3093"/>
                  </a:moveTo>
                  <a:cubicBezTo>
                    <a:pt x="39230" y="7000"/>
                    <a:pt x="43200" y="14023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33" y="-1"/>
                    <a:pt x="27239" y="557"/>
                    <a:pt x="29858" y="1640"/>
                  </a:cubicBezTo>
                </a:path>
                <a:path w="43200" h="43200" stroke="0" extrusionOk="0">
                  <a:moveTo>
                    <a:pt x="32739" y="3093"/>
                  </a:moveTo>
                  <a:cubicBezTo>
                    <a:pt x="39230" y="7000"/>
                    <a:pt x="43200" y="14023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33" y="-1"/>
                    <a:pt x="27239" y="557"/>
                    <a:pt x="29858" y="1640"/>
                  </a:cubicBezTo>
                  <a:lnTo>
                    <a:pt x="21600" y="21600"/>
                  </a:lnTo>
                  <a:lnTo>
                    <a:pt x="32739" y="309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79" name="Text Box 106"/>
            <p:cNvSpPr txBox="1">
              <a:spLocks noChangeArrowheads="1"/>
            </p:cNvSpPr>
            <p:nvPr/>
          </p:nvSpPr>
          <p:spPr bwMode="auto">
            <a:xfrm>
              <a:off x="6059016" y="4261197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 i="1" dirty="0" err="1">
                  <a:solidFill>
                    <a:srgbClr val="FFFF00"/>
                  </a:solidFill>
                </a:rPr>
                <a:t>cw</a:t>
              </a:r>
              <a:endParaRPr lang="el-GR" altLang="el-GR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5180" name="Oval 107"/>
            <p:cNvSpPr>
              <a:spLocks noChangeArrowheads="1"/>
            </p:cNvSpPr>
            <p:nvPr/>
          </p:nvSpPr>
          <p:spPr bwMode="auto">
            <a:xfrm>
              <a:off x="4561585" y="3922423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5173" name="Text Box 89"/>
            <p:cNvSpPr txBox="1">
              <a:spLocks noChangeArrowheads="1"/>
            </p:cNvSpPr>
            <p:nvPr/>
          </p:nvSpPr>
          <p:spPr bwMode="auto">
            <a:xfrm>
              <a:off x="5796136" y="2492896"/>
              <a:ext cx="533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 i="1" dirty="0" err="1">
                  <a:solidFill>
                    <a:srgbClr val="FFFF00"/>
                  </a:solidFill>
                </a:rPr>
                <a:t>ccw</a:t>
              </a:r>
              <a:endParaRPr lang="el-GR" altLang="el-GR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5174" name="Arc 88"/>
            <p:cNvSpPr>
              <a:spLocks/>
            </p:cNvSpPr>
            <p:nvPr/>
          </p:nvSpPr>
          <p:spPr bwMode="auto">
            <a:xfrm rot="5400000">
              <a:off x="5202935" y="1290415"/>
              <a:ext cx="609600" cy="19446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2739" y="3093"/>
                  </a:moveTo>
                  <a:cubicBezTo>
                    <a:pt x="39230" y="7000"/>
                    <a:pt x="43200" y="14023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33" y="-1"/>
                    <a:pt x="27239" y="557"/>
                    <a:pt x="29858" y="1640"/>
                  </a:cubicBezTo>
                </a:path>
                <a:path w="43200" h="43200" stroke="0" extrusionOk="0">
                  <a:moveTo>
                    <a:pt x="32739" y="3093"/>
                  </a:moveTo>
                  <a:cubicBezTo>
                    <a:pt x="39230" y="7000"/>
                    <a:pt x="43200" y="14023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33" y="-1"/>
                    <a:pt x="27239" y="557"/>
                    <a:pt x="29858" y="1640"/>
                  </a:cubicBezTo>
                  <a:lnTo>
                    <a:pt x="21600" y="21600"/>
                  </a:lnTo>
                  <a:lnTo>
                    <a:pt x="32739" y="309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75" name="Oval 93"/>
            <p:cNvSpPr>
              <a:spLocks noChangeArrowheads="1"/>
            </p:cNvSpPr>
            <p:nvPr/>
          </p:nvSpPr>
          <p:spPr bwMode="auto">
            <a:xfrm>
              <a:off x="4583810" y="2074641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5168" name="Text Box 64"/>
            <p:cNvSpPr txBox="1">
              <a:spLocks noChangeArrowheads="1"/>
            </p:cNvSpPr>
            <p:nvPr/>
          </p:nvSpPr>
          <p:spPr bwMode="auto">
            <a:xfrm>
              <a:off x="8316416" y="2492153"/>
              <a:ext cx="533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 i="1" dirty="0" err="1">
                  <a:solidFill>
                    <a:srgbClr val="FFFF00"/>
                  </a:solidFill>
                </a:rPr>
                <a:t>ccw</a:t>
              </a:r>
              <a:endParaRPr lang="el-GR" altLang="el-GR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5171" name="Arc 63"/>
            <p:cNvSpPr>
              <a:spLocks/>
            </p:cNvSpPr>
            <p:nvPr/>
          </p:nvSpPr>
          <p:spPr bwMode="auto">
            <a:xfrm rot="5400000">
              <a:off x="7754049" y="1290415"/>
              <a:ext cx="609600" cy="19446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2739" y="3093"/>
                  </a:moveTo>
                  <a:cubicBezTo>
                    <a:pt x="39230" y="7000"/>
                    <a:pt x="43200" y="14023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33" y="-1"/>
                    <a:pt x="27239" y="557"/>
                    <a:pt x="29858" y="1640"/>
                  </a:cubicBezTo>
                </a:path>
                <a:path w="43200" h="43200" stroke="0" extrusionOk="0">
                  <a:moveTo>
                    <a:pt x="32739" y="3093"/>
                  </a:moveTo>
                  <a:cubicBezTo>
                    <a:pt x="39230" y="7000"/>
                    <a:pt x="43200" y="14023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33" y="-1"/>
                    <a:pt x="27239" y="557"/>
                    <a:pt x="29858" y="1640"/>
                  </a:cubicBezTo>
                  <a:lnTo>
                    <a:pt x="21600" y="21600"/>
                  </a:lnTo>
                  <a:lnTo>
                    <a:pt x="32739" y="309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69" name="Oval 62"/>
            <p:cNvSpPr>
              <a:spLocks noChangeArrowheads="1"/>
            </p:cNvSpPr>
            <p:nvPr/>
          </p:nvSpPr>
          <p:spPr bwMode="auto">
            <a:xfrm>
              <a:off x="7092061" y="2096866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5164" name="Arc 97"/>
            <p:cNvSpPr>
              <a:spLocks/>
            </p:cNvSpPr>
            <p:nvPr/>
          </p:nvSpPr>
          <p:spPr bwMode="auto">
            <a:xfrm rot="16200000" flipH="1">
              <a:off x="7754049" y="3121497"/>
              <a:ext cx="609600" cy="19446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2739" y="3093"/>
                  </a:moveTo>
                  <a:cubicBezTo>
                    <a:pt x="39230" y="7000"/>
                    <a:pt x="43200" y="14023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33" y="-1"/>
                    <a:pt x="27239" y="557"/>
                    <a:pt x="29858" y="1640"/>
                  </a:cubicBezTo>
                </a:path>
                <a:path w="43200" h="43200" stroke="0" extrusionOk="0">
                  <a:moveTo>
                    <a:pt x="32739" y="3093"/>
                  </a:moveTo>
                  <a:cubicBezTo>
                    <a:pt x="39230" y="7000"/>
                    <a:pt x="43200" y="14023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33" y="-1"/>
                    <a:pt x="27239" y="557"/>
                    <a:pt x="29858" y="1640"/>
                  </a:cubicBezTo>
                  <a:lnTo>
                    <a:pt x="21600" y="21600"/>
                  </a:lnTo>
                  <a:lnTo>
                    <a:pt x="32739" y="309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65" name="Text Box 98"/>
            <p:cNvSpPr txBox="1">
              <a:spLocks noChangeArrowheads="1"/>
            </p:cNvSpPr>
            <p:nvPr/>
          </p:nvSpPr>
          <p:spPr bwMode="auto">
            <a:xfrm>
              <a:off x="8435280" y="4293096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 i="1" dirty="0" err="1">
                  <a:solidFill>
                    <a:srgbClr val="FFFF00"/>
                  </a:solidFill>
                </a:rPr>
                <a:t>cw</a:t>
              </a:r>
              <a:endParaRPr lang="el-GR" altLang="el-GR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5166" name="Oval 99"/>
            <p:cNvSpPr>
              <a:spLocks noChangeArrowheads="1"/>
            </p:cNvSpPr>
            <p:nvPr/>
          </p:nvSpPr>
          <p:spPr bwMode="auto">
            <a:xfrm>
              <a:off x="7092061" y="3933056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5467995" y="2226130"/>
              <a:ext cx="72000" cy="72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auto">
            <a:xfrm>
              <a:off x="7988283" y="2226130"/>
              <a:ext cx="72000" cy="72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10" name="Oval 107"/>
            <p:cNvSpPr>
              <a:spLocks noChangeArrowheads="1"/>
            </p:cNvSpPr>
            <p:nvPr/>
          </p:nvSpPr>
          <p:spPr bwMode="auto">
            <a:xfrm>
              <a:off x="5476205" y="4077072"/>
              <a:ext cx="72000" cy="72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11" name="Oval 107"/>
            <p:cNvSpPr>
              <a:spLocks noChangeArrowheads="1"/>
            </p:cNvSpPr>
            <p:nvPr/>
          </p:nvSpPr>
          <p:spPr bwMode="auto">
            <a:xfrm>
              <a:off x="7996493" y="4077072"/>
              <a:ext cx="72000" cy="72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35496" y="2157842"/>
            <a:ext cx="7922066" cy="2615700"/>
            <a:chOff x="2411" y="2114755"/>
            <a:chExt cx="7922066" cy="2615700"/>
          </a:xfrm>
        </p:grpSpPr>
        <p:sp>
          <p:nvSpPr>
            <p:cNvPr id="4230" name="Text Box 134"/>
            <p:cNvSpPr txBox="1">
              <a:spLocks noChangeArrowheads="1"/>
            </p:cNvSpPr>
            <p:nvPr/>
          </p:nvSpPr>
          <p:spPr bwMode="auto">
            <a:xfrm>
              <a:off x="92224" y="3169889"/>
              <a:ext cx="2895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l-GR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Κεντρομόλος επιτάχυνση:</a:t>
              </a:r>
            </a:p>
          </p:txBody>
        </p:sp>
        <p:sp>
          <p:nvSpPr>
            <p:cNvPr id="5152" name="Line 133"/>
            <p:cNvSpPr>
              <a:spLocks noChangeShapeType="1"/>
            </p:cNvSpPr>
            <p:nvPr/>
          </p:nvSpPr>
          <p:spPr bwMode="auto">
            <a:xfrm>
              <a:off x="4648269" y="2118941"/>
              <a:ext cx="703260" cy="7528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411" y="3889969"/>
                  <a:ext cx="3092192" cy="8404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𝝎𝝊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" y="3889969"/>
                  <a:ext cx="3092192" cy="84048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Line 133"/>
            <p:cNvSpPr>
              <a:spLocks noChangeShapeType="1"/>
            </p:cNvSpPr>
            <p:nvPr/>
          </p:nvSpPr>
          <p:spPr bwMode="auto">
            <a:xfrm>
              <a:off x="7160077" y="2131294"/>
              <a:ext cx="703260" cy="7528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Ορθογώνιο 132"/>
                <p:cNvSpPr/>
                <p:nvPr/>
              </p:nvSpPr>
              <p:spPr>
                <a:xfrm>
                  <a:off x="37448" y="3552826"/>
                  <a:ext cx="176516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</m:acc>
                        <m:r>
                          <a:rPr lang="el-GR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3" name="Ορθογώνιο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8" y="3552826"/>
                  <a:ext cx="1765163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Ορθογώνιο 26"/>
                <p:cNvSpPr/>
                <p:nvPr/>
              </p:nvSpPr>
              <p:spPr>
                <a:xfrm>
                  <a:off x="4866238" y="2114755"/>
                  <a:ext cx="5191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Ορθογώνιο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6238" y="2114755"/>
                  <a:ext cx="519116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Ορθογώνιο 134"/>
                <p:cNvSpPr/>
                <p:nvPr/>
              </p:nvSpPr>
              <p:spPr>
                <a:xfrm>
                  <a:off x="7405361" y="2138554"/>
                  <a:ext cx="5191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Ορθογώνιο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5361" y="2138554"/>
                  <a:ext cx="51911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Line 133"/>
            <p:cNvSpPr>
              <a:spLocks noChangeShapeType="1"/>
            </p:cNvSpPr>
            <p:nvPr/>
          </p:nvSpPr>
          <p:spPr bwMode="auto">
            <a:xfrm>
              <a:off x="4638688" y="3966163"/>
              <a:ext cx="703260" cy="7528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Ορθογώνιο 136"/>
                <p:cNvSpPr/>
                <p:nvPr/>
              </p:nvSpPr>
              <p:spPr>
                <a:xfrm>
                  <a:off x="4856657" y="3961977"/>
                  <a:ext cx="5191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Ορθογώνιο 1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6657" y="3961977"/>
                  <a:ext cx="519116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Line 133"/>
            <p:cNvSpPr>
              <a:spLocks noChangeShapeType="1"/>
            </p:cNvSpPr>
            <p:nvPr/>
          </p:nvSpPr>
          <p:spPr bwMode="auto">
            <a:xfrm>
              <a:off x="7171614" y="3961977"/>
              <a:ext cx="703260" cy="7528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Ορθογώνιο 138"/>
                <p:cNvSpPr/>
                <p:nvPr/>
              </p:nvSpPr>
              <p:spPr>
                <a:xfrm>
                  <a:off x="7389583" y="3961977"/>
                  <a:ext cx="5191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Ορθογώνιο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583" y="3961977"/>
                  <a:ext cx="519116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Ομάδα 35"/>
          <p:cNvGrpSpPr/>
          <p:nvPr/>
        </p:nvGrpSpPr>
        <p:grpSpPr>
          <a:xfrm>
            <a:off x="65653" y="2132856"/>
            <a:ext cx="7714808" cy="1815788"/>
            <a:chOff x="65653" y="2132856"/>
            <a:chExt cx="7714808" cy="1815788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65653" y="2132856"/>
              <a:ext cx="7714808" cy="1815788"/>
              <a:chOff x="65653" y="2132856"/>
              <a:chExt cx="7714808" cy="1815788"/>
            </a:xfrm>
          </p:grpSpPr>
          <p:sp>
            <p:nvSpPr>
              <p:cNvPr id="95" name="Line 108"/>
              <p:cNvSpPr>
                <a:spLocks noChangeShapeType="1"/>
              </p:cNvSpPr>
              <p:nvPr/>
            </p:nvSpPr>
            <p:spPr bwMode="auto">
              <a:xfrm rot="10800000" flipH="1">
                <a:off x="4653004" y="3490336"/>
                <a:ext cx="609600" cy="44767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9" name="Line 108"/>
              <p:cNvSpPr>
                <a:spLocks noChangeShapeType="1"/>
              </p:cNvSpPr>
              <p:nvPr/>
            </p:nvSpPr>
            <p:spPr bwMode="auto">
              <a:xfrm flipH="1">
                <a:off x="6494950" y="2181027"/>
                <a:ext cx="609600" cy="44767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6" name="Line 108"/>
              <p:cNvSpPr>
                <a:spLocks noChangeShapeType="1"/>
              </p:cNvSpPr>
              <p:nvPr/>
            </p:nvSpPr>
            <p:spPr bwMode="auto">
              <a:xfrm flipH="1">
                <a:off x="3984363" y="2156083"/>
                <a:ext cx="609600" cy="44767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0" name="Text Box 204"/>
              <p:cNvSpPr txBox="1">
                <a:spLocks noChangeArrowheads="1"/>
              </p:cNvSpPr>
              <p:nvPr/>
            </p:nvSpPr>
            <p:spPr bwMode="auto">
              <a:xfrm>
                <a:off x="65653" y="2164794"/>
                <a:ext cx="133799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l-GR" sz="2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Ταχύτητα</a:t>
                </a:r>
                <a:r>
                  <a:rPr lang="el-GR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3995936" y="2452826"/>
                    <a:ext cx="39465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5936" y="2452826"/>
                    <a:ext cx="394659" cy="400110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897421" y="3234242"/>
                    <a:ext cx="39465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7421" y="3234242"/>
                    <a:ext cx="394659" cy="400110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4" name="Line 108"/>
              <p:cNvSpPr>
                <a:spLocks noChangeShapeType="1"/>
              </p:cNvSpPr>
              <p:nvPr/>
            </p:nvSpPr>
            <p:spPr bwMode="auto">
              <a:xfrm rot="10800000" flipH="1">
                <a:off x="7170861" y="3500969"/>
                <a:ext cx="609600" cy="44767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7375169" y="3284984"/>
                    <a:ext cx="39465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75169" y="3284984"/>
                    <a:ext cx="394659" cy="400110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309287" y="2132856"/>
                    <a:ext cx="16065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287" y="2132856"/>
                    <a:ext cx="1606529" cy="461665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6564238" y="2452826"/>
                    <a:ext cx="39465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4238" y="2452826"/>
                    <a:ext cx="394659" cy="400110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316323" y="2535287"/>
                  <a:ext cx="12500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𝝊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𝒓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6323" y="2535287"/>
                  <a:ext cx="1250086" cy="461665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Ομάδα 30"/>
          <p:cNvGrpSpPr/>
          <p:nvPr/>
        </p:nvGrpSpPr>
        <p:grpSpPr>
          <a:xfrm>
            <a:off x="35496" y="1556792"/>
            <a:ext cx="7539574" cy="4320480"/>
            <a:chOff x="35496" y="1556792"/>
            <a:chExt cx="7539574" cy="4320480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35496" y="5020891"/>
              <a:ext cx="3956313" cy="856381"/>
              <a:chOff x="35496" y="5020891"/>
              <a:chExt cx="3956313" cy="856381"/>
            </a:xfrm>
          </p:grpSpPr>
          <p:sp>
            <p:nvSpPr>
              <p:cNvPr id="4292" name="Text Box 196"/>
              <p:cNvSpPr txBox="1">
                <a:spLocks noChangeArrowheads="1"/>
              </p:cNvSpPr>
              <p:nvPr/>
            </p:nvSpPr>
            <p:spPr bwMode="auto">
              <a:xfrm>
                <a:off x="113928" y="5020891"/>
                <a:ext cx="265787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lang="el-GR" sz="2000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Επιτρόχιος</a:t>
                </a:r>
                <a:r>
                  <a:rPr lang="el-GR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επιτάχυνση:  </a:t>
                </a:r>
                <a:endParaRPr lang="el-GR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8" name="Ομάδα 7"/>
              <p:cNvGrpSpPr/>
              <p:nvPr/>
            </p:nvGrpSpPr>
            <p:grpSpPr>
              <a:xfrm>
                <a:off x="35496" y="5354052"/>
                <a:ext cx="3956313" cy="523220"/>
                <a:chOff x="35496" y="5354052"/>
                <a:chExt cx="3956313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Ορθογώνιο 131"/>
                    <p:cNvSpPr/>
                    <p:nvPr/>
                  </p:nvSpPr>
                  <p:spPr>
                    <a:xfrm>
                      <a:off x="35496" y="5394482"/>
                      <a:ext cx="1947841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𝒓</m:t>
                                </m:r>
                              </m:e>
                            </m:acc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32" name="Ορθογώνιο 13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496" y="5394482"/>
                      <a:ext cx="1947841" cy="461665"/>
                    </a:xfrm>
                    <a:prstGeom prst="rect">
                      <a:avLst/>
                    </a:prstGeom>
                    <a:blipFill rotWithShape="1">
                      <a:blip r:embed="rId31"/>
                      <a:stretch>
                        <a:fillRect b="-131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Ορθογώνιο 161"/>
                    <p:cNvSpPr/>
                    <p:nvPr/>
                  </p:nvSpPr>
                  <p:spPr>
                    <a:xfrm>
                      <a:off x="2483768" y="5402833"/>
                      <a:ext cx="1508041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62" name="Ορθογώνιο 1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83768" y="5402833"/>
                      <a:ext cx="1508041" cy="461665"/>
                    </a:xfrm>
                    <a:prstGeom prst="rect">
                      <a:avLst/>
                    </a:prstGeom>
                    <a:blipFill rotWithShape="1">
                      <a:blip r:embed="rId32"/>
                      <a:stretch>
                        <a:fillRect b="-1316"/>
                      </a:stretch>
                    </a:blipFill>
                    <a:ln w="381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023512" y="5354052"/>
                  <a:ext cx="3882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800" b="1" dirty="0" smtClean="0">
                      <a:solidFill>
                        <a:srgbClr val="FFFF00"/>
                      </a:solidFill>
                    </a:rPr>
                    <a:t>ή</a:t>
                  </a:r>
                  <a:endParaRPr lang="el-GR" sz="2800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grpSp>
          <p:nvGrpSpPr>
            <p:cNvPr id="26" name="Ομάδα 25"/>
            <p:cNvGrpSpPr/>
            <p:nvPr/>
          </p:nvGrpSpPr>
          <p:grpSpPr>
            <a:xfrm>
              <a:off x="3840010" y="1556792"/>
              <a:ext cx="3735060" cy="2736304"/>
              <a:chOff x="3840010" y="1556792"/>
              <a:chExt cx="3735060" cy="2736304"/>
            </a:xfrm>
          </p:grpSpPr>
          <p:grpSp>
            <p:nvGrpSpPr>
              <p:cNvPr id="2" name="Ομάδα 1"/>
              <p:cNvGrpSpPr/>
              <p:nvPr/>
            </p:nvGrpSpPr>
            <p:grpSpPr>
              <a:xfrm>
                <a:off x="3840010" y="1963907"/>
                <a:ext cx="1184157" cy="1938327"/>
                <a:chOff x="3830040" y="1975643"/>
                <a:chExt cx="1184157" cy="1938327"/>
              </a:xfrm>
            </p:grpSpPr>
            <p:sp>
              <p:nvSpPr>
                <p:cNvPr id="15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4171415" y="2117229"/>
                  <a:ext cx="396000" cy="28800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Ορθογώνιο 31"/>
                    <p:cNvSpPr/>
                    <p:nvPr/>
                  </p:nvSpPr>
                  <p:spPr>
                    <a:xfrm>
                      <a:off x="3830040" y="1975643"/>
                      <a:ext cx="49667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Ορθογώνιο 3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30040" y="1975643"/>
                      <a:ext cx="496674" cy="400110"/>
                    </a:xfrm>
                    <a:prstGeom prst="rect">
                      <a:avLst/>
                    </a:prstGeom>
                    <a:blipFill rotWithShape="1"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6" name="Line 10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618197" y="3607970"/>
                  <a:ext cx="396000" cy="30600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7" name="Ορθογώνιο 156"/>
                    <p:cNvSpPr/>
                    <p:nvPr/>
                  </p:nvSpPr>
                  <p:spPr>
                    <a:xfrm>
                      <a:off x="4435366" y="3356992"/>
                      <a:ext cx="49667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7" name="Ορθογώνιο 1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5366" y="3356992"/>
                      <a:ext cx="496674" cy="400110"/>
                    </a:xfrm>
                    <a:prstGeom prst="rect">
                      <a:avLst/>
                    </a:prstGeom>
                    <a:blipFill rotWithShape="1">
                      <a:blip r:embed="rId34"/>
                      <a:stretch>
                        <a:fillRect b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58" name="Line 108"/>
              <p:cNvSpPr>
                <a:spLocks noChangeShapeType="1"/>
              </p:cNvSpPr>
              <p:nvPr/>
            </p:nvSpPr>
            <p:spPr bwMode="auto">
              <a:xfrm flipH="1">
                <a:off x="6692793" y="4005096"/>
                <a:ext cx="396000" cy="28800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Ορθογώνιο 158"/>
                  <p:cNvSpPr/>
                  <p:nvPr/>
                </p:nvSpPr>
                <p:spPr>
                  <a:xfrm>
                    <a:off x="6523598" y="3789040"/>
                    <a:ext cx="4966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Ορθογώνιο 1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23598" y="3789040"/>
                    <a:ext cx="496674" cy="400110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" name="Line 108"/>
              <p:cNvSpPr>
                <a:spLocks noChangeShapeType="1"/>
              </p:cNvSpPr>
              <p:nvPr/>
            </p:nvSpPr>
            <p:spPr bwMode="auto">
              <a:xfrm rot="10800000" flipH="1">
                <a:off x="7179070" y="1815348"/>
                <a:ext cx="396000" cy="28800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Ορθογώνιο 160"/>
                  <p:cNvSpPr/>
                  <p:nvPr/>
                </p:nvSpPr>
                <p:spPr>
                  <a:xfrm>
                    <a:off x="7027654" y="1556792"/>
                    <a:ext cx="4966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1" name="Ορθογώνιο 1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7654" y="1556792"/>
                    <a:ext cx="496674" cy="400110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0" name="Ομάδα 39"/>
          <p:cNvGrpSpPr/>
          <p:nvPr/>
        </p:nvGrpSpPr>
        <p:grpSpPr>
          <a:xfrm>
            <a:off x="4572000" y="6135687"/>
            <a:ext cx="3295227" cy="461665"/>
            <a:chOff x="4572000" y="6135687"/>
            <a:chExt cx="329522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Ορθογώνιο 95"/>
                <p:cNvSpPr/>
                <p:nvPr/>
              </p:nvSpPr>
              <p:spPr>
                <a:xfrm>
                  <a:off x="4572000" y="6135687"/>
                  <a:ext cx="18163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↑↓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   ⇒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6" name="Ορθογώνιο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6135687"/>
                  <a:ext cx="1816395" cy="461665"/>
                </a:xfrm>
                <a:prstGeom prst="rect">
                  <a:avLst/>
                </a:prstGeom>
                <a:blipFill>
                  <a:blip r:embed="rId37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Ορθογώνιο 96"/>
                <p:cNvSpPr/>
                <p:nvPr/>
              </p:nvSpPr>
              <p:spPr>
                <a:xfrm>
                  <a:off x="6516216" y="6135687"/>
                  <a:ext cx="135101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</m:acc>
                          </m:e>
                          <m:sub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𝝎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↑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↓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𝝎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7" name="Ορθογώνιο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6135687"/>
                  <a:ext cx="1351011" cy="461665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0" name="TextBox 99"/>
          <p:cNvSpPr txBox="1"/>
          <p:nvPr/>
        </p:nvSpPr>
        <p:spPr>
          <a:xfrm>
            <a:off x="4499992" y="6516052"/>
            <a:ext cx="457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 smtClean="0">
                <a:solidFill>
                  <a:srgbClr val="FFFF00"/>
                </a:solidFill>
              </a:rPr>
              <a:t>Το μέτρο της γωνιακής ταχύτητας μειώνεται</a:t>
            </a:r>
            <a:endParaRPr lang="el-GR" sz="1800" b="1" dirty="0">
              <a:solidFill>
                <a:srgbClr val="FFFF00"/>
              </a:solidFill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3995936" y="5398743"/>
            <a:ext cx="5148064" cy="1404000"/>
            <a:chOff x="3995936" y="5398743"/>
            <a:chExt cx="5148064" cy="1404000"/>
          </a:xfrm>
        </p:grpSpPr>
        <p:sp>
          <p:nvSpPr>
            <p:cNvPr id="91" name="AutoShape 142"/>
            <p:cNvSpPr>
              <a:spLocks/>
            </p:cNvSpPr>
            <p:nvPr/>
          </p:nvSpPr>
          <p:spPr bwMode="auto">
            <a:xfrm flipH="1">
              <a:off x="3995936" y="5398743"/>
              <a:ext cx="381000" cy="1404000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cxnSp>
          <p:nvCxnSpPr>
            <p:cNvPr id="14" name="Ευθεία γραμμή σύνδεσης 13"/>
            <p:cNvCxnSpPr>
              <a:stCxn id="91" idx="1"/>
            </p:cNvCxnSpPr>
            <p:nvPr/>
          </p:nvCxnSpPr>
          <p:spPr>
            <a:xfrm>
              <a:off x="4376936" y="6100743"/>
              <a:ext cx="476706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Ομάδα 19"/>
          <p:cNvGrpSpPr/>
          <p:nvPr/>
        </p:nvGrpSpPr>
        <p:grpSpPr>
          <a:xfrm>
            <a:off x="49560" y="1240399"/>
            <a:ext cx="8453404" cy="3866051"/>
            <a:chOff x="49560" y="1240399"/>
            <a:chExt cx="8453404" cy="3866051"/>
          </a:xfrm>
        </p:grpSpPr>
        <p:sp>
          <p:nvSpPr>
            <p:cNvPr id="4149" name="Text Box 53"/>
            <p:cNvSpPr txBox="1">
              <a:spLocks noChangeArrowheads="1"/>
            </p:cNvSpPr>
            <p:nvPr/>
          </p:nvSpPr>
          <p:spPr bwMode="auto">
            <a:xfrm>
              <a:off x="49560" y="1531110"/>
              <a:ext cx="2362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l-GR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Γωνιακή Ταχύτητα: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64109" y="1268760"/>
                  <a:ext cx="1299779" cy="7938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𝜽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4109" y="1268760"/>
                  <a:ext cx="1299779" cy="79380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Ομάδα 18"/>
            <p:cNvGrpSpPr/>
            <p:nvPr/>
          </p:nvGrpSpPr>
          <p:grpSpPr>
            <a:xfrm>
              <a:off x="5489261" y="1268760"/>
              <a:ext cx="453970" cy="994792"/>
              <a:chOff x="5489261" y="1268760"/>
              <a:chExt cx="453970" cy="994792"/>
            </a:xfrm>
          </p:grpSpPr>
          <p:sp>
            <p:nvSpPr>
              <p:cNvPr id="5205" name="Line 91"/>
              <p:cNvSpPr>
                <a:spLocks noChangeShapeType="1"/>
              </p:cNvSpPr>
              <p:nvPr/>
            </p:nvSpPr>
            <p:spPr bwMode="auto">
              <a:xfrm flipV="1">
                <a:off x="5518979" y="1349152"/>
                <a:ext cx="0" cy="9144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5489261" y="1268760"/>
                    <a:ext cx="45397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9261" y="1268760"/>
                    <a:ext cx="453970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Ομάδα 113"/>
            <p:cNvGrpSpPr/>
            <p:nvPr/>
          </p:nvGrpSpPr>
          <p:grpSpPr>
            <a:xfrm>
              <a:off x="7987619" y="1240399"/>
              <a:ext cx="453970" cy="994792"/>
              <a:chOff x="5489261" y="1268760"/>
              <a:chExt cx="453970" cy="994792"/>
            </a:xfrm>
          </p:grpSpPr>
          <p:sp>
            <p:nvSpPr>
              <p:cNvPr id="115" name="Line 91"/>
              <p:cNvSpPr>
                <a:spLocks noChangeShapeType="1"/>
              </p:cNvSpPr>
              <p:nvPr/>
            </p:nvSpPr>
            <p:spPr bwMode="auto">
              <a:xfrm flipV="1">
                <a:off x="5529370" y="1349152"/>
                <a:ext cx="0" cy="9144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489261" y="1268760"/>
                    <a:ext cx="45397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9261" y="1268760"/>
                    <a:ext cx="453970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7" name="Ομάδα 116"/>
            <p:cNvGrpSpPr/>
            <p:nvPr/>
          </p:nvGrpSpPr>
          <p:grpSpPr>
            <a:xfrm>
              <a:off x="5507448" y="4149080"/>
              <a:ext cx="453970" cy="954509"/>
              <a:chOff x="5514543" y="1244807"/>
              <a:chExt cx="453970" cy="954509"/>
            </a:xfrm>
          </p:grpSpPr>
          <p:sp>
            <p:nvSpPr>
              <p:cNvPr id="118" name="Line 91"/>
              <p:cNvSpPr>
                <a:spLocks noChangeShapeType="1"/>
              </p:cNvSpPr>
              <p:nvPr/>
            </p:nvSpPr>
            <p:spPr bwMode="auto">
              <a:xfrm>
                <a:off x="5550878" y="1244807"/>
                <a:ext cx="0" cy="9144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5514543" y="1799206"/>
                    <a:ext cx="45397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4543" y="1799206"/>
                    <a:ext cx="453970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0" name="Ομάδα 119"/>
            <p:cNvGrpSpPr/>
            <p:nvPr/>
          </p:nvGrpSpPr>
          <p:grpSpPr>
            <a:xfrm>
              <a:off x="8042555" y="4149080"/>
              <a:ext cx="460409" cy="957370"/>
              <a:chOff x="5529370" y="1258301"/>
              <a:chExt cx="460409" cy="957370"/>
            </a:xfrm>
          </p:grpSpPr>
          <p:sp>
            <p:nvSpPr>
              <p:cNvPr id="121" name="Line 91"/>
              <p:cNvSpPr>
                <a:spLocks noChangeShapeType="1"/>
              </p:cNvSpPr>
              <p:nvPr/>
            </p:nvSpPr>
            <p:spPr bwMode="auto">
              <a:xfrm>
                <a:off x="5529370" y="1258301"/>
                <a:ext cx="0" cy="9144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5535809" y="1815561"/>
                    <a:ext cx="45397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5809" y="1815561"/>
                    <a:ext cx="453970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" name="Ομάδα 37"/>
          <p:cNvGrpSpPr/>
          <p:nvPr/>
        </p:nvGrpSpPr>
        <p:grpSpPr>
          <a:xfrm>
            <a:off x="193576" y="1413164"/>
            <a:ext cx="8364097" cy="5328124"/>
            <a:chOff x="193576" y="1413164"/>
            <a:chExt cx="8364097" cy="5328124"/>
          </a:xfrm>
        </p:grpSpPr>
        <p:grpSp>
          <p:nvGrpSpPr>
            <p:cNvPr id="5" name="Ομάδα 4"/>
            <p:cNvGrpSpPr/>
            <p:nvPr/>
          </p:nvGrpSpPr>
          <p:grpSpPr>
            <a:xfrm>
              <a:off x="4862945" y="1413164"/>
              <a:ext cx="720471" cy="3372252"/>
              <a:chOff x="4932040" y="1660738"/>
              <a:chExt cx="641406" cy="3280430"/>
            </a:xfrm>
          </p:grpSpPr>
          <p:grpSp>
            <p:nvGrpSpPr>
              <p:cNvPr id="30" name="Ομάδα 29"/>
              <p:cNvGrpSpPr/>
              <p:nvPr/>
            </p:nvGrpSpPr>
            <p:grpSpPr>
              <a:xfrm>
                <a:off x="4932040" y="1660738"/>
                <a:ext cx="580031" cy="760150"/>
                <a:chOff x="4932040" y="1660738"/>
                <a:chExt cx="580031" cy="760150"/>
              </a:xfrm>
            </p:grpSpPr>
            <p:sp>
              <p:nvSpPr>
                <p:cNvPr id="5195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5457362" y="1811288"/>
                  <a:ext cx="0" cy="60960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Ορθογώνιο 28"/>
                    <p:cNvSpPr/>
                    <p:nvPr/>
                  </p:nvSpPr>
                  <p:spPr>
                    <a:xfrm>
                      <a:off x="4932040" y="1660738"/>
                      <a:ext cx="58003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000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Ορθογώνιο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32040" y="1660738"/>
                      <a:ext cx="580031" cy="400110"/>
                    </a:xfrm>
                    <a:prstGeom prst="rect">
                      <a:avLst/>
                    </a:prstGeom>
                    <a:blipFill rotWithShape="1"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4" name="Ομάδα 143"/>
              <p:cNvGrpSpPr/>
              <p:nvPr/>
            </p:nvGrpSpPr>
            <p:grpSpPr>
              <a:xfrm>
                <a:off x="4993415" y="4270193"/>
                <a:ext cx="580031" cy="670975"/>
                <a:chOff x="4932040" y="2312657"/>
                <a:chExt cx="580031" cy="670975"/>
              </a:xfrm>
            </p:grpSpPr>
            <p:sp>
              <p:nvSpPr>
                <p:cNvPr id="145" name="Line 128"/>
                <p:cNvSpPr>
                  <a:spLocks noChangeShapeType="1"/>
                </p:cNvSpPr>
                <p:nvPr/>
              </p:nvSpPr>
              <p:spPr bwMode="auto">
                <a:xfrm>
                  <a:off x="5425463" y="2312657"/>
                  <a:ext cx="0" cy="60960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6" name="Ορθογώνιο 145"/>
                    <p:cNvSpPr/>
                    <p:nvPr/>
                  </p:nvSpPr>
                  <p:spPr>
                    <a:xfrm>
                      <a:off x="4932040" y="2583522"/>
                      <a:ext cx="58003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000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6" name="Ορθογώνιο 1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32040" y="2583522"/>
                      <a:ext cx="580031" cy="400110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48" name="Line 128"/>
            <p:cNvSpPr>
              <a:spLocks noChangeShapeType="1"/>
            </p:cNvSpPr>
            <p:nvPr/>
          </p:nvSpPr>
          <p:spPr bwMode="auto">
            <a:xfrm flipV="1">
              <a:off x="8043021" y="3447843"/>
              <a:ext cx="0" cy="609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Ορθογώνιο 148"/>
                <p:cNvSpPr/>
                <p:nvPr/>
              </p:nvSpPr>
              <p:spPr>
                <a:xfrm>
                  <a:off x="7977642" y="3284984"/>
                  <a:ext cx="5800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𝜶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𝝎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Ορθογώνιο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7642" y="3284984"/>
                  <a:ext cx="580031" cy="4001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Line 128"/>
            <p:cNvSpPr>
              <a:spLocks noChangeShapeType="1"/>
            </p:cNvSpPr>
            <p:nvPr/>
          </p:nvSpPr>
          <p:spPr bwMode="auto">
            <a:xfrm>
              <a:off x="8025722" y="2308810"/>
              <a:ext cx="0" cy="609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Ορθογώνιο 151"/>
                <p:cNvSpPr/>
                <p:nvPr/>
              </p:nvSpPr>
              <p:spPr>
                <a:xfrm>
                  <a:off x="7530752" y="2659414"/>
                  <a:ext cx="5800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𝜶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𝝎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Ορθογώνιο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0752" y="2659414"/>
                  <a:ext cx="580031" cy="40011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Ομάδα 32"/>
            <p:cNvGrpSpPr/>
            <p:nvPr/>
          </p:nvGrpSpPr>
          <p:grpSpPr>
            <a:xfrm>
              <a:off x="193576" y="6021288"/>
              <a:ext cx="3802360" cy="720000"/>
              <a:chOff x="193576" y="6021288"/>
              <a:chExt cx="3802360" cy="720000"/>
            </a:xfrm>
          </p:grpSpPr>
          <p:sp>
            <p:nvSpPr>
              <p:cNvPr id="126" name="Text Box 56"/>
              <p:cNvSpPr txBox="1">
                <a:spLocks noChangeArrowheads="1"/>
              </p:cNvSpPr>
              <p:nvPr/>
            </p:nvSpPr>
            <p:spPr bwMode="auto">
              <a:xfrm>
                <a:off x="193576" y="6325399"/>
                <a:ext cx="2362200" cy="265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el-GR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Γωνιακή επιτάχυνση: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Ορθογώνιο 127"/>
                  <p:cNvSpPr/>
                  <p:nvPr/>
                </p:nvSpPr>
                <p:spPr>
                  <a:xfrm>
                    <a:off x="2489433" y="6021288"/>
                    <a:ext cx="1506503" cy="7200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sub>
                          </m:sSub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𝒅𝒕</m:t>
                              </m:r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28" name="Ορθογώνιο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9433" y="6021288"/>
                    <a:ext cx="1506503" cy="720000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b="-678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9" name="Ομάδα 38"/>
          <p:cNvGrpSpPr/>
          <p:nvPr/>
        </p:nvGrpSpPr>
        <p:grpSpPr>
          <a:xfrm>
            <a:off x="4572000" y="5301208"/>
            <a:ext cx="3295227" cy="461665"/>
            <a:chOff x="4572000" y="5301208"/>
            <a:chExt cx="329522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Ορθογώνιο 133"/>
                <p:cNvSpPr/>
                <p:nvPr/>
              </p:nvSpPr>
              <p:spPr>
                <a:xfrm>
                  <a:off x="4572000" y="5301208"/>
                  <a:ext cx="18163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↑↑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   ⇒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4" name="Ορθογώνιο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301208"/>
                  <a:ext cx="1816395" cy="461665"/>
                </a:xfrm>
                <a:prstGeom prst="rect">
                  <a:avLst/>
                </a:prstGeom>
                <a:blipFill>
                  <a:blip r:embed="rId42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Ορθογώνιο 139"/>
                <p:cNvSpPr/>
                <p:nvPr/>
              </p:nvSpPr>
              <p:spPr>
                <a:xfrm>
                  <a:off x="6516216" y="5301208"/>
                  <a:ext cx="135101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</m:acc>
                          </m:e>
                          <m:sub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𝝎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↑↑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𝝎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40" name="Ορθογώνιο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5301208"/>
                  <a:ext cx="1351011" cy="461665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TextBox 141"/>
          <p:cNvSpPr txBox="1"/>
          <p:nvPr/>
        </p:nvSpPr>
        <p:spPr>
          <a:xfrm>
            <a:off x="4499992" y="5661248"/>
            <a:ext cx="457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 smtClean="0">
                <a:solidFill>
                  <a:srgbClr val="FFFF00"/>
                </a:solidFill>
              </a:rPr>
              <a:t>Το μέτρο της γωνιακής ταχύτητας αυξάνεται</a:t>
            </a:r>
            <a:endParaRPr lang="el-GR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Κέντρο  Μάζας</a:t>
            </a:r>
            <a:endParaRPr lang="el-GR" alt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1" name="Ομάδα 220"/>
          <p:cNvGrpSpPr/>
          <p:nvPr/>
        </p:nvGrpSpPr>
        <p:grpSpPr>
          <a:xfrm>
            <a:off x="0" y="620688"/>
            <a:ext cx="9144000" cy="3321616"/>
            <a:chOff x="0" y="620688"/>
            <a:chExt cx="9144000" cy="3321616"/>
          </a:xfrm>
        </p:grpSpPr>
        <p:sp>
          <p:nvSpPr>
            <p:cNvPr id="3" name="Text Box 79"/>
            <p:cNvSpPr txBox="1">
              <a:spLocks noChangeArrowheads="1"/>
            </p:cNvSpPr>
            <p:nvPr/>
          </p:nvSpPr>
          <p:spPr bwMode="auto">
            <a:xfrm>
              <a:off x="0" y="620688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Υπολογισμός της θέσης του </a:t>
              </a:r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κέντρου 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μάζας ενός στερεού σώματος</a:t>
              </a:r>
            </a:p>
          </p:txBody>
        </p:sp>
        <p:sp>
          <p:nvSpPr>
            <p:cNvPr id="122" name="Ελεύθερη σχεδίαση 121"/>
            <p:cNvSpPr/>
            <p:nvPr/>
          </p:nvSpPr>
          <p:spPr bwMode="auto">
            <a:xfrm>
              <a:off x="709874" y="1530304"/>
              <a:ext cx="2052000" cy="2412000"/>
            </a:xfrm>
            <a:custGeom>
              <a:avLst/>
              <a:gdLst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00200 w 1878114"/>
                <a:gd name="connsiteY64" fmla="*/ 696685 h 2253342"/>
                <a:gd name="connsiteX65" fmla="*/ 1578428 w 1878114"/>
                <a:gd name="connsiteY65" fmla="*/ 653142 h 2253342"/>
                <a:gd name="connsiteX66" fmla="*/ 156754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00200 w 1878114"/>
                <a:gd name="connsiteY64" fmla="*/ 696685 h 2253342"/>
                <a:gd name="connsiteX65" fmla="*/ 1578428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33602 w 1878114"/>
                <a:gd name="connsiteY64" fmla="*/ 696685 h 2253342"/>
                <a:gd name="connsiteX65" fmla="*/ 1578428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33602 w 1878114"/>
                <a:gd name="connsiteY64" fmla="*/ 696685 h 2253342"/>
                <a:gd name="connsiteX65" fmla="*/ 1622965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10885 w 1878114"/>
                <a:gd name="connsiteY9" fmla="*/ 859971 h 2253342"/>
                <a:gd name="connsiteX10" fmla="*/ 0 w 1878114"/>
                <a:gd name="connsiteY10" fmla="*/ 892628 h 2253342"/>
                <a:gd name="connsiteX11" fmla="*/ 10885 w 1878114"/>
                <a:gd name="connsiteY11" fmla="*/ 1023257 h 2253342"/>
                <a:gd name="connsiteX12" fmla="*/ 32657 w 1878114"/>
                <a:gd name="connsiteY12" fmla="*/ 1055914 h 2253342"/>
                <a:gd name="connsiteX13" fmla="*/ 43543 w 1878114"/>
                <a:gd name="connsiteY13" fmla="*/ 1088571 h 2253342"/>
                <a:gd name="connsiteX14" fmla="*/ 108857 w 1878114"/>
                <a:gd name="connsiteY14" fmla="*/ 1175657 h 2253342"/>
                <a:gd name="connsiteX15" fmla="*/ 130628 w 1878114"/>
                <a:gd name="connsiteY15" fmla="*/ 1208314 h 2253342"/>
                <a:gd name="connsiteX16" fmla="*/ 185057 w 1878114"/>
                <a:gd name="connsiteY16" fmla="*/ 1251857 h 2253342"/>
                <a:gd name="connsiteX17" fmla="*/ 228600 w 1878114"/>
                <a:gd name="connsiteY17" fmla="*/ 1306285 h 2253342"/>
                <a:gd name="connsiteX18" fmla="*/ 239485 w 1878114"/>
                <a:gd name="connsiteY18" fmla="*/ 1338942 h 2253342"/>
                <a:gd name="connsiteX19" fmla="*/ 217714 w 1878114"/>
                <a:gd name="connsiteY19" fmla="*/ 1534885 h 2253342"/>
                <a:gd name="connsiteX20" fmla="*/ 206828 w 1878114"/>
                <a:gd name="connsiteY20" fmla="*/ 1567542 h 2253342"/>
                <a:gd name="connsiteX21" fmla="*/ 217714 w 1878114"/>
                <a:gd name="connsiteY21" fmla="*/ 1709057 h 2253342"/>
                <a:gd name="connsiteX22" fmla="*/ 239485 w 1878114"/>
                <a:gd name="connsiteY22" fmla="*/ 1741714 h 2253342"/>
                <a:gd name="connsiteX23" fmla="*/ 283028 w 1878114"/>
                <a:gd name="connsiteY23" fmla="*/ 1785257 h 2253342"/>
                <a:gd name="connsiteX24" fmla="*/ 304800 w 1878114"/>
                <a:gd name="connsiteY24" fmla="*/ 1807028 h 2253342"/>
                <a:gd name="connsiteX25" fmla="*/ 326571 w 1878114"/>
                <a:gd name="connsiteY25" fmla="*/ 1828800 h 2253342"/>
                <a:gd name="connsiteX26" fmla="*/ 359228 w 1878114"/>
                <a:gd name="connsiteY26" fmla="*/ 1850571 h 2253342"/>
                <a:gd name="connsiteX27" fmla="*/ 402771 w 1878114"/>
                <a:gd name="connsiteY27" fmla="*/ 1905000 h 2253342"/>
                <a:gd name="connsiteX28" fmla="*/ 424543 w 1878114"/>
                <a:gd name="connsiteY28" fmla="*/ 1937657 h 2253342"/>
                <a:gd name="connsiteX29" fmla="*/ 500743 w 1878114"/>
                <a:gd name="connsiteY29" fmla="*/ 2002971 h 2253342"/>
                <a:gd name="connsiteX30" fmla="*/ 587828 w 1878114"/>
                <a:gd name="connsiteY30" fmla="*/ 2079171 h 2253342"/>
                <a:gd name="connsiteX31" fmla="*/ 609600 w 1878114"/>
                <a:gd name="connsiteY31" fmla="*/ 2100942 h 2253342"/>
                <a:gd name="connsiteX32" fmla="*/ 674914 w 1878114"/>
                <a:gd name="connsiteY32" fmla="*/ 2122714 h 2253342"/>
                <a:gd name="connsiteX33" fmla="*/ 707571 w 1878114"/>
                <a:gd name="connsiteY33" fmla="*/ 2133600 h 2253342"/>
                <a:gd name="connsiteX34" fmla="*/ 783771 w 1878114"/>
                <a:gd name="connsiteY34" fmla="*/ 2177142 h 2253342"/>
                <a:gd name="connsiteX35" fmla="*/ 881743 w 1878114"/>
                <a:gd name="connsiteY35" fmla="*/ 2198914 h 2253342"/>
                <a:gd name="connsiteX36" fmla="*/ 968828 w 1878114"/>
                <a:gd name="connsiteY36" fmla="*/ 2220685 h 2253342"/>
                <a:gd name="connsiteX37" fmla="*/ 1034143 w 1878114"/>
                <a:gd name="connsiteY37" fmla="*/ 2242457 h 2253342"/>
                <a:gd name="connsiteX38" fmla="*/ 1066800 w 1878114"/>
                <a:gd name="connsiteY38" fmla="*/ 2253342 h 2253342"/>
                <a:gd name="connsiteX39" fmla="*/ 1208314 w 1878114"/>
                <a:gd name="connsiteY39" fmla="*/ 2242457 h 2253342"/>
                <a:gd name="connsiteX40" fmla="*/ 1273628 w 1878114"/>
                <a:gd name="connsiteY40" fmla="*/ 2177142 h 2253342"/>
                <a:gd name="connsiteX41" fmla="*/ 1328057 w 1878114"/>
                <a:gd name="connsiteY41" fmla="*/ 2122714 h 2253342"/>
                <a:gd name="connsiteX42" fmla="*/ 1349828 w 1878114"/>
                <a:gd name="connsiteY42" fmla="*/ 2090057 h 2253342"/>
                <a:gd name="connsiteX43" fmla="*/ 1404257 w 1878114"/>
                <a:gd name="connsiteY43" fmla="*/ 2035628 h 2253342"/>
                <a:gd name="connsiteX44" fmla="*/ 1469571 w 1878114"/>
                <a:gd name="connsiteY44" fmla="*/ 1970314 h 2253342"/>
                <a:gd name="connsiteX45" fmla="*/ 1513114 w 1878114"/>
                <a:gd name="connsiteY45" fmla="*/ 1905000 h 2253342"/>
                <a:gd name="connsiteX46" fmla="*/ 1556657 w 1878114"/>
                <a:gd name="connsiteY46" fmla="*/ 1839685 h 2253342"/>
                <a:gd name="connsiteX47" fmla="*/ 1578428 w 1878114"/>
                <a:gd name="connsiteY47" fmla="*/ 1807028 h 2253342"/>
                <a:gd name="connsiteX48" fmla="*/ 1654628 w 1878114"/>
                <a:gd name="connsiteY48" fmla="*/ 1730828 h 2253342"/>
                <a:gd name="connsiteX49" fmla="*/ 1676400 w 1878114"/>
                <a:gd name="connsiteY49" fmla="*/ 1709057 h 2253342"/>
                <a:gd name="connsiteX50" fmla="*/ 1698171 w 1878114"/>
                <a:gd name="connsiteY50" fmla="*/ 1676400 h 2253342"/>
                <a:gd name="connsiteX51" fmla="*/ 1719943 w 1878114"/>
                <a:gd name="connsiteY51" fmla="*/ 1654628 h 2253342"/>
                <a:gd name="connsiteX52" fmla="*/ 1763485 w 1878114"/>
                <a:gd name="connsiteY52" fmla="*/ 1578428 h 2253342"/>
                <a:gd name="connsiteX53" fmla="*/ 1817914 w 1878114"/>
                <a:gd name="connsiteY53" fmla="*/ 1513114 h 2253342"/>
                <a:gd name="connsiteX54" fmla="*/ 1861457 w 1878114"/>
                <a:gd name="connsiteY54" fmla="*/ 1447800 h 2253342"/>
                <a:gd name="connsiteX55" fmla="*/ 1861457 w 1878114"/>
                <a:gd name="connsiteY55" fmla="*/ 1251857 h 2253342"/>
                <a:gd name="connsiteX56" fmla="*/ 1839685 w 1878114"/>
                <a:gd name="connsiteY56" fmla="*/ 1175657 h 2253342"/>
                <a:gd name="connsiteX57" fmla="*/ 1817914 w 1878114"/>
                <a:gd name="connsiteY57" fmla="*/ 1066800 h 2253342"/>
                <a:gd name="connsiteX58" fmla="*/ 1785257 w 1878114"/>
                <a:gd name="connsiteY58" fmla="*/ 957942 h 2253342"/>
                <a:gd name="connsiteX59" fmla="*/ 1763485 w 1878114"/>
                <a:gd name="connsiteY59" fmla="*/ 936171 h 2253342"/>
                <a:gd name="connsiteX60" fmla="*/ 1730828 w 1878114"/>
                <a:gd name="connsiteY60" fmla="*/ 881742 h 2253342"/>
                <a:gd name="connsiteX61" fmla="*/ 1665514 w 1878114"/>
                <a:gd name="connsiteY61" fmla="*/ 783771 h 2253342"/>
                <a:gd name="connsiteX62" fmla="*/ 1643743 w 1878114"/>
                <a:gd name="connsiteY62" fmla="*/ 751114 h 2253342"/>
                <a:gd name="connsiteX63" fmla="*/ 1633602 w 1878114"/>
                <a:gd name="connsiteY63" fmla="*/ 696685 h 2253342"/>
                <a:gd name="connsiteX64" fmla="*/ 1622965 w 1878114"/>
                <a:gd name="connsiteY64" fmla="*/ 653142 h 2253342"/>
                <a:gd name="connsiteX65" fmla="*/ 1606513 w 1878114"/>
                <a:gd name="connsiteY65" fmla="*/ 620485 h 2253342"/>
                <a:gd name="connsiteX66" fmla="*/ 1524000 w 1878114"/>
                <a:gd name="connsiteY66" fmla="*/ 544285 h 2253342"/>
                <a:gd name="connsiteX67" fmla="*/ 1502228 w 1878114"/>
                <a:gd name="connsiteY67" fmla="*/ 478971 h 2253342"/>
                <a:gd name="connsiteX68" fmla="*/ 1491343 w 1878114"/>
                <a:gd name="connsiteY68" fmla="*/ 446314 h 2253342"/>
                <a:gd name="connsiteX69" fmla="*/ 1436914 w 1878114"/>
                <a:gd name="connsiteY69" fmla="*/ 391885 h 2253342"/>
                <a:gd name="connsiteX70" fmla="*/ 1382485 w 1878114"/>
                <a:gd name="connsiteY70" fmla="*/ 337457 h 2253342"/>
                <a:gd name="connsiteX71" fmla="*/ 1360714 w 1878114"/>
                <a:gd name="connsiteY71" fmla="*/ 315685 h 2253342"/>
                <a:gd name="connsiteX72" fmla="*/ 1295400 w 1878114"/>
                <a:gd name="connsiteY72" fmla="*/ 293914 h 2253342"/>
                <a:gd name="connsiteX73" fmla="*/ 1262743 w 1878114"/>
                <a:gd name="connsiteY73" fmla="*/ 283028 h 2253342"/>
                <a:gd name="connsiteX74" fmla="*/ 1186543 w 1878114"/>
                <a:gd name="connsiteY74" fmla="*/ 261257 h 2253342"/>
                <a:gd name="connsiteX75" fmla="*/ 1132114 w 1878114"/>
                <a:gd name="connsiteY75" fmla="*/ 217714 h 2253342"/>
                <a:gd name="connsiteX76" fmla="*/ 1077685 w 1878114"/>
                <a:gd name="connsiteY76" fmla="*/ 174171 h 2253342"/>
                <a:gd name="connsiteX77" fmla="*/ 1045028 w 1878114"/>
                <a:gd name="connsiteY77" fmla="*/ 163285 h 2253342"/>
                <a:gd name="connsiteX78" fmla="*/ 1012371 w 1878114"/>
                <a:gd name="connsiteY78" fmla="*/ 141514 h 2253342"/>
                <a:gd name="connsiteX79" fmla="*/ 979714 w 1878114"/>
                <a:gd name="connsiteY79" fmla="*/ 130628 h 2253342"/>
                <a:gd name="connsiteX80" fmla="*/ 881743 w 1878114"/>
                <a:gd name="connsiteY80" fmla="*/ 76200 h 2253342"/>
                <a:gd name="connsiteX81" fmla="*/ 827314 w 1878114"/>
                <a:gd name="connsiteY81" fmla="*/ 32657 h 2253342"/>
                <a:gd name="connsiteX82" fmla="*/ 685800 w 1878114"/>
                <a:gd name="connsiteY82" fmla="*/ 0 h 2253342"/>
                <a:gd name="connsiteX83" fmla="*/ 533400 w 1878114"/>
                <a:gd name="connsiteY83" fmla="*/ 21771 h 2253342"/>
                <a:gd name="connsiteX84" fmla="*/ 511628 w 1878114"/>
                <a:gd name="connsiteY84" fmla="*/ 43542 h 2253342"/>
                <a:gd name="connsiteX85" fmla="*/ 478971 w 1878114"/>
                <a:gd name="connsiteY85" fmla="*/ 97971 h 2253342"/>
                <a:gd name="connsiteX86" fmla="*/ 468085 w 1878114"/>
                <a:gd name="connsiteY86" fmla="*/ 130628 h 2253342"/>
                <a:gd name="connsiteX87" fmla="*/ 446314 w 1878114"/>
                <a:gd name="connsiteY87" fmla="*/ 163285 h 2253342"/>
                <a:gd name="connsiteX88" fmla="*/ 435428 w 1878114"/>
                <a:gd name="connsiteY88" fmla="*/ 217714 h 2253342"/>
                <a:gd name="connsiteX89" fmla="*/ 424543 w 1878114"/>
                <a:gd name="connsiteY89" fmla="*/ 250371 h 2253342"/>
                <a:gd name="connsiteX90" fmla="*/ 413657 w 1878114"/>
                <a:gd name="connsiteY90" fmla="*/ 293914 h 2253342"/>
                <a:gd name="connsiteX91" fmla="*/ 381000 w 1878114"/>
                <a:gd name="connsiteY91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32657 w 1878114"/>
                <a:gd name="connsiteY11" fmla="*/ 1055914 h 2253342"/>
                <a:gd name="connsiteX12" fmla="*/ 43543 w 1878114"/>
                <a:gd name="connsiteY12" fmla="*/ 1088571 h 2253342"/>
                <a:gd name="connsiteX13" fmla="*/ 108857 w 1878114"/>
                <a:gd name="connsiteY13" fmla="*/ 1175657 h 2253342"/>
                <a:gd name="connsiteX14" fmla="*/ 130628 w 1878114"/>
                <a:gd name="connsiteY14" fmla="*/ 1208314 h 2253342"/>
                <a:gd name="connsiteX15" fmla="*/ 185057 w 1878114"/>
                <a:gd name="connsiteY15" fmla="*/ 1251857 h 2253342"/>
                <a:gd name="connsiteX16" fmla="*/ 228600 w 1878114"/>
                <a:gd name="connsiteY16" fmla="*/ 1306285 h 2253342"/>
                <a:gd name="connsiteX17" fmla="*/ 239485 w 1878114"/>
                <a:gd name="connsiteY17" fmla="*/ 1338942 h 2253342"/>
                <a:gd name="connsiteX18" fmla="*/ 217714 w 1878114"/>
                <a:gd name="connsiteY18" fmla="*/ 1534885 h 2253342"/>
                <a:gd name="connsiteX19" fmla="*/ 206828 w 1878114"/>
                <a:gd name="connsiteY19" fmla="*/ 1567542 h 2253342"/>
                <a:gd name="connsiteX20" fmla="*/ 217714 w 1878114"/>
                <a:gd name="connsiteY20" fmla="*/ 1709057 h 2253342"/>
                <a:gd name="connsiteX21" fmla="*/ 239485 w 1878114"/>
                <a:gd name="connsiteY21" fmla="*/ 1741714 h 2253342"/>
                <a:gd name="connsiteX22" fmla="*/ 283028 w 1878114"/>
                <a:gd name="connsiteY22" fmla="*/ 1785257 h 2253342"/>
                <a:gd name="connsiteX23" fmla="*/ 304800 w 1878114"/>
                <a:gd name="connsiteY23" fmla="*/ 1807028 h 2253342"/>
                <a:gd name="connsiteX24" fmla="*/ 326571 w 1878114"/>
                <a:gd name="connsiteY24" fmla="*/ 1828800 h 2253342"/>
                <a:gd name="connsiteX25" fmla="*/ 359228 w 1878114"/>
                <a:gd name="connsiteY25" fmla="*/ 1850571 h 2253342"/>
                <a:gd name="connsiteX26" fmla="*/ 402771 w 1878114"/>
                <a:gd name="connsiteY26" fmla="*/ 1905000 h 2253342"/>
                <a:gd name="connsiteX27" fmla="*/ 424543 w 1878114"/>
                <a:gd name="connsiteY27" fmla="*/ 1937657 h 2253342"/>
                <a:gd name="connsiteX28" fmla="*/ 500743 w 1878114"/>
                <a:gd name="connsiteY28" fmla="*/ 2002971 h 2253342"/>
                <a:gd name="connsiteX29" fmla="*/ 587828 w 1878114"/>
                <a:gd name="connsiteY29" fmla="*/ 2079171 h 2253342"/>
                <a:gd name="connsiteX30" fmla="*/ 609600 w 1878114"/>
                <a:gd name="connsiteY30" fmla="*/ 2100942 h 2253342"/>
                <a:gd name="connsiteX31" fmla="*/ 674914 w 1878114"/>
                <a:gd name="connsiteY31" fmla="*/ 2122714 h 2253342"/>
                <a:gd name="connsiteX32" fmla="*/ 707571 w 1878114"/>
                <a:gd name="connsiteY32" fmla="*/ 2133600 h 2253342"/>
                <a:gd name="connsiteX33" fmla="*/ 783771 w 1878114"/>
                <a:gd name="connsiteY33" fmla="*/ 2177142 h 2253342"/>
                <a:gd name="connsiteX34" fmla="*/ 881743 w 1878114"/>
                <a:gd name="connsiteY34" fmla="*/ 2198914 h 2253342"/>
                <a:gd name="connsiteX35" fmla="*/ 968828 w 1878114"/>
                <a:gd name="connsiteY35" fmla="*/ 2220685 h 2253342"/>
                <a:gd name="connsiteX36" fmla="*/ 1034143 w 1878114"/>
                <a:gd name="connsiteY36" fmla="*/ 2242457 h 2253342"/>
                <a:gd name="connsiteX37" fmla="*/ 1066800 w 1878114"/>
                <a:gd name="connsiteY37" fmla="*/ 2253342 h 2253342"/>
                <a:gd name="connsiteX38" fmla="*/ 1208314 w 1878114"/>
                <a:gd name="connsiteY38" fmla="*/ 2242457 h 2253342"/>
                <a:gd name="connsiteX39" fmla="*/ 1273628 w 1878114"/>
                <a:gd name="connsiteY39" fmla="*/ 2177142 h 2253342"/>
                <a:gd name="connsiteX40" fmla="*/ 1328057 w 1878114"/>
                <a:gd name="connsiteY40" fmla="*/ 2122714 h 2253342"/>
                <a:gd name="connsiteX41" fmla="*/ 1349828 w 1878114"/>
                <a:gd name="connsiteY41" fmla="*/ 2090057 h 2253342"/>
                <a:gd name="connsiteX42" fmla="*/ 1404257 w 1878114"/>
                <a:gd name="connsiteY42" fmla="*/ 2035628 h 2253342"/>
                <a:gd name="connsiteX43" fmla="*/ 1469571 w 1878114"/>
                <a:gd name="connsiteY43" fmla="*/ 1970314 h 2253342"/>
                <a:gd name="connsiteX44" fmla="*/ 1513114 w 1878114"/>
                <a:gd name="connsiteY44" fmla="*/ 1905000 h 2253342"/>
                <a:gd name="connsiteX45" fmla="*/ 1556657 w 1878114"/>
                <a:gd name="connsiteY45" fmla="*/ 1839685 h 2253342"/>
                <a:gd name="connsiteX46" fmla="*/ 1578428 w 1878114"/>
                <a:gd name="connsiteY46" fmla="*/ 1807028 h 2253342"/>
                <a:gd name="connsiteX47" fmla="*/ 1654628 w 1878114"/>
                <a:gd name="connsiteY47" fmla="*/ 1730828 h 2253342"/>
                <a:gd name="connsiteX48" fmla="*/ 1676400 w 1878114"/>
                <a:gd name="connsiteY48" fmla="*/ 1709057 h 2253342"/>
                <a:gd name="connsiteX49" fmla="*/ 1698171 w 1878114"/>
                <a:gd name="connsiteY49" fmla="*/ 1676400 h 2253342"/>
                <a:gd name="connsiteX50" fmla="*/ 1719943 w 1878114"/>
                <a:gd name="connsiteY50" fmla="*/ 1654628 h 2253342"/>
                <a:gd name="connsiteX51" fmla="*/ 1763485 w 1878114"/>
                <a:gd name="connsiteY51" fmla="*/ 1578428 h 2253342"/>
                <a:gd name="connsiteX52" fmla="*/ 1817914 w 1878114"/>
                <a:gd name="connsiteY52" fmla="*/ 1513114 h 2253342"/>
                <a:gd name="connsiteX53" fmla="*/ 1861457 w 1878114"/>
                <a:gd name="connsiteY53" fmla="*/ 1447800 h 2253342"/>
                <a:gd name="connsiteX54" fmla="*/ 1861457 w 1878114"/>
                <a:gd name="connsiteY54" fmla="*/ 1251857 h 2253342"/>
                <a:gd name="connsiteX55" fmla="*/ 1839685 w 1878114"/>
                <a:gd name="connsiteY55" fmla="*/ 1175657 h 2253342"/>
                <a:gd name="connsiteX56" fmla="*/ 1817914 w 1878114"/>
                <a:gd name="connsiteY56" fmla="*/ 1066800 h 2253342"/>
                <a:gd name="connsiteX57" fmla="*/ 1785257 w 1878114"/>
                <a:gd name="connsiteY57" fmla="*/ 957942 h 2253342"/>
                <a:gd name="connsiteX58" fmla="*/ 1763485 w 1878114"/>
                <a:gd name="connsiteY58" fmla="*/ 936171 h 2253342"/>
                <a:gd name="connsiteX59" fmla="*/ 1730828 w 1878114"/>
                <a:gd name="connsiteY59" fmla="*/ 881742 h 2253342"/>
                <a:gd name="connsiteX60" fmla="*/ 1665514 w 1878114"/>
                <a:gd name="connsiteY60" fmla="*/ 783771 h 2253342"/>
                <a:gd name="connsiteX61" fmla="*/ 1643743 w 1878114"/>
                <a:gd name="connsiteY61" fmla="*/ 751114 h 2253342"/>
                <a:gd name="connsiteX62" fmla="*/ 1633602 w 1878114"/>
                <a:gd name="connsiteY62" fmla="*/ 696685 h 2253342"/>
                <a:gd name="connsiteX63" fmla="*/ 1622965 w 1878114"/>
                <a:gd name="connsiteY63" fmla="*/ 653142 h 2253342"/>
                <a:gd name="connsiteX64" fmla="*/ 1606513 w 1878114"/>
                <a:gd name="connsiteY64" fmla="*/ 620485 h 2253342"/>
                <a:gd name="connsiteX65" fmla="*/ 1524000 w 1878114"/>
                <a:gd name="connsiteY65" fmla="*/ 544285 h 2253342"/>
                <a:gd name="connsiteX66" fmla="*/ 1502228 w 1878114"/>
                <a:gd name="connsiteY66" fmla="*/ 478971 h 2253342"/>
                <a:gd name="connsiteX67" fmla="*/ 1491343 w 1878114"/>
                <a:gd name="connsiteY67" fmla="*/ 446314 h 2253342"/>
                <a:gd name="connsiteX68" fmla="*/ 1436914 w 1878114"/>
                <a:gd name="connsiteY68" fmla="*/ 391885 h 2253342"/>
                <a:gd name="connsiteX69" fmla="*/ 1382485 w 1878114"/>
                <a:gd name="connsiteY69" fmla="*/ 337457 h 2253342"/>
                <a:gd name="connsiteX70" fmla="*/ 1360714 w 1878114"/>
                <a:gd name="connsiteY70" fmla="*/ 315685 h 2253342"/>
                <a:gd name="connsiteX71" fmla="*/ 1295400 w 1878114"/>
                <a:gd name="connsiteY71" fmla="*/ 293914 h 2253342"/>
                <a:gd name="connsiteX72" fmla="*/ 1262743 w 1878114"/>
                <a:gd name="connsiteY72" fmla="*/ 283028 h 2253342"/>
                <a:gd name="connsiteX73" fmla="*/ 1186543 w 1878114"/>
                <a:gd name="connsiteY73" fmla="*/ 261257 h 2253342"/>
                <a:gd name="connsiteX74" fmla="*/ 1132114 w 1878114"/>
                <a:gd name="connsiteY74" fmla="*/ 217714 h 2253342"/>
                <a:gd name="connsiteX75" fmla="*/ 1077685 w 1878114"/>
                <a:gd name="connsiteY75" fmla="*/ 174171 h 2253342"/>
                <a:gd name="connsiteX76" fmla="*/ 1045028 w 1878114"/>
                <a:gd name="connsiteY76" fmla="*/ 163285 h 2253342"/>
                <a:gd name="connsiteX77" fmla="*/ 1012371 w 1878114"/>
                <a:gd name="connsiteY77" fmla="*/ 141514 h 2253342"/>
                <a:gd name="connsiteX78" fmla="*/ 979714 w 1878114"/>
                <a:gd name="connsiteY78" fmla="*/ 130628 h 2253342"/>
                <a:gd name="connsiteX79" fmla="*/ 881743 w 1878114"/>
                <a:gd name="connsiteY79" fmla="*/ 76200 h 2253342"/>
                <a:gd name="connsiteX80" fmla="*/ 827314 w 1878114"/>
                <a:gd name="connsiteY80" fmla="*/ 32657 h 2253342"/>
                <a:gd name="connsiteX81" fmla="*/ 685800 w 1878114"/>
                <a:gd name="connsiteY81" fmla="*/ 0 h 2253342"/>
                <a:gd name="connsiteX82" fmla="*/ 533400 w 1878114"/>
                <a:gd name="connsiteY82" fmla="*/ 21771 h 2253342"/>
                <a:gd name="connsiteX83" fmla="*/ 511628 w 1878114"/>
                <a:gd name="connsiteY83" fmla="*/ 43542 h 2253342"/>
                <a:gd name="connsiteX84" fmla="*/ 478971 w 1878114"/>
                <a:gd name="connsiteY84" fmla="*/ 97971 h 2253342"/>
                <a:gd name="connsiteX85" fmla="*/ 468085 w 1878114"/>
                <a:gd name="connsiteY85" fmla="*/ 130628 h 2253342"/>
                <a:gd name="connsiteX86" fmla="*/ 446314 w 1878114"/>
                <a:gd name="connsiteY86" fmla="*/ 163285 h 2253342"/>
                <a:gd name="connsiteX87" fmla="*/ 435428 w 1878114"/>
                <a:gd name="connsiteY87" fmla="*/ 217714 h 2253342"/>
                <a:gd name="connsiteX88" fmla="*/ 424543 w 1878114"/>
                <a:gd name="connsiteY88" fmla="*/ 250371 h 2253342"/>
                <a:gd name="connsiteX89" fmla="*/ 413657 w 1878114"/>
                <a:gd name="connsiteY89" fmla="*/ 293914 h 2253342"/>
                <a:gd name="connsiteX90" fmla="*/ 381000 w 1878114"/>
                <a:gd name="connsiteY90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43543 w 1878114"/>
                <a:gd name="connsiteY11" fmla="*/ 1088571 h 2253342"/>
                <a:gd name="connsiteX12" fmla="*/ 108857 w 1878114"/>
                <a:gd name="connsiteY12" fmla="*/ 1175657 h 2253342"/>
                <a:gd name="connsiteX13" fmla="*/ 130628 w 1878114"/>
                <a:gd name="connsiteY13" fmla="*/ 1208314 h 2253342"/>
                <a:gd name="connsiteX14" fmla="*/ 185057 w 1878114"/>
                <a:gd name="connsiteY14" fmla="*/ 1251857 h 2253342"/>
                <a:gd name="connsiteX15" fmla="*/ 228600 w 1878114"/>
                <a:gd name="connsiteY15" fmla="*/ 1306285 h 2253342"/>
                <a:gd name="connsiteX16" fmla="*/ 239485 w 1878114"/>
                <a:gd name="connsiteY16" fmla="*/ 1338942 h 2253342"/>
                <a:gd name="connsiteX17" fmla="*/ 217714 w 1878114"/>
                <a:gd name="connsiteY17" fmla="*/ 1534885 h 2253342"/>
                <a:gd name="connsiteX18" fmla="*/ 206828 w 1878114"/>
                <a:gd name="connsiteY18" fmla="*/ 1567542 h 2253342"/>
                <a:gd name="connsiteX19" fmla="*/ 217714 w 1878114"/>
                <a:gd name="connsiteY19" fmla="*/ 1709057 h 2253342"/>
                <a:gd name="connsiteX20" fmla="*/ 239485 w 1878114"/>
                <a:gd name="connsiteY20" fmla="*/ 1741714 h 2253342"/>
                <a:gd name="connsiteX21" fmla="*/ 283028 w 1878114"/>
                <a:gd name="connsiteY21" fmla="*/ 1785257 h 2253342"/>
                <a:gd name="connsiteX22" fmla="*/ 304800 w 1878114"/>
                <a:gd name="connsiteY22" fmla="*/ 1807028 h 2253342"/>
                <a:gd name="connsiteX23" fmla="*/ 326571 w 1878114"/>
                <a:gd name="connsiteY23" fmla="*/ 1828800 h 2253342"/>
                <a:gd name="connsiteX24" fmla="*/ 359228 w 1878114"/>
                <a:gd name="connsiteY24" fmla="*/ 1850571 h 2253342"/>
                <a:gd name="connsiteX25" fmla="*/ 402771 w 1878114"/>
                <a:gd name="connsiteY25" fmla="*/ 1905000 h 2253342"/>
                <a:gd name="connsiteX26" fmla="*/ 424543 w 1878114"/>
                <a:gd name="connsiteY26" fmla="*/ 1937657 h 2253342"/>
                <a:gd name="connsiteX27" fmla="*/ 500743 w 1878114"/>
                <a:gd name="connsiteY27" fmla="*/ 2002971 h 2253342"/>
                <a:gd name="connsiteX28" fmla="*/ 587828 w 1878114"/>
                <a:gd name="connsiteY28" fmla="*/ 2079171 h 2253342"/>
                <a:gd name="connsiteX29" fmla="*/ 609600 w 1878114"/>
                <a:gd name="connsiteY29" fmla="*/ 2100942 h 2253342"/>
                <a:gd name="connsiteX30" fmla="*/ 674914 w 1878114"/>
                <a:gd name="connsiteY30" fmla="*/ 2122714 h 2253342"/>
                <a:gd name="connsiteX31" fmla="*/ 707571 w 1878114"/>
                <a:gd name="connsiteY31" fmla="*/ 2133600 h 2253342"/>
                <a:gd name="connsiteX32" fmla="*/ 783771 w 1878114"/>
                <a:gd name="connsiteY32" fmla="*/ 2177142 h 2253342"/>
                <a:gd name="connsiteX33" fmla="*/ 881743 w 1878114"/>
                <a:gd name="connsiteY33" fmla="*/ 2198914 h 2253342"/>
                <a:gd name="connsiteX34" fmla="*/ 968828 w 1878114"/>
                <a:gd name="connsiteY34" fmla="*/ 2220685 h 2253342"/>
                <a:gd name="connsiteX35" fmla="*/ 1034143 w 1878114"/>
                <a:gd name="connsiteY35" fmla="*/ 2242457 h 2253342"/>
                <a:gd name="connsiteX36" fmla="*/ 1066800 w 1878114"/>
                <a:gd name="connsiteY36" fmla="*/ 2253342 h 2253342"/>
                <a:gd name="connsiteX37" fmla="*/ 1208314 w 1878114"/>
                <a:gd name="connsiteY37" fmla="*/ 2242457 h 2253342"/>
                <a:gd name="connsiteX38" fmla="*/ 1273628 w 1878114"/>
                <a:gd name="connsiteY38" fmla="*/ 2177142 h 2253342"/>
                <a:gd name="connsiteX39" fmla="*/ 1328057 w 1878114"/>
                <a:gd name="connsiteY39" fmla="*/ 2122714 h 2253342"/>
                <a:gd name="connsiteX40" fmla="*/ 1349828 w 1878114"/>
                <a:gd name="connsiteY40" fmla="*/ 2090057 h 2253342"/>
                <a:gd name="connsiteX41" fmla="*/ 1404257 w 1878114"/>
                <a:gd name="connsiteY41" fmla="*/ 2035628 h 2253342"/>
                <a:gd name="connsiteX42" fmla="*/ 1469571 w 1878114"/>
                <a:gd name="connsiteY42" fmla="*/ 1970314 h 2253342"/>
                <a:gd name="connsiteX43" fmla="*/ 1513114 w 1878114"/>
                <a:gd name="connsiteY43" fmla="*/ 1905000 h 2253342"/>
                <a:gd name="connsiteX44" fmla="*/ 1556657 w 1878114"/>
                <a:gd name="connsiteY44" fmla="*/ 1839685 h 2253342"/>
                <a:gd name="connsiteX45" fmla="*/ 1578428 w 1878114"/>
                <a:gd name="connsiteY45" fmla="*/ 1807028 h 2253342"/>
                <a:gd name="connsiteX46" fmla="*/ 1654628 w 1878114"/>
                <a:gd name="connsiteY46" fmla="*/ 1730828 h 2253342"/>
                <a:gd name="connsiteX47" fmla="*/ 1676400 w 1878114"/>
                <a:gd name="connsiteY47" fmla="*/ 1709057 h 2253342"/>
                <a:gd name="connsiteX48" fmla="*/ 1698171 w 1878114"/>
                <a:gd name="connsiteY48" fmla="*/ 1676400 h 2253342"/>
                <a:gd name="connsiteX49" fmla="*/ 1719943 w 1878114"/>
                <a:gd name="connsiteY49" fmla="*/ 1654628 h 2253342"/>
                <a:gd name="connsiteX50" fmla="*/ 1763485 w 1878114"/>
                <a:gd name="connsiteY50" fmla="*/ 1578428 h 2253342"/>
                <a:gd name="connsiteX51" fmla="*/ 1817914 w 1878114"/>
                <a:gd name="connsiteY51" fmla="*/ 1513114 h 2253342"/>
                <a:gd name="connsiteX52" fmla="*/ 1861457 w 1878114"/>
                <a:gd name="connsiteY52" fmla="*/ 1447800 h 2253342"/>
                <a:gd name="connsiteX53" fmla="*/ 1861457 w 1878114"/>
                <a:gd name="connsiteY53" fmla="*/ 1251857 h 2253342"/>
                <a:gd name="connsiteX54" fmla="*/ 1839685 w 1878114"/>
                <a:gd name="connsiteY54" fmla="*/ 1175657 h 2253342"/>
                <a:gd name="connsiteX55" fmla="*/ 1817914 w 1878114"/>
                <a:gd name="connsiteY55" fmla="*/ 1066800 h 2253342"/>
                <a:gd name="connsiteX56" fmla="*/ 1785257 w 1878114"/>
                <a:gd name="connsiteY56" fmla="*/ 957942 h 2253342"/>
                <a:gd name="connsiteX57" fmla="*/ 1763485 w 1878114"/>
                <a:gd name="connsiteY57" fmla="*/ 936171 h 2253342"/>
                <a:gd name="connsiteX58" fmla="*/ 1730828 w 1878114"/>
                <a:gd name="connsiteY58" fmla="*/ 881742 h 2253342"/>
                <a:gd name="connsiteX59" fmla="*/ 1665514 w 1878114"/>
                <a:gd name="connsiteY59" fmla="*/ 783771 h 2253342"/>
                <a:gd name="connsiteX60" fmla="*/ 1643743 w 1878114"/>
                <a:gd name="connsiteY60" fmla="*/ 751114 h 2253342"/>
                <a:gd name="connsiteX61" fmla="*/ 1633602 w 1878114"/>
                <a:gd name="connsiteY61" fmla="*/ 696685 h 2253342"/>
                <a:gd name="connsiteX62" fmla="*/ 1622965 w 1878114"/>
                <a:gd name="connsiteY62" fmla="*/ 653142 h 2253342"/>
                <a:gd name="connsiteX63" fmla="*/ 1606513 w 1878114"/>
                <a:gd name="connsiteY63" fmla="*/ 620485 h 2253342"/>
                <a:gd name="connsiteX64" fmla="*/ 1524000 w 1878114"/>
                <a:gd name="connsiteY64" fmla="*/ 544285 h 2253342"/>
                <a:gd name="connsiteX65" fmla="*/ 1502228 w 1878114"/>
                <a:gd name="connsiteY65" fmla="*/ 478971 h 2253342"/>
                <a:gd name="connsiteX66" fmla="*/ 1491343 w 1878114"/>
                <a:gd name="connsiteY66" fmla="*/ 446314 h 2253342"/>
                <a:gd name="connsiteX67" fmla="*/ 1436914 w 1878114"/>
                <a:gd name="connsiteY67" fmla="*/ 391885 h 2253342"/>
                <a:gd name="connsiteX68" fmla="*/ 1382485 w 1878114"/>
                <a:gd name="connsiteY68" fmla="*/ 337457 h 2253342"/>
                <a:gd name="connsiteX69" fmla="*/ 1360714 w 1878114"/>
                <a:gd name="connsiteY69" fmla="*/ 315685 h 2253342"/>
                <a:gd name="connsiteX70" fmla="*/ 1295400 w 1878114"/>
                <a:gd name="connsiteY70" fmla="*/ 293914 h 2253342"/>
                <a:gd name="connsiteX71" fmla="*/ 1262743 w 1878114"/>
                <a:gd name="connsiteY71" fmla="*/ 283028 h 2253342"/>
                <a:gd name="connsiteX72" fmla="*/ 1186543 w 1878114"/>
                <a:gd name="connsiteY72" fmla="*/ 261257 h 2253342"/>
                <a:gd name="connsiteX73" fmla="*/ 1132114 w 1878114"/>
                <a:gd name="connsiteY73" fmla="*/ 217714 h 2253342"/>
                <a:gd name="connsiteX74" fmla="*/ 1077685 w 1878114"/>
                <a:gd name="connsiteY74" fmla="*/ 174171 h 2253342"/>
                <a:gd name="connsiteX75" fmla="*/ 1045028 w 1878114"/>
                <a:gd name="connsiteY75" fmla="*/ 163285 h 2253342"/>
                <a:gd name="connsiteX76" fmla="*/ 1012371 w 1878114"/>
                <a:gd name="connsiteY76" fmla="*/ 141514 h 2253342"/>
                <a:gd name="connsiteX77" fmla="*/ 979714 w 1878114"/>
                <a:gd name="connsiteY77" fmla="*/ 130628 h 2253342"/>
                <a:gd name="connsiteX78" fmla="*/ 881743 w 1878114"/>
                <a:gd name="connsiteY78" fmla="*/ 76200 h 2253342"/>
                <a:gd name="connsiteX79" fmla="*/ 827314 w 1878114"/>
                <a:gd name="connsiteY79" fmla="*/ 32657 h 2253342"/>
                <a:gd name="connsiteX80" fmla="*/ 685800 w 1878114"/>
                <a:gd name="connsiteY80" fmla="*/ 0 h 2253342"/>
                <a:gd name="connsiteX81" fmla="*/ 533400 w 1878114"/>
                <a:gd name="connsiteY81" fmla="*/ 21771 h 2253342"/>
                <a:gd name="connsiteX82" fmla="*/ 511628 w 1878114"/>
                <a:gd name="connsiteY82" fmla="*/ 43542 h 2253342"/>
                <a:gd name="connsiteX83" fmla="*/ 478971 w 1878114"/>
                <a:gd name="connsiteY83" fmla="*/ 97971 h 2253342"/>
                <a:gd name="connsiteX84" fmla="*/ 468085 w 1878114"/>
                <a:gd name="connsiteY84" fmla="*/ 130628 h 2253342"/>
                <a:gd name="connsiteX85" fmla="*/ 446314 w 1878114"/>
                <a:gd name="connsiteY85" fmla="*/ 163285 h 2253342"/>
                <a:gd name="connsiteX86" fmla="*/ 435428 w 1878114"/>
                <a:gd name="connsiteY86" fmla="*/ 217714 h 2253342"/>
                <a:gd name="connsiteX87" fmla="*/ 424543 w 1878114"/>
                <a:gd name="connsiteY87" fmla="*/ 250371 h 2253342"/>
                <a:gd name="connsiteX88" fmla="*/ 413657 w 1878114"/>
                <a:gd name="connsiteY88" fmla="*/ 293914 h 2253342"/>
                <a:gd name="connsiteX89" fmla="*/ 381000 w 1878114"/>
                <a:gd name="connsiteY89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108857 w 1878114"/>
                <a:gd name="connsiteY11" fmla="*/ 1175657 h 2253342"/>
                <a:gd name="connsiteX12" fmla="*/ 130628 w 1878114"/>
                <a:gd name="connsiteY12" fmla="*/ 1208314 h 2253342"/>
                <a:gd name="connsiteX13" fmla="*/ 185057 w 1878114"/>
                <a:gd name="connsiteY13" fmla="*/ 1251857 h 2253342"/>
                <a:gd name="connsiteX14" fmla="*/ 228600 w 1878114"/>
                <a:gd name="connsiteY14" fmla="*/ 1306285 h 2253342"/>
                <a:gd name="connsiteX15" fmla="*/ 239485 w 1878114"/>
                <a:gd name="connsiteY15" fmla="*/ 1338942 h 2253342"/>
                <a:gd name="connsiteX16" fmla="*/ 217714 w 1878114"/>
                <a:gd name="connsiteY16" fmla="*/ 1534885 h 2253342"/>
                <a:gd name="connsiteX17" fmla="*/ 206828 w 1878114"/>
                <a:gd name="connsiteY17" fmla="*/ 1567542 h 2253342"/>
                <a:gd name="connsiteX18" fmla="*/ 217714 w 1878114"/>
                <a:gd name="connsiteY18" fmla="*/ 1709057 h 2253342"/>
                <a:gd name="connsiteX19" fmla="*/ 239485 w 1878114"/>
                <a:gd name="connsiteY19" fmla="*/ 1741714 h 2253342"/>
                <a:gd name="connsiteX20" fmla="*/ 283028 w 1878114"/>
                <a:gd name="connsiteY20" fmla="*/ 1785257 h 2253342"/>
                <a:gd name="connsiteX21" fmla="*/ 304800 w 1878114"/>
                <a:gd name="connsiteY21" fmla="*/ 1807028 h 2253342"/>
                <a:gd name="connsiteX22" fmla="*/ 326571 w 1878114"/>
                <a:gd name="connsiteY22" fmla="*/ 1828800 h 2253342"/>
                <a:gd name="connsiteX23" fmla="*/ 359228 w 1878114"/>
                <a:gd name="connsiteY23" fmla="*/ 1850571 h 2253342"/>
                <a:gd name="connsiteX24" fmla="*/ 402771 w 1878114"/>
                <a:gd name="connsiteY24" fmla="*/ 1905000 h 2253342"/>
                <a:gd name="connsiteX25" fmla="*/ 424543 w 1878114"/>
                <a:gd name="connsiteY25" fmla="*/ 1937657 h 2253342"/>
                <a:gd name="connsiteX26" fmla="*/ 500743 w 1878114"/>
                <a:gd name="connsiteY26" fmla="*/ 2002971 h 2253342"/>
                <a:gd name="connsiteX27" fmla="*/ 587828 w 1878114"/>
                <a:gd name="connsiteY27" fmla="*/ 2079171 h 2253342"/>
                <a:gd name="connsiteX28" fmla="*/ 609600 w 1878114"/>
                <a:gd name="connsiteY28" fmla="*/ 2100942 h 2253342"/>
                <a:gd name="connsiteX29" fmla="*/ 674914 w 1878114"/>
                <a:gd name="connsiteY29" fmla="*/ 2122714 h 2253342"/>
                <a:gd name="connsiteX30" fmla="*/ 707571 w 1878114"/>
                <a:gd name="connsiteY30" fmla="*/ 2133600 h 2253342"/>
                <a:gd name="connsiteX31" fmla="*/ 783771 w 1878114"/>
                <a:gd name="connsiteY31" fmla="*/ 2177142 h 2253342"/>
                <a:gd name="connsiteX32" fmla="*/ 881743 w 1878114"/>
                <a:gd name="connsiteY32" fmla="*/ 2198914 h 2253342"/>
                <a:gd name="connsiteX33" fmla="*/ 968828 w 1878114"/>
                <a:gd name="connsiteY33" fmla="*/ 2220685 h 2253342"/>
                <a:gd name="connsiteX34" fmla="*/ 1034143 w 1878114"/>
                <a:gd name="connsiteY34" fmla="*/ 2242457 h 2253342"/>
                <a:gd name="connsiteX35" fmla="*/ 1066800 w 1878114"/>
                <a:gd name="connsiteY35" fmla="*/ 2253342 h 2253342"/>
                <a:gd name="connsiteX36" fmla="*/ 1208314 w 1878114"/>
                <a:gd name="connsiteY36" fmla="*/ 2242457 h 2253342"/>
                <a:gd name="connsiteX37" fmla="*/ 1273628 w 1878114"/>
                <a:gd name="connsiteY37" fmla="*/ 2177142 h 2253342"/>
                <a:gd name="connsiteX38" fmla="*/ 1328057 w 1878114"/>
                <a:gd name="connsiteY38" fmla="*/ 2122714 h 2253342"/>
                <a:gd name="connsiteX39" fmla="*/ 1349828 w 1878114"/>
                <a:gd name="connsiteY39" fmla="*/ 2090057 h 2253342"/>
                <a:gd name="connsiteX40" fmla="*/ 1404257 w 1878114"/>
                <a:gd name="connsiteY40" fmla="*/ 2035628 h 2253342"/>
                <a:gd name="connsiteX41" fmla="*/ 1469571 w 1878114"/>
                <a:gd name="connsiteY41" fmla="*/ 1970314 h 2253342"/>
                <a:gd name="connsiteX42" fmla="*/ 1513114 w 1878114"/>
                <a:gd name="connsiteY42" fmla="*/ 1905000 h 2253342"/>
                <a:gd name="connsiteX43" fmla="*/ 1556657 w 1878114"/>
                <a:gd name="connsiteY43" fmla="*/ 1839685 h 2253342"/>
                <a:gd name="connsiteX44" fmla="*/ 1578428 w 1878114"/>
                <a:gd name="connsiteY44" fmla="*/ 1807028 h 2253342"/>
                <a:gd name="connsiteX45" fmla="*/ 1654628 w 1878114"/>
                <a:gd name="connsiteY45" fmla="*/ 1730828 h 2253342"/>
                <a:gd name="connsiteX46" fmla="*/ 1676400 w 1878114"/>
                <a:gd name="connsiteY46" fmla="*/ 1709057 h 2253342"/>
                <a:gd name="connsiteX47" fmla="*/ 1698171 w 1878114"/>
                <a:gd name="connsiteY47" fmla="*/ 1676400 h 2253342"/>
                <a:gd name="connsiteX48" fmla="*/ 1719943 w 1878114"/>
                <a:gd name="connsiteY48" fmla="*/ 1654628 h 2253342"/>
                <a:gd name="connsiteX49" fmla="*/ 1763485 w 1878114"/>
                <a:gd name="connsiteY49" fmla="*/ 1578428 h 2253342"/>
                <a:gd name="connsiteX50" fmla="*/ 1817914 w 1878114"/>
                <a:gd name="connsiteY50" fmla="*/ 1513114 h 2253342"/>
                <a:gd name="connsiteX51" fmla="*/ 1861457 w 1878114"/>
                <a:gd name="connsiteY51" fmla="*/ 1447800 h 2253342"/>
                <a:gd name="connsiteX52" fmla="*/ 1861457 w 1878114"/>
                <a:gd name="connsiteY52" fmla="*/ 1251857 h 2253342"/>
                <a:gd name="connsiteX53" fmla="*/ 1839685 w 1878114"/>
                <a:gd name="connsiteY53" fmla="*/ 1175657 h 2253342"/>
                <a:gd name="connsiteX54" fmla="*/ 1817914 w 1878114"/>
                <a:gd name="connsiteY54" fmla="*/ 1066800 h 2253342"/>
                <a:gd name="connsiteX55" fmla="*/ 1785257 w 1878114"/>
                <a:gd name="connsiteY55" fmla="*/ 957942 h 2253342"/>
                <a:gd name="connsiteX56" fmla="*/ 1763485 w 1878114"/>
                <a:gd name="connsiteY56" fmla="*/ 936171 h 2253342"/>
                <a:gd name="connsiteX57" fmla="*/ 1730828 w 1878114"/>
                <a:gd name="connsiteY57" fmla="*/ 881742 h 2253342"/>
                <a:gd name="connsiteX58" fmla="*/ 1665514 w 1878114"/>
                <a:gd name="connsiteY58" fmla="*/ 783771 h 2253342"/>
                <a:gd name="connsiteX59" fmla="*/ 1643743 w 1878114"/>
                <a:gd name="connsiteY59" fmla="*/ 751114 h 2253342"/>
                <a:gd name="connsiteX60" fmla="*/ 1633602 w 1878114"/>
                <a:gd name="connsiteY60" fmla="*/ 696685 h 2253342"/>
                <a:gd name="connsiteX61" fmla="*/ 1622965 w 1878114"/>
                <a:gd name="connsiteY61" fmla="*/ 653142 h 2253342"/>
                <a:gd name="connsiteX62" fmla="*/ 1606513 w 1878114"/>
                <a:gd name="connsiteY62" fmla="*/ 620485 h 2253342"/>
                <a:gd name="connsiteX63" fmla="*/ 1524000 w 1878114"/>
                <a:gd name="connsiteY63" fmla="*/ 544285 h 2253342"/>
                <a:gd name="connsiteX64" fmla="*/ 1502228 w 1878114"/>
                <a:gd name="connsiteY64" fmla="*/ 478971 h 2253342"/>
                <a:gd name="connsiteX65" fmla="*/ 1491343 w 1878114"/>
                <a:gd name="connsiteY65" fmla="*/ 446314 h 2253342"/>
                <a:gd name="connsiteX66" fmla="*/ 1436914 w 1878114"/>
                <a:gd name="connsiteY66" fmla="*/ 391885 h 2253342"/>
                <a:gd name="connsiteX67" fmla="*/ 1382485 w 1878114"/>
                <a:gd name="connsiteY67" fmla="*/ 337457 h 2253342"/>
                <a:gd name="connsiteX68" fmla="*/ 1360714 w 1878114"/>
                <a:gd name="connsiteY68" fmla="*/ 315685 h 2253342"/>
                <a:gd name="connsiteX69" fmla="*/ 1295400 w 1878114"/>
                <a:gd name="connsiteY69" fmla="*/ 293914 h 2253342"/>
                <a:gd name="connsiteX70" fmla="*/ 1262743 w 1878114"/>
                <a:gd name="connsiteY70" fmla="*/ 283028 h 2253342"/>
                <a:gd name="connsiteX71" fmla="*/ 1186543 w 1878114"/>
                <a:gd name="connsiteY71" fmla="*/ 261257 h 2253342"/>
                <a:gd name="connsiteX72" fmla="*/ 1132114 w 1878114"/>
                <a:gd name="connsiteY72" fmla="*/ 217714 h 2253342"/>
                <a:gd name="connsiteX73" fmla="*/ 1077685 w 1878114"/>
                <a:gd name="connsiteY73" fmla="*/ 174171 h 2253342"/>
                <a:gd name="connsiteX74" fmla="*/ 1045028 w 1878114"/>
                <a:gd name="connsiteY74" fmla="*/ 163285 h 2253342"/>
                <a:gd name="connsiteX75" fmla="*/ 1012371 w 1878114"/>
                <a:gd name="connsiteY75" fmla="*/ 141514 h 2253342"/>
                <a:gd name="connsiteX76" fmla="*/ 979714 w 1878114"/>
                <a:gd name="connsiteY76" fmla="*/ 130628 h 2253342"/>
                <a:gd name="connsiteX77" fmla="*/ 881743 w 1878114"/>
                <a:gd name="connsiteY77" fmla="*/ 76200 h 2253342"/>
                <a:gd name="connsiteX78" fmla="*/ 827314 w 1878114"/>
                <a:gd name="connsiteY78" fmla="*/ 32657 h 2253342"/>
                <a:gd name="connsiteX79" fmla="*/ 685800 w 1878114"/>
                <a:gd name="connsiteY79" fmla="*/ 0 h 2253342"/>
                <a:gd name="connsiteX80" fmla="*/ 533400 w 1878114"/>
                <a:gd name="connsiteY80" fmla="*/ 21771 h 2253342"/>
                <a:gd name="connsiteX81" fmla="*/ 511628 w 1878114"/>
                <a:gd name="connsiteY81" fmla="*/ 43542 h 2253342"/>
                <a:gd name="connsiteX82" fmla="*/ 478971 w 1878114"/>
                <a:gd name="connsiteY82" fmla="*/ 97971 h 2253342"/>
                <a:gd name="connsiteX83" fmla="*/ 468085 w 1878114"/>
                <a:gd name="connsiteY83" fmla="*/ 130628 h 2253342"/>
                <a:gd name="connsiteX84" fmla="*/ 446314 w 1878114"/>
                <a:gd name="connsiteY84" fmla="*/ 163285 h 2253342"/>
                <a:gd name="connsiteX85" fmla="*/ 435428 w 1878114"/>
                <a:gd name="connsiteY85" fmla="*/ 217714 h 2253342"/>
                <a:gd name="connsiteX86" fmla="*/ 424543 w 1878114"/>
                <a:gd name="connsiteY86" fmla="*/ 250371 h 2253342"/>
                <a:gd name="connsiteX87" fmla="*/ 413657 w 1878114"/>
                <a:gd name="connsiteY87" fmla="*/ 293914 h 2253342"/>
                <a:gd name="connsiteX88" fmla="*/ 381000 w 1878114"/>
                <a:gd name="connsiteY88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108857 w 1878114"/>
                <a:gd name="connsiteY11" fmla="*/ 1175657 h 2253342"/>
                <a:gd name="connsiteX12" fmla="*/ 185057 w 1878114"/>
                <a:gd name="connsiteY12" fmla="*/ 1251857 h 2253342"/>
                <a:gd name="connsiteX13" fmla="*/ 228600 w 1878114"/>
                <a:gd name="connsiteY13" fmla="*/ 1306285 h 2253342"/>
                <a:gd name="connsiteX14" fmla="*/ 239485 w 1878114"/>
                <a:gd name="connsiteY14" fmla="*/ 1338942 h 2253342"/>
                <a:gd name="connsiteX15" fmla="*/ 217714 w 1878114"/>
                <a:gd name="connsiteY15" fmla="*/ 1534885 h 2253342"/>
                <a:gd name="connsiteX16" fmla="*/ 206828 w 1878114"/>
                <a:gd name="connsiteY16" fmla="*/ 1567542 h 2253342"/>
                <a:gd name="connsiteX17" fmla="*/ 217714 w 1878114"/>
                <a:gd name="connsiteY17" fmla="*/ 1709057 h 2253342"/>
                <a:gd name="connsiteX18" fmla="*/ 239485 w 1878114"/>
                <a:gd name="connsiteY18" fmla="*/ 1741714 h 2253342"/>
                <a:gd name="connsiteX19" fmla="*/ 283028 w 1878114"/>
                <a:gd name="connsiteY19" fmla="*/ 1785257 h 2253342"/>
                <a:gd name="connsiteX20" fmla="*/ 304800 w 1878114"/>
                <a:gd name="connsiteY20" fmla="*/ 1807028 h 2253342"/>
                <a:gd name="connsiteX21" fmla="*/ 326571 w 1878114"/>
                <a:gd name="connsiteY21" fmla="*/ 1828800 h 2253342"/>
                <a:gd name="connsiteX22" fmla="*/ 359228 w 1878114"/>
                <a:gd name="connsiteY22" fmla="*/ 1850571 h 2253342"/>
                <a:gd name="connsiteX23" fmla="*/ 402771 w 1878114"/>
                <a:gd name="connsiteY23" fmla="*/ 1905000 h 2253342"/>
                <a:gd name="connsiteX24" fmla="*/ 424543 w 1878114"/>
                <a:gd name="connsiteY24" fmla="*/ 1937657 h 2253342"/>
                <a:gd name="connsiteX25" fmla="*/ 500743 w 1878114"/>
                <a:gd name="connsiteY25" fmla="*/ 2002971 h 2253342"/>
                <a:gd name="connsiteX26" fmla="*/ 587828 w 1878114"/>
                <a:gd name="connsiteY26" fmla="*/ 2079171 h 2253342"/>
                <a:gd name="connsiteX27" fmla="*/ 609600 w 1878114"/>
                <a:gd name="connsiteY27" fmla="*/ 2100942 h 2253342"/>
                <a:gd name="connsiteX28" fmla="*/ 674914 w 1878114"/>
                <a:gd name="connsiteY28" fmla="*/ 2122714 h 2253342"/>
                <a:gd name="connsiteX29" fmla="*/ 707571 w 1878114"/>
                <a:gd name="connsiteY29" fmla="*/ 2133600 h 2253342"/>
                <a:gd name="connsiteX30" fmla="*/ 783771 w 1878114"/>
                <a:gd name="connsiteY30" fmla="*/ 2177142 h 2253342"/>
                <a:gd name="connsiteX31" fmla="*/ 881743 w 1878114"/>
                <a:gd name="connsiteY31" fmla="*/ 2198914 h 2253342"/>
                <a:gd name="connsiteX32" fmla="*/ 968828 w 1878114"/>
                <a:gd name="connsiteY32" fmla="*/ 2220685 h 2253342"/>
                <a:gd name="connsiteX33" fmla="*/ 1034143 w 1878114"/>
                <a:gd name="connsiteY33" fmla="*/ 2242457 h 2253342"/>
                <a:gd name="connsiteX34" fmla="*/ 1066800 w 1878114"/>
                <a:gd name="connsiteY34" fmla="*/ 2253342 h 2253342"/>
                <a:gd name="connsiteX35" fmla="*/ 1208314 w 1878114"/>
                <a:gd name="connsiteY35" fmla="*/ 2242457 h 2253342"/>
                <a:gd name="connsiteX36" fmla="*/ 1273628 w 1878114"/>
                <a:gd name="connsiteY36" fmla="*/ 2177142 h 2253342"/>
                <a:gd name="connsiteX37" fmla="*/ 1328057 w 1878114"/>
                <a:gd name="connsiteY37" fmla="*/ 2122714 h 2253342"/>
                <a:gd name="connsiteX38" fmla="*/ 1349828 w 1878114"/>
                <a:gd name="connsiteY38" fmla="*/ 2090057 h 2253342"/>
                <a:gd name="connsiteX39" fmla="*/ 1404257 w 1878114"/>
                <a:gd name="connsiteY39" fmla="*/ 2035628 h 2253342"/>
                <a:gd name="connsiteX40" fmla="*/ 1469571 w 1878114"/>
                <a:gd name="connsiteY40" fmla="*/ 1970314 h 2253342"/>
                <a:gd name="connsiteX41" fmla="*/ 1513114 w 1878114"/>
                <a:gd name="connsiteY41" fmla="*/ 1905000 h 2253342"/>
                <a:gd name="connsiteX42" fmla="*/ 1556657 w 1878114"/>
                <a:gd name="connsiteY42" fmla="*/ 1839685 h 2253342"/>
                <a:gd name="connsiteX43" fmla="*/ 1578428 w 1878114"/>
                <a:gd name="connsiteY43" fmla="*/ 1807028 h 2253342"/>
                <a:gd name="connsiteX44" fmla="*/ 1654628 w 1878114"/>
                <a:gd name="connsiteY44" fmla="*/ 1730828 h 2253342"/>
                <a:gd name="connsiteX45" fmla="*/ 1676400 w 1878114"/>
                <a:gd name="connsiteY45" fmla="*/ 1709057 h 2253342"/>
                <a:gd name="connsiteX46" fmla="*/ 1698171 w 1878114"/>
                <a:gd name="connsiteY46" fmla="*/ 1676400 h 2253342"/>
                <a:gd name="connsiteX47" fmla="*/ 1719943 w 1878114"/>
                <a:gd name="connsiteY47" fmla="*/ 1654628 h 2253342"/>
                <a:gd name="connsiteX48" fmla="*/ 1763485 w 1878114"/>
                <a:gd name="connsiteY48" fmla="*/ 1578428 h 2253342"/>
                <a:gd name="connsiteX49" fmla="*/ 1817914 w 1878114"/>
                <a:gd name="connsiteY49" fmla="*/ 1513114 h 2253342"/>
                <a:gd name="connsiteX50" fmla="*/ 1861457 w 1878114"/>
                <a:gd name="connsiteY50" fmla="*/ 1447800 h 2253342"/>
                <a:gd name="connsiteX51" fmla="*/ 1861457 w 1878114"/>
                <a:gd name="connsiteY51" fmla="*/ 1251857 h 2253342"/>
                <a:gd name="connsiteX52" fmla="*/ 1839685 w 1878114"/>
                <a:gd name="connsiteY52" fmla="*/ 1175657 h 2253342"/>
                <a:gd name="connsiteX53" fmla="*/ 1817914 w 1878114"/>
                <a:gd name="connsiteY53" fmla="*/ 1066800 h 2253342"/>
                <a:gd name="connsiteX54" fmla="*/ 1785257 w 1878114"/>
                <a:gd name="connsiteY54" fmla="*/ 957942 h 2253342"/>
                <a:gd name="connsiteX55" fmla="*/ 1763485 w 1878114"/>
                <a:gd name="connsiteY55" fmla="*/ 936171 h 2253342"/>
                <a:gd name="connsiteX56" fmla="*/ 1730828 w 1878114"/>
                <a:gd name="connsiteY56" fmla="*/ 881742 h 2253342"/>
                <a:gd name="connsiteX57" fmla="*/ 1665514 w 1878114"/>
                <a:gd name="connsiteY57" fmla="*/ 783771 h 2253342"/>
                <a:gd name="connsiteX58" fmla="*/ 1643743 w 1878114"/>
                <a:gd name="connsiteY58" fmla="*/ 751114 h 2253342"/>
                <a:gd name="connsiteX59" fmla="*/ 1633602 w 1878114"/>
                <a:gd name="connsiteY59" fmla="*/ 696685 h 2253342"/>
                <a:gd name="connsiteX60" fmla="*/ 1622965 w 1878114"/>
                <a:gd name="connsiteY60" fmla="*/ 653142 h 2253342"/>
                <a:gd name="connsiteX61" fmla="*/ 1606513 w 1878114"/>
                <a:gd name="connsiteY61" fmla="*/ 620485 h 2253342"/>
                <a:gd name="connsiteX62" fmla="*/ 1524000 w 1878114"/>
                <a:gd name="connsiteY62" fmla="*/ 544285 h 2253342"/>
                <a:gd name="connsiteX63" fmla="*/ 1502228 w 1878114"/>
                <a:gd name="connsiteY63" fmla="*/ 478971 h 2253342"/>
                <a:gd name="connsiteX64" fmla="*/ 1491343 w 1878114"/>
                <a:gd name="connsiteY64" fmla="*/ 446314 h 2253342"/>
                <a:gd name="connsiteX65" fmla="*/ 1436914 w 1878114"/>
                <a:gd name="connsiteY65" fmla="*/ 391885 h 2253342"/>
                <a:gd name="connsiteX66" fmla="*/ 1382485 w 1878114"/>
                <a:gd name="connsiteY66" fmla="*/ 337457 h 2253342"/>
                <a:gd name="connsiteX67" fmla="*/ 1360714 w 1878114"/>
                <a:gd name="connsiteY67" fmla="*/ 315685 h 2253342"/>
                <a:gd name="connsiteX68" fmla="*/ 1295400 w 1878114"/>
                <a:gd name="connsiteY68" fmla="*/ 293914 h 2253342"/>
                <a:gd name="connsiteX69" fmla="*/ 1262743 w 1878114"/>
                <a:gd name="connsiteY69" fmla="*/ 283028 h 2253342"/>
                <a:gd name="connsiteX70" fmla="*/ 1186543 w 1878114"/>
                <a:gd name="connsiteY70" fmla="*/ 261257 h 2253342"/>
                <a:gd name="connsiteX71" fmla="*/ 1132114 w 1878114"/>
                <a:gd name="connsiteY71" fmla="*/ 217714 h 2253342"/>
                <a:gd name="connsiteX72" fmla="*/ 1077685 w 1878114"/>
                <a:gd name="connsiteY72" fmla="*/ 174171 h 2253342"/>
                <a:gd name="connsiteX73" fmla="*/ 1045028 w 1878114"/>
                <a:gd name="connsiteY73" fmla="*/ 163285 h 2253342"/>
                <a:gd name="connsiteX74" fmla="*/ 1012371 w 1878114"/>
                <a:gd name="connsiteY74" fmla="*/ 141514 h 2253342"/>
                <a:gd name="connsiteX75" fmla="*/ 979714 w 1878114"/>
                <a:gd name="connsiteY75" fmla="*/ 130628 h 2253342"/>
                <a:gd name="connsiteX76" fmla="*/ 881743 w 1878114"/>
                <a:gd name="connsiteY76" fmla="*/ 76200 h 2253342"/>
                <a:gd name="connsiteX77" fmla="*/ 827314 w 1878114"/>
                <a:gd name="connsiteY77" fmla="*/ 32657 h 2253342"/>
                <a:gd name="connsiteX78" fmla="*/ 685800 w 1878114"/>
                <a:gd name="connsiteY78" fmla="*/ 0 h 2253342"/>
                <a:gd name="connsiteX79" fmla="*/ 533400 w 1878114"/>
                <a:gd name="connsiteY79" fmla="*/ 21771 h 2253342"/>
                <a:gd name="connsiteX80" fmla="*/ 511628 w 1878114"/>
                <a:gd name="connsiteY80" fmla="*/ 43542 h 2253342"/>
                <a:gd name="connsiteX81" fmla="*/ 478971 w 1878114"/>
                <a:gd name="connsiteY81" fmla="*/ 97971 h 2253342"/>
                <a:gd name="connsiteX82" fmla="*/ 468085 w 1878114"/>
                <a:gd name="connsiteY82" fmla="*/ 130628 h 2253342"/>
                <a:gd name="connsiteX83" fmla="*/ 446314 w 1878114"/>
                <a:gd name="connsiteY83" fmla="*/ 163285 h 2253342"/>
                <a:gd name="connsiteX84" fmla="*/ 435428 w 1878114"/>
                <a:gd name="connsiteY84" fmla="*/ 217714 h 2253342"/>
                <a:gd name="connsiteX85" fmla="*/ 424543 w 1878114"/>
                <a:gd name="connsiteY85" fmla="*/ 250371 h 2253342"/>
                <a:gd name="connsiteX86" fmla="*/ 413657 w 1878114"/>
                <a:gd name="connsiteY86" fmla="*/ 293914 h 2253342"/>
                <a:gd name="connsiteX87" fmla="*/ 381000 w 1878114"/>
                <a:gd name="connsiteY87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5539 w 1878114"/>
                <a:gd name="connsiteY10" fmla="*/ 1001173 h 2253342"/>
                <a:gd name="connsiteX11" fmla="*/ 108857 w 1878114"/>
                <a:gd name="connsiteY11" fmla="*/ 1175657 h 2253342"/>
                <a:gd name="connsiteX12" fmla="*/ 185057 w 1878114"/>
                <a:gd name="connsiteY12" fmla="*/ 1251857 h 2253342"/>
                <a:gd name="connsiteX13" fmla="*/ 228600 w 1878114"/>
                <a:gd name="connsiteY13" fmla="*/ 1306285 h 2253342"/>
                <a:gd name="connsiteX14" fmla="*/ 239485 w 1878114"/>
                <a:gd name="connsiteY14" fmla="*/ 1338942 h 2253342"/>
                <a:gd name="connsiteX15" fmla="*/ 217714 w 1878114"/>
                <a:gd name="connsiteY15" fmla="*/ 1534885 h 2253342"/>
                <a:gd name="connsiteX16" fmla="*/ 206828 w 1878114"/>
                <a:gd name="connsiteY16" fmla="*/ 1567542 h 2253342"/>
                <a:gd name="connsiteX17" fmla="*/ 217714 w 1878114"/>
                <a:gd name="connsiteY17" fmla="*/ 1709057 h 2253342"/>
                <a:gd name="connsiteX18" fmla="*/ 239485 w 1878114"/>
                <a:gd name="connsiteY18" fmla="*/ 1741714 h 2253342"/>
                <a:gd name="connsiteX19" fmla="*/ 283028 w 1878114"/>
                <a:gd name="connsiteY19" fmla="*/ 1785257 h 2253342"/>
                <a:gd name="connsiteX20" fmla="*/ 304800 w 1878114"/>
                <a:gd name="connsiteY20" fmla="*/ 1807028 h 2253342"/>
                <a:gd name="connsiteX21" fmla="*/ 326571 w 1878114"/>
                <a:gd name="connsiteY21" fmla="*/ 1828800 h 2253342"/>
                <a:gd name="connsiteX22" fmla="*/ 359228 w 1878114"/>
                <a:gd name="connsiteY22" fmla="*/ 1850571 h 2253342"/>
                <a:gd name="connsiteX23" fmla="*/ 402771 w 1878114"/>
                <a:gd name="connsiteY23" fmla="*/ 1905000 h 2253342"/>
                <a:gd name="connsiteX24" fmla="*/ 424543 w 1878114"/>
                <a:gd name="connsiteY24" fmla="*/ 1937657 h 2253342"/>
                <a:gd name="connsiteX25" fmla="*/ 500743 w 1878114"/>
                <a:gd name="connsiteY25" fmla="*/ 2002971 h 2253342"/>
                <a:gd name="connsiteX26" fmla="*/ 587828 w 1878114"/>
                <a:gd name="connsiteY26" fmla="*/ 2079171 h 2253342"/>
                <a:gd name="connsiteX27" fmla="*/ 609600 w 1878114"/>
                <a:gd name="connsiteY27" fmla="*/ 2100942 h 2253342"/>
                <a:gd name="connsiteX28" fmla="*/ 674914 w 1878114"/>
                <a:gd name="connsiteY28" fmla="*/ 2122714 h 2253342"/>
                <a:gd name="connsiteX29" fmla="*/ 707571 w 1878114"/>
                <a:gd name="connsiteY29" fmla="*/ 2133600 h 2253342"/>
                <a:gd name="connsiteX30" fmla="*/ 783771 w 1878114"/>
                <a:gd name="connsiteY30" fmla="*/ 2177142 h 2253342"/>
                <a:gd name="connsiteX31" fmla="*/ 881743 w 1878114"/>
                <a:gd name="connsiteY31" fmla="*/ 2198914 h 2253342"/>
                <a:gd name="connsiteX32" fmla="*/ 968828 w 1878114"/>
                <a:gd name="connsiteY32" fmla="*/ 2220685 h 2253342"/>
                <a:gd name="connsiteX33" fmla="*/ 1034143 w 1878114"/>
                <a:gd name="connsiteY33" fmla="*/ 2242457 h 2253342"/>
                <a:gd name="connsiteX34" fmla="*/ 1066800 w 1878114"/>
                <a:gd name="connsiteY34" fmla="*/ 2253342 h 2253342"/>
                <a:gd name="connsiteX35" fmla="*/ 1208314 w 1878114"/>
                <a:gd name="connsiteY35" fmla="*/ 2242457 h 2253342"/>
                <a:gd name="connsiteX36" fmla="*/ 1273628 w 1878114"/>
                <a:gd name="connsiteY36" fmla="*/ 2177142 h 2253342"/>
                <a:gd name="connsiteX37" fmla="*/ 1328057 w 1878114"/>
                <a:gd name="connsiteY37" fmla="*/ 2122714 h 2253342"/>
                <a:gd name="connsiteX38" fmla="*/ 1349828 w 1878114"/>
                <a:gd name="connsiteY38" fmla="*/ 2090057 h 2253342"/>
                <a:gd name="connsiteX39" fmla="*/ 1404257 w 1878114"/>
                <a:gd name="connsiteY39" fmla="*/ 2035628 h 2253342"/>
                <a:gd name="connsiteX40" fmla="*/ 1469571 w 1878114"/>
                <a:gd name="connsiteY40" fmla="*/ 1970314 h 2253342"/>
                <a:gd name="connsiteX41" fmla="*/ 1513114 w 1878114"/>
                <a:gd name="connsiteY41" fmla="*/ 1905000 h 2253342"/>
                <a:gd name="connsiteX42" fmla="*/ 1556657 w 1878114"/>
                <a:gd name="connsiteY42" fmla="*/ 1839685 h 2253342"/>
                <a:gd name="connsiteX43" fmla="*/ 1578428 w 1878114"/>
                <a:gd name="connsiteY43" fmla="*/ 1807028 h 2253342"/>
                <a:gd name="connsiteX44" fmla="*/ 1654628 w 1878114"/>
                <a:gd name="connsiteY44" fmla="*/ 1730828 h 2253342"/>
                <a:gd name="connsiteX45" fmla="*/ 1676400 w 1878114"/>
                <a:gd name="connsiteY45" fmla="*/ 1709057 h 2253342"/>
                <a:gd name="connsiteX46" fmla="*/ 1698171 w 1878114"/>
                <a:gd name="connsiteY46" fmla="*/ 1676400 h 2253342"/>
                <a:gd name="connsiteX47" fmla="*/ 1719943 w 1878114"/>
                <a:gd name="connsiteY47" fmla="*/ 1654628 h 2253342"/>
                <a:gd name="connsiteX48" fmla="*/ 1763485 w 1878114"/>
                <a:gd name="connsiteY48" fmla="*/ 1578428 h 2253342"/>
                <a:gd name="connsiteX49" fmla="*/ 1817914 w 1878114"/>
                <a:gd name="connsiteY49" fmla="*/ 1513114 h 2253342"/>
                <a:gd name="connsiteX50" fmla="*/ 1861457 w 1878114"/>
                <a:gd name="connsiteY50" fmla="*/ 1447800 h 2253342"/>
                <a:gd name="connsiteX51" fmla="*/ 1861457 w 1878114"/>
                <a:gd name="connsiteY51" fmla="*/ 1251857 h 2253342"/>
                <a:gd name="connsiteX52" fmla="*/ 1839685 w 1878114"/>
                <a:gd name="connsiteY52" fmla="*/ 1175657 h 2253342"/>
                <a:gd name="connsiteX53" fmla="*/ 1817914 w 1878114"/>
                <a:gd name="connsiteY53" fmla="*/ 1066800 h 2253342"/>
                <a:gd name="connsiteX54" fmla="*/ 1785257 w 1878114"/>
                <a:gd name="connsiteY54" fmla="*/ 957942 h 2253342"/>
                <a:gd name="connsiteX55" fmla="*/ 1763485 w 1878114"/>
                <a:gd name="connsiteY55" fmla="*/ 936171 h 2253342"/>
                <a:gd name="connsiteX56" fmla="*/ 1730828 w 1878114"/>
                <a:gd name="connsiteY56" fmla="*/ 881742 h 2253342"/>
                <a:gd name="connsiteX57" fmla="*/ 1665514 w 1878114"/>
                <a:gd name="connsiteY57" fmla="*/ 783771 h 2253342"/>
                <a:gd name="connsiteX58" fmla="*/ 1643743 w 1878114"/>
                <a:gd name="connsiteY58" fmla="*/ 751114 h 2253342"/>
                <a:gd name="connsiteX59" fmla="*/ 1633602 w 1878114"/>
                <a:gd name="connsiteY59" fmla="*/ 696685 h 2253342"/>
                <a:gd name="connsiteX60" fmla="*/ 1622965 w 1878114"/>
                <a:gd name="connsiteY60" fmla="*/ 653142 h 2253342"/>
                <a:gd name="connsiteX61" fmla="*/ 1606513 w 1878114"/>
                <a:gd name="connsiteY61" fmla="*/ 620485 h 2253342"/>
                <a:gd name="connsiteX62" fmla="*/ 1524000 w 1878114"/>
                <a:gd name="connsiteY62" fmla="*/ 544285 h 2253342"/>
                <a:gd name="connsiteX63" fmla="*/ 1502228 w 1878114"/>
                <a:gd name="connsiteY63" fmla="*/ 478971 h 2253342"/>
                <a:gd name="connsiteX64" fmla="*/ 1491343 w 1878114"/>
                <a:gd name="connsiteY64" fmla="*/ 446314 h 2253342"/>
                <a:gd name="connsiteX65" fmla="*/ 1436914 w 1878114"/>
                <a:gd name="connsiteY65" fmla="*/ 391885 h 2253342"/>
                <a:gd name="connsiteX66" fmla="*/ 1382485 w 1878114"/>
                <a:gd name="connsiteY66" fmla="*/ 337457 h 2253342"/>
                <a:gd name="connsiteX67" fmla="*/ 1360714 w 1878114"/>
                <a:gd name="connsiteY67" fmla="*/ 315685 h 2253342"/>
                <a:gd name="connsiteX68" fmla="*/ 1295400 w 1878114"/>
                <a:gd name="connsiteY68" fmla="*/ 293914 h 2253342"/>
                <a:gd name="connsiteX69" fmla="*/ 1262743 w 1878114"/>
                <a:gd name="connsiteY69" fmla="*/ 283028 h 2253342"/>
                <a:gd name="connsiteX70" fmla="*/ 1186543 w 1878114"/>
                <a:gd name="connsiteY70" fmla="*/ 261257 h 2253342"/>
                <a:gd name="connsiteX71" fmla="*/ 1132114 w 1878114"/>
                <a:gd name="connsiteY71" fmla="*/ 217714 h 2253342"/>
                <a:gd name="connsiteX72" fmla="*/ 1077685 w 1878114"/>
                <a:gd name="connsiteY72" fmla="*/ 174171 h 2253342"/>
                <a:gd name="connsiteX73" fmla="*/ 1045028 w 1878114"/>
                <a:gd name="connsiteY73" fmla="*/ 163285 h 2253342"/>
                <a:gd name="connsiteX74" fmla="*/ 1012371 w 1878114"/>
                <a:gd name="connsiteY74" fmla="*/ 141514 h 2253342"/>
                <a:gd name="connsiteX75" fmla="*/ 979714 w 1878114"/>
                <a:gd name="connsiteY75" fmla="*/ 130628 h 2253342"/>
                <a:gd name="connsiteX76" fmla="*/ 881743 w 1878114"/>
                <a:gd name="connsiteY76" fmla="*/ 76200 h 2253342"/>
                <a:gd name="connsiteX77" fmla="*/ 827314 w 1878114"/>
                <a:gd name="connsiteY77" fmla="*/ 32657 h 2253342"/>
                <a:gd name="connsiteX78" fmla="*/ 685800 w 1878114"/>
                <a:gd name="connsiteY78" fmla="*/ 0 h 2253342"/>
                <a:gd name="connsiteX79" fmla="*/ 533400 w 1878114"/>
                <a:gd name="connsiteY79" fmla="*/ 21771 h 2253342"/>
                <a:gd name="connsiteX80" fmla="*/ 511628 w 1878114"/>
                <a:gd name="connsiteY80" fmla="*/ 43542 h 2253342"/>
                <a:gd name="connsiteX81" fmla="*/ 478971 w 1878114"/>
                <a:gd name="connsiteY81" fmla="*/ 97971 h 2253342"/>
                <a:gd name="connsiteX82" fmla="*/ 468085 w 1878114"/>
                <a:gd name="connsiteY82" fmla="*/ 130628 h 2253342"/>
                <a:gd name="connsiteX83" fmla="*/ 446314 w 1878114"/>
                <a:gd name="connsiteY83" fmla="*/ 163285 h 2253342"/>
                <a:gd name="connsiteX84" fmla="*/ 435428 w 1878114"/>
                <a:gd name="connsiteY84" fmla="*/ 217714 h 2253342"/>
                <a:gd name="connsiteX85" fmla="*/ 424543 w 1878114"/>
                <a:gd name="connsiteY85" fmla="*/ 250371 h 2253342"/>
                <a:gd name="connsiteX86" fmla="*/ 413657 w 1878114"/>
                <a:gd name="connsiteY86" fmla="*/ 293914 h 2253342"/>
                <a:gd name="connsiteX87" fmla="*/ 381000 w 1878114"/>
                <a:gd name="connsiteY87" fmla="*/ 348342 h 2253342"/>
                <a:gd name="connsiteX0" fmla="*/ 337457 w 1834571"/>
                <a:gd name="connsiteY0" fmla="*/ 348342 h 2253342"/>
                <a:gd name="connsiteX1" fmla="*/ 337457 w 1834571"/>
                <a:gd name="connsiteY1" fmla="*/ 348342 h 2253342"/>
                <a:gd name="connsiteX2" fmla="*/ 250371 w 1834571"/>
                <a:gd name="connsiteY2" fmla="*/ 457200 h 2253342"/>
                <a:gd name="connsiteX3" fmla="*/ 239485 w 1834571"/>
                <a:gd name="connsiteY3" fmla="*/ 489857 h 2253342"/>
                <a:gd name="connsiteX4" fmla="*/ 206828 w 1834571"/>
                <a:gd name="connsiteY4" fmla="*/ 511628 h 2253342"/>
                <a:gd name="connsiteX5" fmla="*/ 185057 w 1834571"/>
                <a:gd name="connsiteY5" fmla="*/ 533400 h 2253342"/>
                <a:gd name="connsiteX6" fmla="*/ 141514 w 1834571"/>
                <a:gd name="connsiteY6" fmla="*/ 598714 h 2253342"/>
                <a:gd name="connsiteX7" fmla="*/ 65314 w 1834571"/>
                <a:gd name="connsiteY7" fmla="*/ 685800 h 2253342"/>
                <a:gd name="connsiteX8" fmla="*/ 0 w 1834571"/>
                <a:gd name="connsiteY8" fmla="*/ 762000 h 2253342"/>
                <a:gd name="connsiteX9" fmla="*/ 51111 w 1834571"/>
                <a:gd name="connsiteY9" fmla="*/ 877906 h 2253342"/>
                <a:gd name="connsiteX10" fmla="*/ 61996 w 1834571"/>
                <a:gd name="connsiteY10" fmla="*/ 1001173 h 2253342"/>
                <a:gd name="connsiteX11" fmla="*/ 65314 w 1834571"/>
                <a:gd name="connsiteY11" fmla="*/ 1175657 h 2253342"/>
                <a:gd name="connsiteX12" fmla="*/ 141514 w 1834571"/>
                <a:gd name="connsiteY12" fmla="*/ 1251857 h 2253342"/>
                <a:gd name="connsiteX13" fmla="*/ 185057 w 1834571"/>
                <a:gd name="connsiteY13" fmla="*/ 1306285 h 2253342"/>
                <a:gd name="connsiteX14" fmla="*/ 195942 w 1834571"/>
                <a:gd name="connsiteY14" fmla="*/ 1338942 h 2253342"/>
                <a:gd name="connsiteX15" fmla="*/ 174171 w 1834571"/>
                <a:gd name="connsiteY15" fmla="*/ 1534885 h 2253342"/>
                <a:gd name="connsiteX16" fmla="*/ 163285 w 1834571"/>
                <a:gd name="connsiteY16" fmla="*/ 1567542 h 2253342"/>
                <a:gd name="connsiteX17" fmla="*/ 174171 w 1834571"/>
                <a:gd name="connsiteY17" fmla="*/ 1709057 h 2253342"/>
                <a:gd name="connsiteX18" fmla="*/ 195942 w 1834571"/>
                <a:gd name="connsiteY18" fmla="*/ 1741714 h 2253342"/>
                <a:gd name="connsiteX19" fmla="*/ 239485 w 1834571"/>
                <a:gd name="connsiteY19" fmla="*/ 1785257 h 2253342"/>
                <a:gd name="connsiteX20" fmla="*/ 261257 w 1834571"/>
                <a:gd name="connsiteY20" fmla="*/ 1807028 h 2253342"/>
                <a:gd name="connsiteX21" fmla="*/ 283028 w 1834571"/>
                <a:gd name="connsiteY21" fmla="*/ 1828800 h 2253342"/>
                <a:gd name="connsiteX22" fmla="*/ 315685 w 1834571"/>
                <a:gd name="connsiteY22" fmla="*/ 1850571 h 2253342"/>
                <a:gd name="connsiteX23" fmla="*/ 359228 w 1834571"/>
                <a:gd name="connsiteY23" fmla="*/ 1905000 h 2253342"/>
                <a:gd name="connsiteX24" fmla="*/ 381000 w 1834571"/>
                <a:gd name="connsiteY24" fmla="*/ 1937657 h 2253342"/>
                <a:gd name="connsiteX25" fmla="*/ 457200 w 1834571"/>
                <a:gd name="connsiteY25" fmla="*/ 2002971 h 2253342"/>
                <a:gd name="connsiteX26" fmla="*/ 544285 w 1834571"/>
                <a:gd name="connsiteY26" fmla="*/ 2079171 h 2253342"/>
                <a:gd name="connsiteX27" fmla="*/ 566057 w 1834571"/>
                <a:gd name="connsiteY27" fmla="*/ 2100942 h 2253342"/>
                <a:gd name="connsiteX28" fmla="*/ 631371 w 1834571"/>
                <a:gd name="connsiteY28" fmla="*/ 2122714 h 2253342"/>
                <a:gd name="connsiteX29" fmla="*/ 664028 w 1834571"/>
                <a:gd name="connsiteY29" fmla="*/ 2133600 h 2253342"/>
                <a:gd name="connsiteX30" fmla="*/ 740228 w 1834571"/>
                <a:gd name="connsiteY30" fmla="*/ 2177142 h 2253342"/>
                <a:gd name="connsiteX31" fmla="*/ 838200 w 1834571"/>
                <a:gd name="connsiteY31" fmla="*/ 2198914 h 2253342"/>
                <a:gd name="connsiteX32" fmla="*/ 925285 w 1834571"/>
                <a:gd name="connsiteY32" fmla="*/ 2220685 h 2253342"/>
                <a:gd name="connsiteX33" fmla="*/ 990600 w 1834571"/>
                <a:gd name="connsiteY33" fmla="*/ 2242457 h 2253342"/>
                <a:gd name="connsiteX34" fmla="*/ 1023257 w 1834571"/>
                <a:gd name="connsiteY34" fmla="*/ 2253342 h 2253342"/>
                <a:gd name="connsiteX35" fmla="*/ 1164771 w 1834571"/>
                <a:gd name="connsiteY35" fmla="*/ 2242457 h 2253342"/>
                <a:gd name="connsiteX36" fmla="*/ 1230085 w 1834571"/>
                <a:gd name="connsiteY36" fmla="*/ 2177142 h 2253342"/>
                <a:gd name="connsiteX37" fmla="*/ 1284514 w 1834571"/>
                <a:gd name="connsiteY37" fmla="*/ 2122714 h 2253342"/>
                <a:gd name="connsiteX38" fmla="*/ 1306285 w 1834571"/>
                <a:gd name="connsiteY38" fmla="*/ 2090057 h 2253342"/>
                <a:gd name="connsiteX39" fmla="*/ 1360714 w 1834571"/>
                <a:gd name="connsiteY39" fmla="*/ 2035628 h 2253342"/>
                <a:gd name="connsiteX40" fmla="*/ 1426028 w 1834571"/>
                <a:gd name="connsiteY40" fmla="*/ 1970314 h 2253342"/>
                <a:gd name="connsiteX41" fmla="*/ 1469571 w 1834571"/>
                <a:gd name="connsiteY41" fmla="*/ 1905000 h 2253342"/>
                <a:gd name="connsiteX42" fmla="*/ 1513114 w 1834571"/>
                <a:gd name="connsiteY42" fmla="*/ 1839685 h 2253342"/>
                <a:gd name="connsiteX43" fmla="*/ 1534885 w 1834571"/>
                <a:gd name="connsiteY43" fmla="*/ 1807028 h 2253342"/>
                <a:gd name="connsiteX44" fmla="*/ 1611085 w 1834571"/>
                <a:gd name="connsiteY44" fmla="*/ 1730828 h 2253342"/>
                <a:gd name="connsiteX45" fmla="*/ 1632857 w 1834571"/>
                <a:gd name="connsiteY45" fmla="*/ 1709057 h 2253342"/>
                <a:gd name="connsiteX46" fmla="*/ 1654628 w 1834571"/>
                <a:gd name="connsiteY46" fmla="*/ 1676400 h 2253342"/>
                <a:gd name="connsiteX47" fmla="*/ 1676400 w 1834571"/>
                <a:gd name="connsiteY47" fmla="*/ 1654628 h 2253342"/>
                <a:gd name="connsiteX48" fmla="*/ 1719942 w 1834571"/>
                <a:gd name="connsiteY48" fmla="*/ 1578428 h 2253342"/>
                <a:gd name="connsiteX49" fmla="*/ 1774371 w 1834571"/>
                <a:gd name="connsiteY49" fmla="*/ 1513114 h 2253342"/>
                <a:gd name="connsiteX50" fmla="*/ 1817914 w 1834571"/>
                <a:gd name="connsiteY50" fmla="*/ 1447800 h 2253342"/>
                <a:gd name="connsiteX51" fmla="*/ 1817914 w 1834571"/>
                <a:gd name="connsiteY51" fmla="*/ 1251857 h 2253342"/>
                <a:gd name="connsiteX52" fmla="*/ 1796142 w 1834571"/>
                <a:gd name="connsiteY52" fmla="*/ 1175657 h 2253342"/>
                <a:gd name="connsiteX53" fmla="*/ 1774371 w 1834571"/>
                <a:gd name="connsiteY53" fmla="*/ 1066800 h 2253342"/>
                <a:gd name="connsiteX54" fmla="*/ 1741714 w 1834571"/>
                <a:gd name="connsiteY54" fmla="*/ 957942 h 2253342"/>
                <a:gd name="connsiteX55" fmla="*/ 1719942 w 1834571"/>
                <a:gd name="connsiteY55" fmla="*/ 936171 h 2253342"/>
                <a:gd name="connsiteX56" fmla="*/ 1687285 w 1834571"/>
                <a:gd name="connsiteY56" fmla="*/ 881742 h 2253342"/>
                <a:gd name="connsiteX57" fmla="*/ 1621971 w 1834571"/>
                <a:gd name="connsiteY57" fmla="*/ 783771 h 2253342"/>
                <a:gd name="connsiteX58" fmla="*/ 1600200 w 1834571"/>
                <a:gd name="connsiteY58" fmla="*/ 751114 h 2253342"/>
                <a:gd name="connsiteX59" fmla="*/ 1590059 w 1834571"/>
                <a:gd name="connsiteY59" fmla="*/ 696685 h 2253342"/>
                <a:gd name="connsiteX60" fmla="*/ 1579422 w 1834571"/>
                <a:gd name="connsiteY60" fmla="*/ 653142 h 2253342"/>
                <a:gd name="connsiteX61" fmla="*/ 1562970 w 1834571"/>
                <a:gd name="connsiteY61" fmla="*/ 620485 h 2253342"/>
                <a:gd name="connsiteX62" fmla="*/ 1480457 w 1834571"/>
                <a:gd name="connsiteY62" fmla="*/ 544285 h 2253342"/>
                <a:gd name="connsiteX63" fmla="*/ 1458685 w 1834571"/>
                <a:gd name="connsiteY63" fmla="*/ 478971 h 2253342"/>
                <a:gd name="connsiteX64" fmla="*/ 1447800 w 1834571"/>
                <a:gd name="connsiteY64" fmla="*/ 446314 h 2253342"/>
                <a:gd name="connsiteX65" fmla="*/ 1393371 w 1834571"/>
                <a:gd name="connsiteY65" fmla="*/ 391885 h 2253342"/>
                <a:gd name="connsiteX66" fmla="*/ 1338942 w 1834571"/>
                <a:gd name="connsiteY66" fmla="*/ 337457 h 2253342"/>
                <a:gd name="connsiteX67" fmla="*/ 1317171 w 1834571"/>
                <a:gd name="connsiteY67" fmla="*/ 315685 h 2253342"/>
                <a:gd name="connsiteX68" fmla="*/ 1251857 w 1834571"/>
                <a:gd name="connsiteY68" fmla="*/ 293914 h 2253342"/>
                <a:gd name="connsiteX69" fmla="*/ 1219200 w 1834571"/>
                <a:gd name="connsiteY69" fmla="*/ 283028 h 2253342"/>
                <a:gd name="connsiteX70" fmla="*/ 1143000 w 1834571"/>
                <a:gd name="connsiteY70" fmla="*/ 261257 h 2253342"/>
                <a:gd name="connsiteX71" fmla="*/ 1088571 w 1834571"/>
                <a:gd name="connsiteY71" fmla="*/ 217714 h 2253342"/>
                <a:gd name="connsiteX72" fmla="*/ 1034142 w 1834571"/>
                <a:gd name="connsiteY72" fmla="*/ 174171 h 2253342"/>
                <a:gd name="connsiteX73" fmla="*/ 1001485 w 1834571"/>
                <a:gd name="connsiteY73" fmla="*/ 163285 h 2253342"/>
                <a:gd name="connsiteX74" fmla="*/ 968828 w 1834571"/>
                <a:gd name="connsiteY74" fmla="*/ 141514 h 2253342"/>
                <a:gd name="connsiteX75" fmla="*/ 936171 w 1834571"/>
                <a:gd name="connsiteY75" fmla="*/ 130628 h 2253342"/>
                <a:gd name="connsiteX76" fmla="*/ 838200 w 1834571"/>
                <a:gd name="connsiteY76" fmla="*/ 76200 h 2253342"/>
                <a:gd name="connsiteX77" fmla="*/ 783771 w 1834571"/>
                <a:gd name="connsiteY77" fmla="*/ 32657 h 2253342"/>
                <a:gd name="connsiteX78" fmla="*/ 642257 w 1834571"/>
                <a:gd name="connsiteY78" fmla="*/ 0 h 2253342"/>
                <a:gd name="connsiteX79" fmla="*/ 489857 w 1834571"/>
                <a:gd name="connsiteY79" fmla="*/ 21771 h 2253342"/>
                <a:gd name="connsiteX80" fmla="*/ 468085 w 1834571"/>
                <a:gd name="connsiteY80" fmla="*/ 43542 h 2253342"/>
                <a:gd name="connsiteX81" fmla="*/ 435428 w 1834571"/>
                <a:gd name="connsiteY81" fmla="*/ 97971 h 2253342"/>
                <a:gd name="connsiteX82" fmla="*/ 424542 w 1834571"/>
                <a:gd name="connsiteY82" fmla="*/ 130628 h 2253342"/>
                <a:gd name="connsiteX83" fmla="*/ 402771 w 1834571"/>
                <a:gd name="connsiteY83" fmla="*/ 163285 h 2253342"/>
                <a:gd name="connsiteX84" fmla="*/ 391885 w 1834571"/>
                <a:gd name="connsiteY84" fmla="*/ 217714 h 2253342"/>
                <a:gd name="connsiteX85" fmla="*/ 381000 w 1834571"/>
                <a:gd name="connsiteY85" fmla="*/ 250371 h 2253342"/>
                <a:gd name="connsiteX86" fmla="*/ 370114 w 1834571"/>
                <a:gd name="connsiteY86" fmla="*/ 293914 h 2253342"/>
                <a:gd name="connsiteX87" fmla="*/ 337457 w 1834571"/>
                <a:gd name="connsiteY87" fmla="*/ 348342 h 2253342"/>
                <a:gd name="connsiteX0" fmla="*/ 337747 w 1834861"/>
                <a:gd name="connsiteY0" fmla="*/ 348342 h 2253342"/>
                <a:gd name="connsiteX1" fmla="*/ 337747 w 1834861"/>
                <a:gd name="connsiteY1" fmla="*/ 348342 h 2253342"/>
                <a:gd name="connsiteX2" fmla="*/ 250661 w 1834861"/>
                <a:gd name="connsiteY2" fmla="*/ 457200 h 2253342"/>
                <a:gd name="connsiteX3" fmla="*/ 239775 w 1834861"/>
                <a:gd name="connsiteY3" fmla="*/ 489857 h 2253342"/>
                <a:gd name="connsiteX4" fmla="*/ 207118 w 1834861"/>
                <a:gd name="connsiteY4" fmla="*/ 511628 h 2253342"/>
                <a:gd name="connsiteX5" fmla="*/ 185347 w 1834861"/>
                <a:gd name="connsiteY5" fmla="*/ 533400 h 2253342"/>
                <a:gd name="connsiteX6" fmla="*/ 141804 w 1834861"/>
                <a:gd name="connsiteY6" fmla="*/ 598714 h 2253342"/>
                <a:gd name="connsiteX7" fmla="*/ 65604 w 1834861"/>
                <a:gd name="connsiteY7" fmla="*/ 685800 h 2253342"/>
                <a:gd name="connsiteX8" fmla="*/ 79704 w 1834861"/>
                <a:gd name="connsiteY8" fmla="*/ 781070 h 2253342"/>
                <a:gd name="connsiteX9" fmla="*/ 290 w 1834861"/>
                <a:gd name="connsiteY9" fmla="*/ 762000 h 2253342"/>
                <a:gd name="connsiteX10" fmla="*/ 51401 w 1834861"/>
                <a:gd name="connsiteY10" fmla="*/ 877906 h 2253342"/>
                <a:gd name="connsiteX11" fmla="*/ 62286 w 1834861"/>
                <a:gd name="connsiteY11" fmla="*/ 1001173 h 2253342"/>
                <a:gd name="connsiteX12" fmla="*/ 65604 w 1834861"/>
                <a:gd name="connsiteY12" fmla="*/ 1175657 h 2253342"/>
                <a:gd name="connsiteX13" fmla="*/ 141804 w 1834861"/>
                <a:gd name="connsiteY13" fmla="*/ 1251857 h 2253342"/>
                <a:gd name="connsiteX14" fmla="*/ 185347 w 1834861"/>
                <a:gd name="connsiteY14" fmla="*/ 1306285 h 2253342"/>
                <a:gd name="connsiteX15" fmla="*/ 196232 w 1834861"/>
                <a:gd name="connsiteY15" fmla="*/ 1338942 h 2253342"/>
                <a:gd name="connsiteX16" fmla="*/ 174461 w 1834861"/>
                <a:gd name="connsiteY16" fmla="*/ 1534885 h 2253342"/>
                <a:gd name="connsiteX17" fmla="*/ 163575 w 1834861"/>
                <a:gd name="connsiteY17" fmla="*/ 1567542 h 2253342"/>
                <a:gd name="connsiteX18" fmla="*/ 174461 w 1834861"/>
                <a:gd name="connsiteY18" fmla="*/ 1709057 h 2253342"/>
                <a:gd name="connsiteX19" fmla="*/ 196232 w 1834861"/>
                <a:gd name="connsiteY19" fmla="*/ 1741714 h 2253342"/>
                <a:gd name="connsiteX20" fmla="*/ 239775 w 1834861"/>
                <a:gd name="connsiteY20" fmla="*/ 1785257 h 2253342"/>
                <a:gd name="connsiteX21" fmla="*/ 261547 w 1834861"/>
                <a:gd name="connsiteY21" fmla="*/ 1807028 h 2253342"/>
                <a:gd name="connsiteX22" fmla="*/ 283318 w 1834861"/>
                <a:gd name="connsiteY22" fmla="*/ 1828800 h 2253342"/>
                <a:gd name="connsiteX23" fmla="*/ 315975 w 1834861"/>
                <a:gd name="connsiteY23" fmla="*/ 1850571 h 2253342"/>
                <a:gd name="connsiteX24" fmla="*/ 359518 w 1834861"/>
                <a:gd name="connsiteY24" fmla="*/ 1905000 h 2253342"/>
                <a:gd name="connsiteX25" fmla="*/ 381290 w 1834861"/>
                <a:gd name="connsiteY25" fmla="*/ 1937657 h 2253342"/>
                <a:gd name="connsiteX26" fmla="*/ 457490 w 1834861"/>
                <a:gd name="connsiteY26" fmla="*/ 2002971 h 2253342"/>
                <a:gd name="connsiteX27" fmla="*/ 544575 w 1834861"/>
                <a:gd name="connsiteY27" fmla="*/ 2079171 h 2253342"/>
                <a:gd name="connsiteX28" fmla="*/ 566347 w 1834861"/>
                <a:gd name="connsiteY28" fmla="*/ 2100942 h 2253342"/>
                <a:gd name="connsiteX29" fmla="*/ 631661 w 1834861"/>
                <a:gd name="connsiteY29" fmla="*/ 2122714 h 2253342"/>
                <a:gd name="connsiteX30" fmla="*/ 664318 w 1834861"/>
                <a:gd name="connsiteY30" fmla="*/ 2133600 h 2253342"/>
                <a:gd name="connsiteX31" fmla="*/ 740518 w 1834861"/>
                <a:gd name="connsiteY31" fmla="*/ 2177142 h 2253342"/>
                <a:gd name="connsiteX32" fmla="*/ 838490 w 1834861"/>
                <a:gd name="connsiteY32" fmla="*/ 2198914 h 2253342"/>
                <a:gd name="connsiteX33" fmla="*/ 925575 w 1834861"/>
                <a:gd name="connsiteY33" fmla="*/ 2220685 h 2253342"/>
                <a:gd name="connsiteX34" fmla="*/ 990890 w 1834861"/>
                <a:gd name="connsiteY34" fmla="*/ 2242457 h 2253342"/>
                <a:gd name="connsiteX35" fmla="*/ 1023547 w 1834861"/>
                <a:gd name="connsiteY35" fmla="*/ 2253342 h 2253342"/>
                <a:gd name="connsiteX36" fmla="*/ 1165061 w 1834861"/>
                <a:gd name="connsiteY36" fmla="*/ 2242457 h 2253342"/>
                <a:gd name="connsiteX37" fmla="*/ 1230375 w 1834861"/>
                <a:gd name="connsiteY37" fmla="*/ 2177142 h 2253342"/>
                <a:gd name="connsiteX38" fmla="*/ 1284804 w 1834861"/>
                <a:gd name="connsiteY38" fmla="*/ 2122714 h 2253342"/>
                <a:gd name="connsiteX39" fmla="*/ 1306575 w 1834861"/>
                <a:gd name="connsiteY39" fmla="*/ 2090057 h 2253342"/>
                <a:gd name="connsiteX40" fmla="*/ 1361004 w 1834861"/>
                <a:gd name="connsiteY40" fmla="*/ 2035628 h 2253342"/>
                <a:gd name="connsiteX41" fmla="*/ 1426318 w 1834861"/>
                <a:gd name="connsiteY41" fmla="*/ 1970314 h 2253342"/>
                <a:gd name="connsiteX42" fmla="*/ 1469861 w 1834861"/>
                <a:gd name="connsiteY42" fmla="*/ 1905000 h 2253342"/>
                <a:gd name="connsiteX43" fmla="*/ 1513404 w 1834861"/>
                <a:gd name="connsiteY43" fmla="*/ 1839685 h 2253342"/>
                <a:gd name="connsiteX44" fmla="*/ 1535175 w 1834861"/>
                <a:gd name="connsiteY44" fmla="*/ 1807028 h 2253342"/>
                <a:gd name="connsiteX45" fmla="*/ 1611375 w 1834861"/>
                <a:gd name="connsiteY45" fmla="*/ 1730828 h 2253342"/>
                <a:gd name="connsiteX46" fmla="*/ 1633147 w 1834861"/>
                <a:gd name="connsiteY46" fmla="*/ 1709057 h 2253342"/>
                <a:gd name="connsiteX47" fmla="*/ 1654918 w 1834861"/>
                <a:gd name="connsiteY47" fmla="*/ 1676400 h 2253342"/>
                <a:gd name="connsiteX48" fmla="*/ 1676690 w 1834861"/>
                <a:gd name="connsiteY48" fmla="*/ 1654628 h 2253342"/>
                <a:gd name="connsiteX49" fmla="*/ 1720232 w 1834861"/>
                <a:gd name="connsiteY49" fmla="*/ 1578428 h 2253342"/>
                <a:gd name="connsiteX50" fmla="*/ 1774661 w 1834861"/>
                <a:gd name="connsiteY50" fmla="*/ 1513114 h 2253342"/>
                <a:gd name="connsiteX51" fmla="*/ 1818204 w 1834861"/>
                <a:gd name="connsiteY51" fmla="*/ 1447800 h 2253342"/>
                <a:gd name="connsiteX52" fmla="*/ 1818204 w 1834861"/>
                <a:gd name="connsiteY52" fmla="*/ 1251857 h 2253342"/>
                <a:gd name="connsiteX53" fmla="*/ 1796432 w 1834861"/>
                <a:gd name="connsiteY53" fmla="*/ 1175657 h 2253342"/>
                <a:gd name="connsiteX54" fmla="*/ 1774661 w 1834861"/>
                <a:gd name="connsiteY54" fmla="*/ 1066800 h 2253342"/>
                <a:gd name="connsiteX55" fmla="*/ 1742004 w 1834861"/>
                <a:gd name="connsiteY55" fmla="*/ 957942 h 2253342"/>
                <a:gd name="connsiteX56" fmla="*/ 1720232 w 1834861"/>
                <a:gd name="connsiteY56" fmla="*/ 936171 h 2253342"/>
                <a:gd name="connsiteX57" fmla="*/ 1687575 w 1834861"/>
                <a:gd name="connsiteY57" fmla="*/ 881742 h 2253342"/>
                <a:gd name="connsiteX58" fmla="*/ 1622261 w 1834861"/>
                <a:gd name="connsiteY58" fmla="*/ 783771 h 2253342"/>
                <a:gd name="connsiteX59" fmla="*/ 1600490 w 1834861"/>
                <a:gd name="connsiteY59" fmla="*/ 751114 h 2253342"/>
                <a:gd name="connsiteX60" fmla="*/ 1590349 w 1834861"/>
                <a:gd name="connsiteY60" fmla="*/ 696685 h 2253342"/>
                <a:gd name="connsiteX61" fmla="*/ 1579712 w 1834861"/>
                <a:gd name="connsiteY61" fmla="*/ 653142 h 2253342"/>
                <a:gd name="connsiteX62" fmla="*/ 1563260 w 1834861"/>
                <a:gd name="connsiteY62" fmla="*/ 620485 h 2253342"/>
                <a:gd name="connsiteX63" fmla="*/ 1480747 w 1834861"/>
                <a:gd name="connsiteY63" fmla="*/ 544285 h 2253342"/>
                <a:gd name="connsiteX64" fmla="*/ 1458975 w 1834861"/>
                <a:gd name="connsiteY64" fmla="*/ 478971 h 2253342"/>
                <a:gd name="connsiteX65" fmla="*/ 1448090 w 1834861"/>
                <a:gd name="connsiteY65" fmla="*/ 446314 h 2253342"/>
                <a:gd name="connsiteX66" fmla="*/ 1393661 w 1834861"/>
                <a:gd name="connsiteY66" fmla="*/ 391885 h 2253342"/>
                <a:gd name="connsiteX67" fmla="*/ 1339232 w 1834861"/>
                <a:gd name="connsiteY67" fmla="*/ 337457 h 2253342"/>
                <a:gd name="connsiteX68" fmla="*/ 1317461 w 1834861"/>
                <a:gd name="connsiteY68" fmla="*/ 315685 h 2253342"/>
                <a:gd name="connsiteX69" fmla="*/ 1252147 w 1834861"/>
                <a:gd name="connsiteY69" fmla="*/ 293914 h 2253342"/>
                <a:gd name="connsiteX70" fmla="*/ 1219490 w 1834861"/>
                <a:gd name="connsiteY70" fmla="*/ 283028 h 2253342"/>
                <a:gd name="connsiteX71" fmla="*/ 1143290 w 1834861"/>
                <a:gd name="connsiteY71" fmla="*/ 261257 h 2253342"/>
                <a:gd name="connsiteX72" fmla="*/ 1088861 w 1834861"/>
                <a:gd name="connsiteY72" fmla="*/ 217714 h 2253342"/>
                <a:gd name="connsiteX73" fmla="*/ 1034432 w 1834861"/>
                <a:gd name="connsiteY73" fmla="*/ 174171 h 2253342"/>
                <a:gd name="connsiteX74" fmla="*/ 1001775 w 1834861"/>
                <a:gd name="connsiteY74" fmla="*/ 163285 h 2253342"/>
                <a:gd name="connsiteX75" fmla="*/ 969118 w 1834861"/>
                <a:gd name="connsiteY75" fmla="*/ 141514 h 2253342"/>
                <a:gd name="connsiteX76" fmla="*/ 936461 w 1834861"/>
                <a:gd name="connsiteY76" fmla="*/ 130628 h 2253342"/>
                <a:gd name="connsiteX77" fmla="*/ 838490 w 1834861"/>
                <a:gd name="connsiteY77" fmla="*/ 76200 h 2253342"/>
                <a:gd name="connsiteX78" fmla="*/ 784061 w 1834861"/>
                <a:gd name="connsiteY78" fmla="*/ 32657 h 2253342"/>
                <a:gd name="connsiteX79" fmla="*/ 642547 w 1834861"/>
                <a:gd name="connsiteY79" fmla="*/ 0 h 2253342"/>
                <a:gd name="connsiteX80" fmla="*/ 490147 w 1834861"/>
                <a:gd name="connsiteY80" fmla="*/ 21771 h 2253342"/>
                <a:gd name="connsiteX81" fmla="*/ 468375 w 1834861"/>
                <a:gd name="connsiteY81" fmla="*/ 43542 h 2253342"/>
                <a:gd name="connsiteX82" fmla="*/ 435718 w 1834861"/>
                <a:gd name="connsiteY82" fmla="*/ 97971 h 2253342"/>
                <a:gd name="connsiteX83" fmla="*/ 424832 w 1834861"/>
                <a:gd name="connsiteY83" fmla="*/ 130628 h 2253342"/>
                <a:gd name="connsiteX84" fmla="*/ 403061 w 1834861"/>
                <a:gd name="connsiteY84" fmla="*/ 163285 h 2253342"/>
                <a:gd name="connsiteX85" fmla="*/ 392175 w 1834861"/>
                <a:gd name="connsiteY85" fmla="*/ 217714 h 2253342"/>
                <a:gd name="connsiteX86" fmla="*/ 381290 w 1834861"/>
                <a:gd name="connsiteY86" fmla="*/ 250371 h 2253342"/>
                <a:gd name="connsiteX87" fmla="*/ 370404 w 1834861"/>
                <a:gd name="connsiteY87" fmla="*/ 293914 h 2253342"/>
                <a:gd name="connsiteX88" fmla="*/ 337747 w 1834861"/>
                <a:gd name="connsiteY88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14673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14673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53648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7101 w 1784215"/>
                <a:gd name="connsiteY0" fmla="*/ 348342 h 2253342"/>
                <a:gd name="connsiteX1" fmla="*/ 287101 w 1784215"/>
                <a:gd name="connsiteY1" fmla="*/ 348342 h 2253342"/>
                <a:gd name="connsiteX2" fmla="*/ 200015 w 1784215"/>
                <a:gd name="connsiteY2" fmla="*/ 457200 h 2253342"/>
                <a:gd name="connsiteX3" fmla="*/ 189129 w 1784215"/>
                <a:gd name="connsiteY3" fmla="*/ 489857 h 2253342"/>
                <a:gd name="connsiteX4" fmla="*/ 156472 w 1784215"/>
                <a:gd name="connsiteY4" fmla="*/ 511628 h 2253342"/>
                <a:gd name="connsiteX5" fmla="*/ 134701 w 1784215"/>
                <a:gd name="connsiteY5" fmla="*/ 533400 h 2253342"/>
                <a:gd name="connsiteX6" fmla="*/ 91158 w 1784215"/>
                <a:gd name="connsiteY6" fmla="*/ 598714 h 2253342"/>
                <a:gd name="connsiteX7" fmla="*/ 53933 w 1784215"/>
                <a:gd name="connsiteY7" fmla="*/ 685800 h 2253342"/>
                <a:gd name="connsiteX8" fmla="*/ 29058 w 1784215"/>
                <a:gd name="connsiteY8" fmla="*/ 781070 h 2253342"/>
                <a:gd name="connsiteX9" fmla="*/ 755 w 1784215"/>
                <a:gd name="connsiteY9" fmla="*/ 877906 h 2253342"/>
                <a:gd name="connsiteX10" fmla="*/ 11640 w 1784215"/>
                <a:gd name="connsiteY10" fmla="*/ 1001173 h 2253342"/>
                <a:gd name="connsiteX11" fmla="*/ 48366 w 1784215"/>
                <a:gd name="connsiteY11" fmla="*/ 1175657 h 2253342"/>
                <a:gd name="connsiteX12" fmla="*/ 91158 w 1784215"/>
                <a:gd name="connsiteY12" fmla="*/ 1251857 h 2253342"/>
                <a:gd name="connsiteX13" fmla="*/ 134701 w 1784215"/>
                <a:gd name="connsiteY13" fmla="*/ 1306285 h 2253342"/>
                <a:gd name="connsiteX14" fmla="*/ 145586 w 1784215"/>
                <a:gd name="connsiteY14" fmla="*/ 1338942 h 2253342"/>
                <a:gd name="connsiteX15" fmla="*/ 123815 w 1784215"/>
                <a:gd name="connsiteY15" fmla="*/ 1534885 h 2253342"/>
                <a:gd name="connsiteX16" fmla="*/ 112929 w 1784215"/>
                <a:gd name="connsiteY16" fmla="*/ 1567542 h 2253342"/>
                <a:gd name="connsiteX17" fmla="*/ 123815 w 1784215"/>
                <a:gd name="connsiteY17" fmla="*/ 1709057 h 2253342"/>
                <a:gd name="connsiteX18" fmla="*/ 145586 w 1784215"/>
                <a:gd name="connsiteY18" fmla="*/ 1741714 h 2253342"/>
                <a:gd name="connsiteX19" fmla="*/ 189129 w 1784215"/>
                <a:gd name="connsiteY19" fmla="*/ 1785257 h 2253342"/>
                <a:gd name="connsiteX20" fmla="*/ 210901 w 1784215"/>
                <a:gd name="connsiteY20" fmla="*/ 1807028 h 2253342"/>
                <a:gd name="connsiteX21" fmla="*/ 232672 w 1784215"/>
                <a:gd name="connsiteY21" fmla="*/ 1828800 h 2253342"/>
                <a:gd name="connsiteX22" fmla="*/ 265329 w 1784215"/>
                <a:gd name="connsiteY22" fmla="*/ 1850571 h 2253342"/>
                <a:gd name="connsiteX23" fmla="*/ 308872 w 1784215"/>
                <a:gd name="connsiteY23" fmla="*/ 1905000 h 2253342"/>
                <a:gd name="connsiteX24" fmla="*/ 330644 w 1784215"/>
                <a:gd name="connsiteY24" fmla="*/ 1937657 h 2253342"/>
                <a:gd name="connsiteX25" fmla="*/ 406844 w 1784215"/>
                <a:gd name="connsiteY25" fmla="*/ 2002971 h 2253342"/>
                <a:gd name="connsiteX26" fmla="*/ 493929 w 1784215"/>
                <a:gd name="connsiteY26" fmla="*/ 2079171 h 2253342"/>
                <a:gd name="connsiteX27" fmla="*/ 515701 w 1784215"/>
                <a:gd name="connsiteY27" fmla="*/ 2100942 h 2253342"/>
                <a:gd name="connsiteX28" fmla="*/ 581015 w 1784215"/>
                <a:gd name="connsiteY28" fmla="*/ 2122714 h 2253342"/>
                <a:gd name="connsiteX29" fmla="*/ 613672 w 1784215"/>
                <a:gd name="connsiteY29" fmla="*/ 2133600 h 2253342"/>
                <a:gd name="connsiteX30" fmla="*/ 689872 w 1784215"/>
                <a:gd name="connsiteY30" fmla="*/ 2177142 h 2253342"/>
                <a:gd name="connsiteX31" fmla="*/ 787844 w 1784215"/>
                <a:gd name="connsiteY31" fmla="*/ 2198914 h 2253342"/>
                <a:gd name="connsiteX32" fmla="*/ 874929 w 1784215"/>
                <a:gd name="connsiteY32" fmla="*/ 2220685 h 2253342"/>
                <a:gd name="connsiteX33" fmla="*/ 940244 w 1784215"/>
                <a:gd name="connsiteY33" fmla="*/ 2242457 h 2253342"/>
                <a:gd name="connsiteX34" fmla="*/ 972901 w 1784215"/>
                <a:gd name="connsiteY34" fmla="*/ 2253342 h 2253342"/>
                <a:gd name="connsiteX35" fmla="*/ 1114415 w 1784215"/>
                <a:gd name="connsiteY35" fmla="*/ 2242457 h 2253342"/>
                <a:gd name="connsiteX36" fmla="*/ 1179729 w 1784215"/>
                <a:gd name="connsiteY36" fmla="*/ 2177142 h 2253342"/>
                <a:gd name="connsiteX37" fmla="*/ 1234158 w 1784215"/>
                <a:gd name="connsiteY37" fmla="*/ 2122714 h 2253342"/>
                <a:gd name="connsiteX38" fmla="*/ 1255929 w 1784215"/>
                <a:gd name="connsiteY38" fmla="*/ 2090057 h 2253342"/>
                <a:gd name="connsiteX39" fmla="*/ 1310358 w 1784215"/>
                <a:gd name="connsiteY39" fmla="*/ 2035628 h 2253342"/>
                <a:gd name="connsiteX40" fmla="*/ 1375672 w 1784215"/>
                <a:gd name="connsiteY40" fmla="*/ 1970314 h 2253342"/>
                <a:gd name="connsiteX41" fmla="*/ 1419215 w 1784215"/>
                <a:gd name="connsiteY41" fmla="*/ 1905000 h 2253342"/>
                <a:gd name="connsiteX42" fmla="*/ 1462758 w 1784215"/>
                <a:gd name="connsiteY42" fmla="*/ 1839685 h 2253342"/>
                <a:gd name="connsiteX43" fmla="*/ 1484529 w 1784215"/>
                <a:gd name="connsiteY43" fmla="*/ 1807028 h 2253342"/>
                <a:gd name="connsiteX44" fmla="*/ 1560729 w 1784215"/>
                <a:gd name="connsiteY44" fmla="*/ 1730828 h 2253342"/>
                <a:gd name="connsiteX45" fmla="*/ 1582501 w 1784215"/>
                <a:gd name="connsiteY45" fmla="*/ 1709057 h 2253342"/>
                <a:gd name="connsiteX46" fmla="*/ 1604272 w 1784215"/>
                <a:gd name="connsiteY46" fmla="*/ 1676400 h 2253342"/>
                <a:gd name="connsiteX47" fmla="*/ 1626044 w 1784215"/>
                <a:gd name="connsiteY47" fmla="*/ 1654628 h 2253342"/>
                <a:gd name="connsiteX48" fmla="*/ 1669586 w 1784215"/>
                <a:gd name="connsiteY48" fmla="*/ 1578428 h 2253342"/>
                <a:gd name="connsiteX49" fmla="*/ 1724015 w 1784215"/>
                <a:gd name="connsiteY49" fmla="*/ 1513114 h 2253342"/>
                <a:gd name="connsiteX50" fmla="*/ 1767558 w 1784215"/>
                <a:gd name="connsiteY50" fmla="*/ 1447800 h 2253342"/>
                <a:gd name="connsiteX51" fmla="*/ 1767558 w 1784215"/>
                <a:gd name="connsiteY51" fmla="*/ 1251857 h 2253342"/>
                <a:gd name="connsiteX52" fmla="*/ 1745786 w 1784215"/>
                <a:gd name="connsiteY52" fmla="*/ 1175657 h 2253342"/>
                <a:gd name="connsiteX53" fmla="*/ 1724015 w 1784215"/>
                <a:gd name="connsiteY53" fmla="*/ 1066800 h 2253342"/>
                <a:gd name="connsiteX54" fmla="*/ 1691358 w 1784215"/>
                <a:gd name="connsiteY54" fmla="*/ 957942 h 2253342"/>
                <a:gd name="connsiteX55" fmla="*/ 1669586 w 1784215"/>
                <a:gd name="connsiteY55" fmla="*/ 936171 h 2253342"/>
                <a:gd name="connsiteX56" fmla="*/ 1636929 w 1784215"/>
                <a:gd name="connsiteY56" fmla="*/ 881742 h 2253342"/>
                <a:gd name="connsiteX57" fmla="*/ 1571615 w 1784215"/>
                <a:gd name="connsiteY57" fmla="*/ 783771 h 2253342"/>
                <a:gd name="connsiteX58" fmla="*/ 1549844 w 1784215"/>
                <a:gd name="connsiteY58" fmla="*/ 751114 h 2253342"/>
                <a:gd name="connsiteX59" fmla="*/ 1539703 w 1784215"/>
                <a:gd name="connsiteY59" fmla="*/ 696685 h 2253342"/>
                <a:gd name="connsiteX60" fmla="*/ 1529066 w 1784215"/>
                <a:gd name="connsiteY60" fmla="*/ 653142 h 2253342"/>
                <a:gd name="connsiteX61" fmla="*/ 1512614 w 1784215"/>
                <a:gd name="connsiteY61" fmla="*/ 620485 h 2253342"/>
                <a:gd name="connsiteX62" fmla="*/ 1430101 w 1784215"/>
                <a:gd name="connsiteY62" fmla="*/ 544285 h 2253342"/>
                <a:gd name="connsiteX63" fmla="*/ 1408329 w 1784215"/>
                <a:gd name="connsiteY63" fmla="*/ 478971 h 2253342"/>
                <a:gd name="connsiteX64" fmla="*/ 1397444 w 1784215"/>
                <a:gd name="connsiteY64" fmla="*/ 446314 h 2253342"/>
                <a:gd name="connsiteX65" fmla="*/ 1343015 w 1784215"/>
                <a:gd name="connsiteY65" fmla="*/ 391885 h 2253342"/>
                <a:gd name="connsiteX66" fmla="*/ 1288586 w 1784215"/>
                <a:gd name="connsiteY66" fmla="*/ 337457 h 2253342"/>
                <a:gd name="connsiteX67" fmla="*/ 1266815 w 1784215"/>
                <a:gd name="connsiteY67" fmla="*/ 315685 h 2253342"/>
                <a:gd name="connsiteX68" fmla="*/ 1201501 w 1784215"/>
                <a:gd name="connsiteY68" fmla="*/ 293914 h 2253342"/>
                <a:gd name="connsiteX69" fmla="*/ 1168844 w 1784215"/>
                <a:gd name="connsiteY69" fmla="*/ 283028 h 2253342"/>
                <a:gd name="connsiteX70" fmla="*/ 1092644 w 1784215"/>
                <a:gd name="connsiteY70" fmla="*/ 261257 h 2253342"/>
                <a:gd name="connsiteX71" fmla="*/ 1038215 w 1784215"/>
                <a:gd name="connsiteY71" fmla="*/ 217714 h 2253342"/>
                <a:gd name="connsiteX72" fmla="*/ 983786 w 1784215"/>
                <a:gd name="connsiteY72" fmla="*/ 174171 h 2253342"/>
                <a:gd name="connsiteX73" fmla="*/ 951129 w 1784215"/>
                <a:gd name="connsiteY73" fmla="*/ 163285 h 2253342"/>
                <a:gd name="connsiteX74" fmla="*/ 918472 w 1784215"/>
                <a:gd name="connsiteY74" fmla="*/ 141514 h 2253342"/>
                <a:gd name="connsiteX75" fmla="*/ 885815 w 1784215"/>
                <a:gd name="connsiteY75" fmla="*/ 130628 h 2253342"/>
                <a:gd name="connsiteX76" fmla="*/ 787844 w 1784215"/>
                <a:gd name="connsiteY76" fmla="*/ 76200 h 2253342"/>
                <a:gd name="connsiteX77" fmla="*/ 733415 w 1784215"/>
                <a:gd name="connsiteY77" fmla="*/ 32657 h 2253342"/>
                <a:gd name="connsiteX78" fmla="*/ 591901 w 1784215"/>
                <a:gd name="connsiteY78" fmla="*/ 0 h 2253342"/>
                <a:gd name="connsiteX79" fmla="*/ 439501 w 1784215"/>
                <a:gd name="connsiteY79" fmla="*/ 21771 h 2253342"/>
                <a:gd name="connsiteX80" fmla="*/ 417729 w 1784215"/>
                <a:gd name="connsiteY80" fmla="*/ 43542 h 2253342"/>
                <a:gd name="connsiteX81" fmla="*/ 385072 w 1784215"/>
                <a:gd name="connsiteY81" fmla="*/ 97971 h 2253342"/>
                <a:gd name="connsiteX82" fmla="*/ 374186 w 1784215"/>
                <a:gd name="connsiteY82" fmla="*/ 130628 h 2253342"/>
                <a:gd name="connsiteX83" fmla="*/ 352415 w 1784215"/>
                <a:gd name="connsiteY83" fmla="*/ 163285 h 2253342"/>
                <a:gd name="connsiteX84" fmla="*/ 341529 w 1784215"/>
                <a:gd name="connsiteY84" fmla="*/ 217714 h 2253342"/>
                <a:gd name="connsiteX85" fmla="*/ 330644 w 1784215"/>
                <a:gd name="connsiteY85" fmla="*/ 250371 h 2253342"/>
                <a:gd name="connsiteX86" fmla="*/ 319758 w 1784215"/>
                <a:gd name="connsiteY86" fmla="*/ 293914 h 2253342"/>
                <a:gd name="connsiteX87" fmla="*/ 287101 w 1784215"/>
                <a:gd name="connsiteY87" fmla="*/ 348342 h 2253342"/>
                <a:gd name="connsiteX0" fmla="*/ 286523 w 1783637"/>
                <a:gd name="connsiteY0" fmla="*/ 348342 h 2253342"/>
                <a:gd name="connsiteX1" fmla="*/ 286523 w 1783637"/>
                <a:gd name="connsiteY1" fmla="*/ 348342 h 2253342"/>
                <a:gd name="connsiteX2" fmla="*/ 199437 w 1783637"/>
                <a:gd name="connsiteY2" fmla="*/ 457200 h 2253342"/>
                <a:gd name="connsiteX3" fmla="*/ 188551 w 1783637"/>
                <a:gd name="connsiteY3" fmla="*/ 489857 h 2253342"/>
                <a:gd name="connsiteX4" fmla="*/ 155894 w 1783637"/>
                <a:gd name="connsiteY4" fmla="*/ 511628 h 2253342"/>
                <a:gd name="connsiteX5" fmla="*/ 134123 w 1783637"/>
                <a:gd name="connsiteY5" fmla="*/ 533400 h 2253342"/>
                <a:gd name="connsiteX6" fmla="*/ 90580 w 1783637"/>
                <a:gd name="connsiteY6" fmla="*/ 598714 h 2253342"/>
                <a:gd name="connsiteX7" fmla="*/ 53355 w 1783637"/>
                <a:gd name="connsiteY7" fmla="*/ 685800 h 2253342"/>
                <a:gd name="connsiteX8" fmla="*/ 28480 w 1783637"/>
                <a:gd name="connsiteY8" fmla="*/ 781070 h 2253342"/>
                <a:gd name="connsiteX9" fmla="*/ 177 w 1783637"/>
                <a:gd name="connsiteY9" fmla="*/ 877906 h 2253342"/>
                <a:gd name="connsiteX10" fmla="*/ 38901 w 1783637"/>
                <a:gd name="connsiteY10" fmla="*/ 1001173 h 2253342"/>
                <a:gd name="connsiteX11" fmla="*/ 47788 w 1783637"/>
                <a:gd name="connsiteY11" fmla="*/ 1175657 h 2253342"/>
                <a:gd name="connsiteX12" fmla="*/ 90580 w 1783637"/>
                <a:gd name="connsiteY12" fmla="*/ 1251857 h 2253342"/>
                <a:gd name="connsiteX13" fmla="*/ 134123 w 1783637"/>
                <a:gd name="connsiteY13" fmla="*/ 1306285 h 2253342"/>
                <a:gd name="connsiteX14" fmla="*/ 145008 w 1783637"/>
                <a:gd name="connsiteY14" fmla="*/ 1338942 h 2253342"/>
                <a:gd name="connsiteX15" fmla="*/ 123237 w 1783637"/>
                <a:gd name="connsiteY15" fmla="*/ 1534885 h 2253342"/>
                <a:gd name="connsiteX16" fmla="*/ 112351 w 1783637"/>
                <a:gd name="connsiteY16" fmla="*/ 1567542 h 2253342"/>
                <a:gd name="connsiteX17" fmla="*/ 123237 w 1783637"/>
                <a:gd name="connsiteY17" fmla="*/ 1709057 h 2253342"/>
                <a:gd name="connsiteX18" fmla="*/ 145008 w 1783637"/>
                <a:gd name="connsiteY18" fmla="*/ 1741714 h 2253342"/>
                <a:gd name="connsiteX19" fmla="*/ 188551 w 1783637"/>
                <a:gd name="connsiteY19" fmla="*/ 1785257 h 2253342"/>
                <a:gd name="connsiteX20" fmla="*/ 210323 w 1783637"/>
                <a:gd name="connsiteY20" fmla="*/ 1807028 h 2253342"/>
                <a:gd name="connsiteX21" fmla="*/ 232094 w 1783637"/>
                <a:gd name="connsiteY21" fmla="*/ 1828800 h 2253342"/>
                <a:gd name="connsiteX22" fmla="*/ 264751 w 1783637"/>
                <a:gd name="connsiteY22" fmla="*/ 1850571 h 2253342"/>
                <a:gd name="connsiteX23" fmla="*/ 308294 w 1783637"/>
                <a:gd name="connsiteY23" fmla="*/ 1905000 h 2253342"/>
                <a:gd name="connsiteX24" fmla="*/ 330066 w 1783637"/>
                <a:gd name="connsiteY24" fmla="*/ 1937657 h 2253342"/>
                <a:gd name="connsiteX25" fmla="*/ 406266 w 1783637"/>
                <a:gd name="connsiteY25" fmla="*/ 2002971 h 2253342"/>
                <a:gd name="connsiteX26" fmla="*/ 493351 w 1783637"/>
                <a:gd name="connsiteY26" fmla="*/ 2079171 h 2253342"/>
                <a:gd name="connsiteX27" fmla="*/ 515123 w 1783637"/>
                <a:gd name="connsiteY27" fmla="*/ 2100942 h 2253342"/>
                <a:gd name="connsiteX28" fmla="*/ 580437 w 1783637"/>
                <a:gd name="connsiteY28" fmla="*/ 2122714 h 2253342"/>
                <a:gd name="connsiteX29" fmla="*/ 613094 w 1783637"/>
                <a:gd name="connsiteY29" fmla="*/ 2133600 h 2253342"/>
                <a:gd name="connsiteX30" fmla="*/ 689294 w 1783637"/>
                <a:gd name="connsiteY30" fmla="*/ 2177142 h 2253342"/>
                <a:gd name="connsiteX31" fmla="*/ 787266 w 1783637"/>
                <a:gd name="connsiteY31" fmla="*/ 2198914 h 2253342"/>
                <a:gd name="connsiteX32" fmla="*/ 874351 w 1783637"/>
                <a:gd name="connsiteY32" fmla="*/ 2220685 h 2253342"/>
                <a:gd name="connsiteX33" fmla="*/ 939666 w 1783637"/>
                <a:gd name="connsiteY33" fmla="*/ 2242457 h 2253342"/>
                <a:gd name="connsiteX34" fmla="*/ 972323 w 1783637"/>
                <a:gd name="connsiteY34" fmla="*/ 2253342 h 2253342"/>
                <a:gd name="connsiteX35" fmla="*/ 1113837 w 1783637"/>
                <a:gd name="connsiteY35" fmla="*/ 2242457 h 2253342"/>
                <a:gd name="connsiteX36" fmla="*/ 1179151 w 1783637"/>
                <a:gd name="connsiteY36" fmla="*/ 2177142 h 2253342"/>
                <a:gd name="connsiteX37" fmla="*/ 1233580 w 1783637"/>
                <a:gd name="connsiteY37" fmla="*/ 2122714 h 2253342"/>
                <a:gd name="connsiteX38" fmla="*/ 1255351 w 1783637"/>
                <a:gd name="connsiteY38" fmla="*/ 2090057 h 2253342"/>
                <a:gd name="connsiteX39" fmla="*/ 1309780 w 1783637"/>
                <a:gd name="connsiteY39" fmla="*/ 2035628 h 2253342"/>
                <a:gd name="connsiteX40" fmla="*/ 1375094 w 1783637"/>
                <a:gd name="connsiteY40" fmla="*/ 1970314 h 2253342"/>
                <a:gd name="connsiteX41" fmla="*/ 1418637 w 1783637"/>
                <a:gd name="connsiteY41" fmla="*/ 1905000 h 2253342"/>
                <a:gd name="connsiteX42" fmla="*/ 1462180 w 1783637"/>
                <a:gd name="connsiteY42" fmla="*/ 1839685 h 2253342"/>
                <a:gd name="connsiteX43" fmla="*/ 1483951 w 1783637"/>
                <a:gd name="connsiteY43" fmla="*/ 1807028 h 2253342"/>
                <a:gd name="connsiteX44" fmla="*/ 1560151 w 1783637"/>
                <a:gd name="connsiteY44" fmla="*/ 1730828 h 2253342"/>
                <a:gd name="connsiteX45" fmla="*/ 1581923 w 1783637"/>
                <a:gd name="connsiteY45" fmla="*/ 1709057 h 2253342"/>
                <a:gd name="connsiteX46" fmla="*/ 1603694 w 1783637"/>
                <a:gd name="connsiteY46" fmla="*/ 1676400 h 2253342"/>
                <a:gd name="connsiteX47" fmla="*/ 1625466 w 1783637"/>
                <a:gd name="connsiteY47" fmla="*/ 1654628 h 2253342"/>
                <a:gd name="connsiteX48" fmla="*/ 1669008 w 1783637"/>
                <a:gd name="connsiteY48" fmla="*/ 1578428 h 2253342"/>
                <a:gd name="connsiteX49" fmla="*/ 1723437 w 1783637"/>
                <a:gd name="connsiteY49" fmla="*/ 1513114 h 2253342"/>
                <a:gd name="connsiteX50" fmla="*/ 1766980 w 1783637"/>
                <a:gd name="connsiteY50" fmla="*/ 1447800 h 2253342"/>
                <a:gd name="connsiteX51" fmla="*/ 1766980 w 1783637"/>
                <a:gd name="connsiteY51" fmla="*/ 1251857 h 2253342"/>
                <a:gd name="connsiteX52" fmla="*/ 1745208 w 1783637"/>
                <a:gd name="connsiteY52" fmla="*/ 1175657 h 2253342"/>
                <a:gd name="connsiteX53" fmla="*/ 1723437 w 1783637"/>
                <a:gd name="connsiteY53" fmla="*/ 1066800 h 2253342"/>
                <a:gd name="connsiteX54" fmla="*/ 1690780 w 1783637"/>
                <a:gd name="connsiteY54" fmla="*/ 957942 h 2253342"/>
                <a:gd name="connsiteX55" fmla="*/ 1669008 w 1783637"/>
                <a:gd name="connsiteY55" fmla="*/ 936171 h 2253342"/>
                <a:gd name="connsiteX56" fmla="*/ 1636351 w 1783637"/>
                <a:gd name="connsiteY56" fmla="*/ 881742 h 2253342"/>
                <a:gd name="connsiteX57" fmla="*/ 1571037 w 1783637"/>
                <a:gd name="connsiteY57" fmla="*/ 783771 h 2253342"/>
                <a:gd name="connsiteX58" fmla="*/ 1549266 w 1783637"/>
                <a:gd name="connsiteY58" fmla="*/ 751114 h 2253342"/>
                <a:gd name="connsiteX59" fmla="*/ 1539125 w 1783637"/>
                <a:gd name="connsiteY59" fmla="*/ 696685 h 2253342"/>
                <a:gd name="connsiteX60" fmla="*/ 1528488 w 1783637"/>
                <a:gd name="connsiteY60" fmla="*/ 653142 h 2253342"/>
                <a:gd name="connsiteX61" fmla="*/ 1512036 w 1783637"/>
                <a:gd name="connsiteY61" fmla="*/ 620485 h 2253342"/>
                <a:gd name="connsiteX62" fmla="*/ 1429523 w 1783637"/>
                <a:gd name="connsiteY62" fmla="*/ 544285 h 2253342"/>
                <a:gd name="connsiteX63" fmla="*/ 1407751 w 1783637"/>
                <a:gd name="connsiteY63" fmla="*/ 478971 h 2253342"/>
                <a:gd name="connsiteX64" fmla="*/ 1396866 w 1783637"/>
                <a:gd name="connsiteY64" fmla="*/ 446314 h 2253342"/>
                <a:gd name="connsiteX65" fmla="*/ 1342437 w 1783637"/>
                <a:gd name="connsiteY65" fmla="*/ 391885 h 2253342"/>
                <a:gd name="connsiteX66" fmla="*/ 1288008 w 1783637"/>
                <a:gd name="connsiteY66" fmla="*/ 337457 h 2253342"/>
                <a:gd name="connsiteX67" fmla="*/ 1266237 w 1783637"/>
                <a:gd name="connsiteY67" fmla="*/ 315685 h 2253342"/>
                <a:gd name="connsiteX68" fmla="*/ 1200923 w 1783637"/>
                <a:gd name="connsiteY68" fmla="*/ 293914 h 2253342"/>
                <a:gd name="connsiteX69" fmla="*/ 1168266 w 1783637"/>
                <a:gd name="connsiteY69" fmla="*/ 283028 h 2253342"/>
                <a:gd name="connsiteX70" fmla="*/ 1092066 w 1783637"/>
                <a:gd name="connsiteY70" fmla="*/ 261257 h 2253342"/>
                <a:gd name="connsiteX71" fmla="*/ 1037637 w 1783637"/>
                <a:gd name="connsiteY71" fmla="*/ 217714 h 2253342"/>
                <a:gd name="connsiteX72" fmla="*/ 983208 w 1783637"/>
                <a:gd name="connsiteY72" fmla="*/ 174171 h 2253342"/>
                <a:gd name="connsiteX73" fmla="*/ 950551 w 1783637"/>
                <a:gd name="connsiteY73" fmla="*/ 163285 h 2253342"/>
                <a:gd name="connsiteX74" fmla="*/ 917894 w 1783637"/>
                <a:gd name="connsiteY74" fmla="*/ 141514 h 2253342"/>
                <a:gd name="connsiteX75" fmla="*/ 885237 w 1783637"/>
                <a:gd name="connsiteY75" fmla="*/ 130628 h 2253342"/>
                <a:gd name="connsiteX76" fmla="*/ 787266 w 1783637"/>
                <a:gd name="connsiteY76" fmla="*/ 76200 h 2253342"/>
                <a:gd name="connsiteX77" fmla="*/ 732837 w 1783637"/>
                <a:gd name="connsiteY77" fmla="*/ 32657 h 2253342"/>
                <a:gd name="connsiteX78" fmla="*/ 591323 w 1783637"/>
                <a:gd name="connsiteY78" fmla="*/ 0 h 2253342"/>
                <a:gd name="connsiteX79" fmla="*/ 438923 w 1783637"/>
                <a:gd name="connsiteY79" fmla="*/ 21771 h 2253342"/>
                <a:gd name="connsiteX80" fmla="*/ 417151 w 1783637"/>
                <a:gd name="connsiteY80" fmla="*/ 43542 h 2253342"/>
                <a:gd name="connsiteX81" fmla="*/ 384494 w 1783637"/>
                <a:gd name="connsiteY81" fmla="*/ 97971 h 2253342"/>
                <a:gd name="connsiteX82" fmla="*/ 373608 w 1783637"/>
                <a:gd name="connsiteY82" fmla="*/ 130628 h 2253342"/>
                <a:gd name="connsiteX83" fmla="*/ 351837 w 1783637"/>
                <a:gd name="connsiteY83" fmla="*/ 163285 h 2253342"/>
                <a:gd name="connsiteX84" fmla="*/ 340951 w 1783637"/>
                <a:gd name="connsiteY84" fmla="*/ 217714 h 2253342"/>
                <a:gd name="connsiteX85" fmla="*/ 330066 w 1783637"/>
                <a:gd name="connsiteY85" fmla="*/ 250371 h 2253342"/>
                <a:gd name="connsiteX86" fmla="*/ 319180 w 1783637"/>
                <a:gd name="connsiteY86" fmla="*/ 293914 h 2253342"/>
                <a:gd name="connsiteX87" fmla="*/ 286523 w 1783637"/>
                <a:gd name="connsiteY87" fmla="*/ 348342 h 2253342"/>
                <a:gd name="connsiteX0" fmla="*/ 258398 w 1755512"/>
                <a:gd name="connsiteY0" fmla="*/ 348342 h 2253342"/>
                <a:gd name="connsiteX1" fmla="*/ 258398 w 1755512"/>
                <a:gd name="connsiteY1" fmla="*/ 348342 h 2253342"/>
                <a:gd name="connsiteX2" fmla="*/ 171312 w 1755512"/>
                <a:gd name="connsiteY2" fmla="*/ 457200 h 2253342"/>
                <a:gd name="connsiteX3" fmla="*/ 160426 w 1755512"/>
                <a:gd name="connsiteY3" fmla="*/ 489857 h 2253342"/>
                <a:gd name="connsiteX4" fmla="*/ 127769 w 1755512"/>
                <a:gd name="connsiteY4" fmla="*/ 511628 h 2253342"/>
                <a:gd name="connsiteX5" fmla="*/ 105998 w 1755512"/>
                <a:gd name="connsiteY5" fmla="*/ 533400 h 2253342"/>
                <a:gd name="connsiteX6" fmla="*/ 62455 w 1755512"/>
                <a:gd name="connsiteY6" fmla="*/ 598714 h 2253342"/>
                <a:gd name="connsiteX7" fmla="*/ 25230 w 1755512"/>
                <a:gd name="connsiteY7" fmla="*/ 685800 h 2253342"/>
                <a:gd name="connsiteX8" fmla="*/ 355 w 1755512"/>
                <a:gd name="connsiteY8" fmla="*/ 781070 h 2253342"/>
                <a:gd name="connsiteX9" fmla="*/ 5459 w 1755512"/>
                <a:gd name="connsiteY9" fmla="*/ 877906 h 2253342"/>
                <a:gd name="connsiteX10" fmla="*/ 10776 w 1755512"/>
                <a:gd name="connsiteY10" fmla="*/ 1001173 h 2253342"/>
                <a:gd name="connsiteX11" fmla="*/ 19663 w 1755512"/>
                <a:gd name="connsiteY11" fmla="*/ 1175657 h 2253342"/>
                <a:gd name="connsiteX12" fmla="*/ 62455 w 1755512"/>
                <a:gd name="connsiteY12" fmla="*/ 1251857 h 2253342"/>
                <a:gd name="connsiteX13" fmla="*/ 105998 w 1755512"/>
                <a:gd name="connsiteY13" fmla="*/ 1306285 h 2253342"/>
                <a:gd name="connsiteX14" fmla="*/ 116883 w 1755512"/>
                <a:gd name="connsiteY14" fmla="*/ 1338942 h 2253342"/>
                <a:gd name="connsiteX15" fmla="*/ 95112 w 1755512"/>
                <a:gd name="connsiteY15" fmla="*/ 1534885 h 2253342"/>
                <a:gd name="connsiteX16" fmla="*/ 84226 w 1755512"/>
                <a:gd name="connsiteY16" fmla="*/ 1567542 h 2253342"/>
                <a:gd name="connsiteX17" fmla="*/ 95112 w 1755512"/>
                <a:gd name="connsiteY17" fmla="*/ 1709057 h 2253342"/>
                <a:gd name="connsiteX18" fmla="*/ 116883 w 1755512"/>
                <a:gd name="connsiteY18" fmla="*/ 1741714 h 2253342"/>
                <a:gd name="connsiteX19" fmla="*/ 160426 w 1755512"/>
                <a:gd name="connsiteY19" fmla="*/ 1785257 h 2253342"/>
                <a:gd name="connsiteX20" fmla="*/ 182198 w 1755512"/>
                <a:gd name="connsiteY20" fmla="*/ 1807028 h 2253342"/>
                <a:gd name="connsiteX21" fmla="*/ 203969 w 1755512"/>
                <a:gd name="connsiteY21" fmla="*/ 1828800 h 2253342"/>
                <a:gd name="connsiteX22" fmla="*/ 236626 w 1755512"/>
                <a:gd name="connsiteY22" fmla="*/ 1850571 h 2253342"/>
                <a:gd name="connsiteX23" fmla="*/ 280169 w 1755512"/>
                <a:gd name="connsiteY23" fmla="*/ 1905000 h 2253342"/>
                <a:gd name="connsiteX24" fmla="*/ 301941 w 1755512"/>
                <a:gd name="connsiteY24" fmla="*/ 1937657 h 2253342"/>
                <a:gd name="connsiteX25" fmla="*/ 378141 w 1755512"/>
                <a:gd name="connsiteY25" fmla="*/ 2002971 h 2253342"/>
                <a:gd name="connsiteX26" fmla="*/ 465226 w 1755512"/>
                <a:gd name="connsiteY26" fmla="*/ 2079171 h 2253342"/>
                <a:gd name="connsiteX27" fmla="*/ 486998 w 1755512"/>
                <a:gd name="connsiteY27" fmla="*/ 2100942 h 2253342"/>
                <a:gd name="connsiteX28" fmla="*/ 552312 w 1755512"/>
                <a:gd name="connsiteY28" fmla="*/ 2122714 h 2253342"/>
                <a:gd name="connsiteX29" fmla="*/ 584969 w 1755512"/>
                <a:gd name="connsiteY29" fmla="*/ 2133600 h 2253342"/>
                <a:gd name="connsiteX30" fmla="*/ 661169 w 1755512"/>
                <a:gd name="connsiteY30" fmla="*/ 2177142 h 2253342"/>
                <a:gd name="connsiteX31" fmla="*/ 759141 w 1755512"/>
                <a:gd name="connsiteY31" fmla="*/ 2198914 h 2253342"/>
                <a:gd name="connsiteX32" fmla="*/ 846226 w 1755512"/>
                <a:gd name="connsiteY32" fmla="*/ 2220685 h 2253342"/>
                <a:gd name="connsiteX33" fmla="*/ 911541 w 1755512"/>
                <a:gd name="connsiteY33" fmla="*/ 2242457 h 2253342"/>
                <a:gd name="connsiteX34" fmla="*/ 944198 w 1755512"/>
                <a:gd name="connsiteY34" fmla="*/ 2253342 h 2253342"/>
                <a:gd name="connsiteX35" fmla="*/ 1085712 w 1755512"/>
                <a:gd name="connsiteY35" fmla="*/ 2242457 h 2253342"/>
                <a:gd name="connsiteX36" fmla="*/ 1151026 w 1755512"/>
                <a:gd name="connsiteY36" fmla="*/ 2177142 h 2253342"/>
                <a:gd name="connsiteX37" fmla="*/ 1205455 w 1755512"/>
                <a:gd name="connsiteY37" fmla="*/ 2122714 h 2253342"/>
                <a:gd name="connsiteX38" fmla="*/ 1227226 w 1755512"/>
                <a:gd name="connsiteY38" fmla="*/ 2090057 h 2253342"/>
                <a:gd name="connsiteX39" fmla="*/ 1281655 w 1755512"/>
                <a:gd name="connsiteY39" fmla="*/ 2035628 h 2253342"/>
                <a:gd name="connsiteX40" fmla="*/ 1346969 w 1755512"/>
                <a:gd name="connsiteY40" fmla="*/ 1970314 h 2253342"/>
                <a:gd name="connsiteX41" fmla="*/ 1390512 w 1755512"/>
                <a:gd name="connsiteY41" fmla="*/ 1905000 h 2253342"/>
                <a:gd name="connsiteX42" fmla="*/ 1434055 w 1755512"/>
                <a:gd name="connsiteY42" fmla="*/ 1839685 h 2253342"/>
                <a:gd name="connsiteX43" fmla="*/ 1455826 w 1755512"/>
                <a:gd name="connsiteY43" fmla="*/ 1807028 h 2253342"/>
                <a:gd name="connsiteX44" fmla="*/ 1532026 w 1755512"/>
                <a:gd name="connsiteY44" fmla="*/ 1730828 h 2253342"/>
                <a:gd name="connsiteX45" fmla="*/ 1553798 w 1755512"/>
                <a:gd name="connsiteY45" fmla="*/ 1709057 h 2253342"/>
                <a:gd name="connsiteX46" fmla="*/ 1575569 w 1755512"/>
                <a:gd name="connsiteY46" fmla="*/ 1676400 h 2253342"/>
                <a:gd name="connsiteX47" fmla="*/ 1597341 w 1755512"/>
                <a:gd name="connsiteY47" fmla="*/ 1654628 h 2253342"/>
                <a:gd name="connsiteX48" fmla="*/ 1640883 w 1755512"/>
                <a:gd name="connsiteY48" fmla="*/ 1578428 h 2253342"/>
                <a:gd name="connsiteX49" fmla="*/ 1695312 w 1755512"/>
                <a:gd name="connsiteY49" fmla="*/ 1513114 h 2253342"/>
                <a:gd name="connsiteX50" fmla="*/ 1738855 w 1755512"/>
                <a:gd name="connsiteY50" fmla="*/ 1447800 h 2253342"/>
                <a:gd name="connsiteX51" fmla="*/ 1738855 w 1755512"/>
                <a:gd name="connsiteY51" fmla="*/ 1251857 h 2253342"/>
                <a:gd name="connsiteX52" fmla="*/ 1717083 w 1755512"/>
                <a:gd name="connsiteY52" fmla="*/ 1175657 h 2253342"/>
                <a:gd name="connsiteX53" fmla="*/ 1695312 w 1755512"/>
                <a:gd name="connsiteY53" fmla="*/ 1066800 h 2253342"/>
                <a:gd name="connsiteX54" fmla="*/ 1662655 w 1755512"/>
                <a:gd name="connsiteY54" fmla="*/ 957942 h 2253342"/>
                <a:gd name="connsiteX55" fmla="*/ 1640883 w 1755512"/>
                <a:gd name="connsiteY55" fmla="*/ 936171 h 2253342"/>
                <a:gd name="connsiteX56" fmla="*/ 1608226 w 1755512"/>
                <a:gd name="connsiteY56" fmla="*/ 881742 h 2253342"/>
                <a:gd name="connsiteX57" fmla="*/ 1542912 w 1755512"/>
                <a:gd name="connsiteY57" fmla="*/ 783771 h 2253342"/>
                <a:gd name="connsiteX58" fmla="*/ 1521141 w 1755512"/>
                <a:gd name="connsiteY58" fmla="*/ 751114 h 2253342"/>
                <a:gd name="connsiteX59" fmla="*/ 1511000 w 1755512"/>
                <a:gd name="connsiteY59" fmla="*/ 696685 h 2253342"/>
                <a:gd name="connsiteX60" fmla="*/ 1500363 w 1755512"/>
                <a:gd name="connsiteY60" fmla="*/ 653142 h 2253342"/>
                <a:gd name="connsiteX61" fmla="*/ 1483911 w 1755512"/>
                <a:gd name="connsiteY61" fmla="*/ 620485 h 2253342"/>
                <a:gd name="connsiteX62" fmla="*/ 1401398 w 1755512"/>
                <a:gd name="connsiteY62" fmla="*/ 544285 h 2253342"/>
                <a:gd name="connsiteX63" fmla="*/ 1379626 w 1755512"/>
                <a:gd name="connsiteY63" fmla="*/ 478971 h 2253342"/>
                <a:gd name="connsiteX64" fmla="*/ 1368741 w 1755512"/>
                <a:gd name="connsiteY64" fmla="*/ 446314 h 2253342"/>
                <a:gd name="connsiteX65" fmla="*/ 1314312 w 1755512"/>
                <a:gd name="connsiteY65" fmla="*/ 391885 h 2253342"/>
                <a:gd name="connsiteX66" fmla="*/ 1259883 w 1755512"/>
                <a:gd name="connsiteY66" fmla="*/ 337457 h 2253342"/>
                <a:gd name="connsiteX67" fmla="*/ 1238112 w 1755512"/>
                <a:gd name="connsiteY67" fmla="*/ 315685 h 2253342"/>
                <a:gd name="connsiteX68" fmla="*/ 1172798 w 1755512"/>
                <a:gd name="connsiteY68" fmla="*/ 293914 h 2253342"/>
                <a:gd name="connsiteX69" fmla="*/ 1140141 w 1755512"/>
                <a:gd name="connsiteY69" fmla="*/ 283028 h 2253342"/>
                <a:gd name="connsiteX70" fmla="*/ 1063941 w 1755512"/>
                <a:gd name="connsiteY70" fmla="*/ 261257 h 2253342"/>
                <a:gd name="connsiteX71" fmla="*/ 1009512 w 1755512"/>
                <a:gd name="connsiteY71" fmla="*/ 217714 h 2253342"/>
                <a:gd name="connsiteX72" fmla="*/ 955083 w 1755512"/>
                <a:gd name="connsiteY72" fmla="*/ 174171 h 2253342"/>
                <a:gd name="connsiteX73" fmla="*/ 922426 w 1755512"/>
                <a:gd name="connsiteY73" fmla="*/ 163285 h 2253342"/>
                <a:gd name="connsiteX74" fmla="*/ 889769 w 1755512"/>
                <a:gd name="connsiteY74" fmla="*/ 141514 h 2253342"/>
                <a:gd name="connsiteX75" fmla="*/ 857112 w 1755512"/>
                <a:gd name="connsiteY75" fmla="*/ 130628 h 2253342"/>
                <a:gd name="connsiteX76" fmla="*/ 759141 w 1755512"/>
                <a:gd name="connsiteY76" fmla="*/ 76200 h 2253342"/>
                <a:gd name="connsiteX77" fmla="*/ 704712 w 1755512"/>
                <a:gd name="connsiteY77" fmla="*/ 32657 h 2253342"/>
                <a:gd name="connsiteX78" fmla="*/ 563198 w 1755512"/>
                <a:gd name="connsiteY78" fmla="*/ 0 h 2253342"/>
                <a:gd name="connsiteX79" fmla="*/ 410798 w 1755512"/>
                <a:gd name="connsiteY79" fmla="*/ 21771 h 2253342"/>
                <a:gd name="connsiteX80" fmla="*/ 389026 w 1755512"/>
                <a:gd name="connsiteY80" fmla="*/ 43542 h 2253342"/>
                <a:gd name="connsiteX81" fmla="*/ 356369 w 1755512"/>
                <a:gd name="connsiteY81" fmla="*/ 97971 h 2253342"/>
                <a:gd name="connsiteX82" fmla="*/ 345483 w 1755512"/>
                <a:gd name="connsiteY82" fmla="*/ 130628 h 2253342"/>
                <a:gd name="connsiteX83" fmla="*/ 323712 w 1755512"/>
                <a:gd name="connsiteY83" fmla="*/ 163285 h 2253342"/>
                <a:gd name="connsiteX84" fmla="*/ 312826 w 1755512"/>
                <a:gd name="connsiteY84" fmla="*/ 217714 h 2253342"/>
                <a:gd name="connsiteX85" fmla="*/ 301941 w 1755512"/>
                <a:gd name="connsiteY85" fmla="*/ 250371 h 2253342"/>
                <a:gd name="connsiteX86" fmla="*/ 291055 w 1755512"/>
                <a:gd name="connsiteY86" fmla="*/ 293914 h 2253342"/>
                <a:gd name="connsiteX87" fmla="*/ 258398 w 1755512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57787 w 1750844"/>
                <a:gd name="connsiteY6" fmla="*/ 598714 h 2253342"/>
                <a:gd name="connsiteX7" fmla="*/ 20562 w 1750844"/>
                <a:gd name="connsiteY7" fmla="*/ 685800 h 2253342"/>
                <a:gd name="connsiteX8" fmla="*/ 34662 w 1750844"/>
                <a:gd name="connsiteY8" fmla="*/ 788431 h 2253342"/>
                <a:gd name="connsiteX9" fmla="*/ 791 w 1750844"/>
                <a:gd name="connsiteY9" fmla="*/ 877906 h 2253342"/>
                <a:gd name="connsiteX10" fmla="*/ 6108 w 1750844"/>
                <a:gd name="connsiteY10" fmla="*/ 1001173 h 2253342"/>
                <a:gd name="connsiteX11" fmla="*/ 14995 w 1750844"/>
                <a:gd name="connsiteY11" fmla="*/ 1175657 h 2253342"/>
                <a:gd name="connsiteX12" fmla="*/ 57787 w 1750844"/>
                <a:gd name="connsiteY12" fmla="*/ 1251857 h 2253342"/>
                <a:gd name="connsiteX13" fmla="*/ 101330 w 1750844"/>
                <a:gd name="connsiteY13" fmla="*/ 1306285 h 2253342"/>
                <a:gd name="connsiteX14" fmla="*/ 112215 w 1750844"/>
                <a:gd name="connsiteY14" fmla="*/ 1338942 h 2253342"/>
                <a:gd name="connsiteX15" fmla="*/ 90444 w 1750844"/>
                <a:gd name="connsiteY15" fmla="*/ 1534885 h 2253342"/>
                <a:gd name="connsiteX16" fmla="*/ 79558 w 1750844"/>
                <a:gd name="connsiteY16" fmla="*/ 1567542 h 2253342"/>
                <a:gd name="connsiteX17" fmla="*/ 90444 w 1750844"/>
                <a:gd name="connsiteY17" fmla="*/ 1709057 h 2253342"/>
                <a:gd name="connsiteX18" fmla="*/ 112215 w 1750844"/>
                <a:gd name="connsiteY18" fmla="*/ 1741714 h 2253342"/>
                <a:gd name="connsiteX19" fmla="*/ 155758 w 1750844"/>
                <a:gd name="connsiteY19" fmla="*/ 1785257 h 2253342"/>
                <a:gd name="connsiteX20" fmla="*/ 177530 w 1750844"/>
                <a:gd name="connsiteY20" fmla="*/ 1807028 h 2253342"/>
                <a:gd name="connsiteX21" fmla="*/ 199301 w 1750844"/>
                <a:gd name="connsiteY21" fmla="*/ 1828800 h 2253342"/>
                <a:gd name="connsiteX22" fmla="*/ 231958 w 1750844"/>
                <a:gd name="connsiteY22" fmla="*/ 1850571 h 2253342"/>
                <a:gd name="connsiteX23" fmla="*/ 275501 w 1750844"/>
                <a:gd name="connsiteY23" fmla="*/ 1905000 h 2253342"/>
                <a:gd name="connsiteX24" fmla="*/ 297273 w 1750844"/>
                <a:gd name="connsiteY24" fmla="*/ 1937657 h 2253342"/>
                <a:gd name="connsiteX25" fmla="*/ 373473 w 1750844"/>
                <a:gd name="connsiteY25" fmla="*/ 2002971 h 2253342"/>
                <a:gd name="connsiteX26" fmla="*/ 460558 w 1750844"/>
                <a:gd name="connsiteY26" fmla="*/ 2079171 h 2253342"/>
                <a:gd name="connsiteX27" fmla="*/ 482330 w 1750844"/>
                <a:gd name="connsiteY27" fmla="*/ 2100942 h 2253342"/>
                <a:gd name="connsiteX28" fmla="*/ 547644 w 1750844"/>
                <a:gd name="connsiteY28" fmla="*/ 2122714 h 2253342"/>
                <a:gd name="connsiteX29" fmla="*/ 580301 w 1750844"/>
                <a:gd name="connsiteY29" fmla="*/ 2133600 h 2253342"/>
                <a:gd name="connsiteX30" fmla="*/ 656501 w 1750844"/>
                <a:gd name="connsiteY30" fmla="*/ 2177142 h 2253342"/>
                <a:gd name="connsiteX31" fmla="*/ 754473 w 1750844"/>
                <a:gd name="connsiteY31" fmla="*/ 2198914 h 2253342"/>
                <a:gd name="connsiteX32" fmla="*/ 841558 w 1750844"/>
                <a:gd name="connsiteY32" fmla="*/ 2220685 h 2253342"/>
                <a:gd name="connsiteX33" fmla="*/ 906873 w 1750844"/>
                <a:gd name="connsiteY33" fmla="*/ 2242457 h 2253342"/>
                <a:gd name="connsiteX34" fmla="*/ 939530 w 1750844"/>
                <a:gd name="connsiteY34" fmla="*/ 2253342 h 2253342"/>
                <a:gd name="connsiteX35" fmla="*/ 1081044 w 1750844"/>
                <a:gd name="connsiteY35" fmla="*/ 2242457 h 2253342"/>
                <a:gd name="connsiteX36" fmla="*/ 1146358 w 1750844"/>
                <a:gd name="connsiteY36" fmla="*/ 2177142 h 2253342"/>
                <a:gd name="connsiteX37" fmla="*/ 1200787 w 1750844"/>
                <a:gd name="connsiteY37" fmla="*/ 2122714 h 2253342"/>
                <a:gd name="connsiteX38" fmla="*/ 1222558 w 1750844"/>
                <a:gd name="connsiteY38" fmla="*/ 2090057 h 2253342"/>
                <a:gd name="connsiteX39" fmla="*/ 1276987 w 1750844"/>
                <a:gd name="connsiteY39" fmla="*/ 2035628 h 2253342"/>
                <a:gd name="connsiteX40" fmla="*/ 1342301 w 1750844"/>
                <a:gd name="connsiteY40" fmla="*/ 1970314 h 2253342"/>
                <a:gd name="connsiteX41" fmla="*/ 1385844 w 1750844"/>
                <a:gd name="connsiteY41" fmla="*/ 1905000 h 2253342"/>
                <a:gd name="connsiteX42" fmla="*/ 1429387 w 1750844"/>
                <a:gd name="connsiteY42" fmla="*/ 1839685 h 2253342"/>
                <a:gd name="connsiteX43" fmla="*/ 1451158 w 1750844"/>
                <a:gd name="connsiteY43" fmla="*/ 1807028 h 2253342"/>
                <a:gd name="connsiteX44" fmla="*/ 1527358 w 1750844"/>
                <a:gd name="connsiteY44" fmla="*/ 1730828 h 2253342"/>
                <a:gd name="connsiteX45" fmla="*/ 1549130 w 1750844"/>
                <a:gd name="connsiteY45" fmla="*/ 1709057 h 2253342"/>
                <a:gd name="connsiteX46" fmla="*/ 1570901 w 1750844"/>
                <a:gd name="connsiteY46" fmla="*/ 1676400 h 2253342"/>
                <a:gd name="connsiteX47" fmla="*/ 1592673 w 1750844"/>
                <a:gd name="connsiteY47" fmla="*/ 1654628 h 2253342"/>
                <a:gd name="connsiteX48" fmla="*/ 1636215 w 1750844"/>
                <a:gd name="connsiteY48" fmla="*/ 1578428 h 2253342"/>
                <a:gd name="connsiteX49" fmla="*/ 1690644 w 1750844"/>
                <a:gd name="connsiteY49" fmla="*/ 1513114 h 2253342"/>
                <a:gd name="connsiteX50" fmla="*/ 1734187 w 1750844"/>
                <a:gd name="connsiteY50" fmla="*/ 1447800 h 2253342"/>
                <a:gd name="connsiteX51" fmla="*/ 1734187 w 1750844"/>
                <a:gd name="connsiteY51" fmla="*/ 1251857 h 2253342"/>
                <a:gd name="connsiteX52" fmla="*/ 1712415 w 1750844"/>
                <a:gd name="connsiteY52" fmla="*/ 1175657 h 2253342"/>
                <a:gd name="connsiteX53" fmla="*/ 1690644 w 1750844"/>
                <a:gd name="connsiteY53" fmla="*/ 1066800 h 2253342"/>
                <a:gd name="connsiteX54" fmla="*/ 1657987 w 1750844"/>
                <a:gd name="connsiteY54" fmla="*/ 957942 h 2253342"/>
                <a:gd name="connsiteX55" fmla="*/ 1636215 w 1750844"/>
                <a:gd name="connsiteY55" fmla="*/ 936171 h 2253342"/>
                <a:gd name="connsiteX56" fmla="*/ 1603558 w 1750844"/>
                <a:gd name="connsiteY56" fmla="*/ 881742 h 2253342"/>
                <a:gd name="connsiteX57" fmla="*/ 1538244 w 1750844"/>
                <a:gd name="connsiteY57" fmla="*/ 783771 h 2253342"/>
                <a:gd name="connsiteX58" fmla="*/ 1516473 w 1750844"/>
                <a:gd name="connsiteY58" fmla="*/ 751114 h 2253342"/>
                <a:gd name="connsiteX59" fmla="*/ 1506332 w 1750844"/>
                <a:gd name="connsiteY59" fmla="*/ 696685 h 2253342"/>
                <a:gd name="connsiteX60" fmla="*/ 1495695 w 1750844"/>
                <a:gd name="connsiteY60" fmla="*/ 653142 h 2253342"/>
                <a:gd name="connsiteX61" fmla="*/ 1479243 w 1750844"/>
                <a:gd name="connsiteY61" fmla="*/ 620485 h 2253342"/>
                <a:gd name="connsiteX62" fmla="*/ 1396730 w 1750844"/>
                <a:gd name="connsiteY62" fmla="*/ 544285 h 2253342"/>
                <a:gd name="connsiteX63" fmla="*/ 1374958 w 1750844"/>
                <a:gd name="connsiteY63" fmla="*/ 478971 h 2253342"/>
                <a:gd name="connsiteX64" fmla="*/ 1364073 w 1750844"/>
                <a:gd name="connsiteY64" fmla="*/ 446314 h 2253342"/>
                <a:gd name="connsiteX65" fmla="*/ 1309644 w 1750844"/>
                <a:gd name="connsiteY65" fmla="*/ 391885 h 2253342"/>
                <a:gd name="connsiteX66" fmla="*/ 1255215 w 1750844"/>
                <a:gd name="connsiteY66" fmla="*/ 337457 h 2253342"/>
                <a:gd name="connsiteX67" fmla="*/ 1233444 w 1750844"/>
                <a:gd name="connsiteY67" fmla="*/ 315685 h 2253342"/>
                <a:gd name="connsiteX68" fmla="*/ 1168130 w 1750844"/>
                <a:gd name="connsiteY68" fmla="*/ 293914 h 2253342"/>
                <a:gd name="connsiteX69" fmla="*/ 1135473 w 1750844"/>
                <a:gd name="connsiteY69" fmla="*/ 283028 h 2253342"/>
                <a:gd name="connsiteX70" fmla="*/ 1059273 w 1750844"/>
                <a:gd name="connsiteY70" fmla="*/ 261257 h 2253342"/>
                <a:gd name="connsiteX71" fmla="*/ 1004844 w 1750844"/>
                <a:gd name="connsiteY71" fmla="*/ 217714 h 2253342"/>
                <a:gd name="connsiteX72" fmla="*/ 950415 w 1750844"/>
                <a:gd name="connsiteY72" fmla="*/ 174171 h 2253342"/>
                <a:gd name="connsiteX73" fmla="*/ 917758 w 1750844"/>
                <a:gd name="connsiteY73" fmla="*/ 163285 h 2253342"/>
                <a:gd name="connsiteX74" fmla="*/ 885101 w 1750844"/>
                <a:gd name="connsiteY74" fmla="*/ 141514 h 2253342"/>
                <a:gd name="connsiteX75" fmla="*/ 852444 w 1750844"/>
                <a:gd name="connsiteY75" fmla="*/ 130628 h 2253342"/>
                <a:gd name="connsiteX76" fmla="*/ 754473 w 1750844"/>
                <a:gd name="connsiteY76" fmla="*/ 76200 h 2253342"/>
                <a:gd name="connsiteX77" fmla="*/ 700044 w 1750844"/>
                <a:gd name="connsiteY77" fmla="*/ 32657 h 2253342"/>
                <a:gd name="connsiteX78" fmla="*/ 558530 w 1750844"/>
                <a:gd name="connsiteY78" fmla="*/ 0 h 2253342"/>
                <a:gd name="connsiteX79" fmla="*/ 406130 w 1750844"/>
                <a:gd name="connsiteY79" fmla="*/ 21771 h 2253342"/>
                <a:gd name="connsiteX80" fmla="*/ 384358 w 1750844"/>
                <a:gd name="connsiteY80" fmla="*/ 43542 h 2253342"/>
                <a:gd name="connsiteX81" fmla="*/ 351701 w 1750844"/>
                <a:gd name="connsiteY81" fmla="*/ 97971 h 2253342"/>
                <a:gd name="connsiteX82" fmla="*/ 340815 w 1750844"/>
                <a:gd name="connsiteY82" fmla="*/ 130628 h 2253342"/>
                <a:gd name="connsiteX83" fmla="*/ 319044 w 1750844"/>
                <a:gd name="connsiteY83" fmla="*/ 163285 h 2253342"/>
                <a:gd name="connsiteX84" fmla="*/ 308158 w 1750844"/>
                <a:gd name="connsiteY84" fmla="*/ 217714 h 2253342"/>
                <a:gd name="connsiteX85" fmla="*/ 297273 w 1750844"/>
                <a:gd name="connsiteY85" fmla="*/ 250371 h 2253342"/>
                <a:gd name="connsiteX86" fmla="*/ 286387 w 1750844"/>
                <a:gd name="connsiteY86" fmla="*/ 293914 h 2253342"/>
                <a:gd name="connsiteX87" fmla="*/ 253730 w 1750844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57787 w 1750844"/>
                <a:gd name="connsiteY6" fmla="*/ 598714 h 2253342"/>
                <a:gd name="connsiteX7" fmla="*/ 87376 w 1750844"/>
                <a:gd name="connsiteY7" fmla="*/ 700523 h 2253342"/>
                <a:gd name="connsiteX8" fmla="*/ 34662 w 1750844"/>
                <a:gd name="connsiteY8" fmla="*/ 788431 h 2253342"/>
                <a:gd name="connsiteX9" fmla="*/ 791 w 1750844"/>
                <a:gd name="connsiteY9" fmla="*/ 877906 h 2253342"/>
                <a:gd name="connsiteX10" fmla="*/ 6108 w 1750844"/>
                <a:gd name="connsiteY10" fmla="*/ 1001173 h 2253342"/>
                <a:gd name="connsiteX11" fmla="*/ 14995 w 1750844"/>
                <a:gd name="connsiteY11" fmla="*/ 1175657 h 2253342"/>
                <a:gd name="connsiteX12" fmla="*/ 57787 w 1750844"/>
                <a:gd name="connsiteY12" fmla="*/ 1251857 h 2253342"/>
                <a:gd name="connsiteX13" fmla="*/ 101330 w 1750844"/>
                <a:gd name="connsiteY13" fmla="*/ 1306285 h 2253342"/>
                <a:gd name="connsiteX14" fmla="*/ 112215 w 1750844"/>
                <a:gd name="connsiteY14" fmla="*/ 1338942 h 2253342"/>
                <a:gd name="connsiteX15" fmla="*/ 90444 w 1750844"/>
                <a:gd name="connsiteY15" fmla="*/ 1534885 h 2253342"/>
                <a:gd name="connsiteX16" fmla="*/ 79558 w 1750844"/>
                <a:gd name="connsiteY16" fmla="*/ 1567542 h 2253342"/>
                <a:gd name="connsiteX17" fmla="*/ 90444 w 1750844"/>
                <a:gd name="connsiteY17" fmla="*/ 1709057 h 2253342"/>
                <a:gd name="connsiteX18" fmla="*/ 112215 w 1750844"/>
                <a:gd name="connsiteY18" fmla="*/ 1741714 h 2253342"/>
                <a:gd name="connsiteX19" fmla="*/ 155758 w 1750844"/>
                <a:gd name="connsiteY19" fmla="*/ 1785257 h 2253342"/>
                <a:gd name="connsiteX20" fmla="*/ 177530 w 1750844"/>
                <a:gd name="connsiteY20" fmla="*/ 1807028 h 2253342"/>
                <a:gd name="connsiteX21" fmla="*/ 199301 w 1750844"/>
                <a:gd name="connsiteY21" fmla="*/ 1828800 h 2253342"/>
                <a:gd name="connsiteX22" fmla="*/ 231958 w 1750844"/>
                <a:gd name="connsiteY22" fmla="*/ 1850571 h 2253342"/>
                <a:gd name="connsiteX23" fmla="*/ 275501 w 1750844"/>
                <a:gd name="connsiteY23" fmla="*/ 1905000 h 2253342"/>
                <a:gd name="connsiteX24" fmla="*/ 297273 w 1750844"/>
                <a:gd name="connsiteY24" fmla="*/ 1937657 h 2253342"/>
                <a:gd name="connsiteX25" fmla="*/ 373473 w 1750844"/>
                <a:gd name="connsiteY25" fmla="*/ 2002971 h 2253342"/>
                <a:gd name="connsiteX26" fmla="*/ 460558 w 1750844"/>
                <a:gd name="connsiteY26" fmla="*/ 2079171 h 2253342"/>
                <a:gd name="connsiteX27" fmla="*/ 482330 w 1750844"/>
                <a:gd name="connsiteY27" fmla="*/ 2100942 h 2253342"/>
                <a:gd name="connsiteX28" fmla="*/ 547644 w 1750844"/>
                <a:gd name="connsiteY28" fmla="*/ 2122714 h 2253342"/>
                <a:gd name="connsiteX29" fmla="*/ 580301 w 1750844"/>
                <a:gd name="connsiteY29" fmla="*/ 2133600 h 2253342"/>
                <a:gd name="connsiteX30" fmla="*/ 656501 w 1750844"/>
                <a:gd name="connsiteY30" fmla="*/ 2177142 h 2253342"/>
                <a:gd name="connsiteX31" fmla="*/ 754473 w 1750844"/>
                <a:gd name="connsiteY31" fmla="*/ 2198914 h 2253342"/>
                <a:gd name="connsiteX32" fmla="*/ 841558 w 1750844"/>
                <a:gd name="connsiteY32" fmla="*/ 2220685 h 2253342"/>
                <a:gd name="connsiteX33" fmla="*/ 906873 w 1750844"/>
                <a:gd name="connsiteY33" fmla="*/ 2242457 h 2253342"/>
                <a:gd name="connsiteX34" fmla="*/ 939530 w 1750844"/>
                <a:gd name="connsiteY34" fmla="*/ 2253342 h 2253342"/>
                <a:gd name="connsiteX35" fmla="*/ 1081044 w 1750844"/>
                <a:gd name="connsiteY35" fmla="*/ 2242457 h 2253342"/>
                <a:gd name="connsiteX36" fmla="*/ 1146358 w 1750844"/>
                <a:gd name="connsiteY36" fmla="*/ 2177142 h 2253342"/>
                <a:gd name="connsiteX37" fmla="*/ 1200787 w 1750844"/>
                <a:gd name="connsiteY37" fmla="*/ 2122714 h 2253342"/>
                <a:gd name="connsiteX38" fmla="*/ 1222558 w 1750844"/>
                <a:gd name="connsiteY38" fmla="*/ 2090057 h 2253342"/>
                <a:gd name="connsiteX39" fmla="*/ 1276987 w 1750844"/>
                <a:gd name="connsiteY39" fmla="*/ 2035628 h 2253342"/>
                <a:gd name="connsiteX40" fmla="*/ 1342301 w 1750844"/>
                <a:gd name="connsiteY40" fmla="*/ 1970314 h 2253342"/>
                <a:gd name="connsiteX41" fmla="*/ 1385844 w 1750844"/>
                <a:gd name="connsiteY41" fmla="*/ 1905000 h 2253342"/>
                <a:gd name="connsiteX42" fmla="*/ 1429387 w 1750844"/>
                <a:gd name="connsiteY42" fmla="*/ 1839685 h 2253342"/>
                <a:gd name="connsiteX43" fmla="*/ 1451158 w 1750844"/>
                <a:gd name="connsiteY43" fmla="*/ 1807028 h 2253342"/>
                <a:gd name="connsiteX44" fmla="*/ 1527358 w 1750844"/>
                <a:gd name="connsiteY44" fmla="*/ 1730828 h 2253342"/>
                <a:gd name="connsiteX45" fmla="*/ 1549130 w 1750844"/>
                <a:gd name="connsiteY45" fmla="*/ 1709057 h 2253342"/>
                <a:gd name="connsiteX46" fmla="*/ 1570901 w 1750844"/>
                <a:gd name="connsiteY46" fmla="*/ 1676400 h 2253342"/>
                <a:gd name="connsiteX47" fmla="*/ 1592673 w 1750844"/>
                <a:gd name="connsiteY47" fmla="*/ 1654628 h 2253342"/>
                <a:gd name="connsiteX48" fmla="*/ 1636215 w 1750844"/>
                <a:gd name="connsiteY48" fmla="*/ 1578428 h 2253342"/>
                <a:gd name="connsiteX49" fmla="*/ 1690644 w 1750844"/>
                <a:gd name="connsiteY49" fmla="*/ 1513114 h 2253342"/>
                <a:gd name="connsiteX50" fmla="*/ 1734187 w 1750844"/>
                <a:gd name="connsiteY50" fmla="*/ 1447800 h 2253342"/>
                <a:gd name="connsiteX51" fmla="*/ 1734187 w 1750844"/>
                <a:gd name="connsiteY51" fmla="*/ 1251857 h 2253342"/>
                <a:gd name="connsiteX52" fmla="*/ 1712415 w 1750844"/>
                <a:gd name="connsiteY52" fmla="*/ 1175657 h 2253342"/>
                <a:gd name="connsiteX53" fmla="*/ 1690644 w 1750844"/>
                <a:gd name="connsiteY53" fmla="*/ 1066800 h 2253342"/>
                <a:gd name="connsiteX54" fmla="*/ 1657987 w 1750844"/>
                <a:gd name="connsiteY54" fmla="*/ 957942 h 2253342"/>
                <a:gd name="connsiteX55" fmla="*/ 1636215 w 1750844"/>
                <a:gd name="connsiteY55" fmla="*/ 936171 h 2253342"/>
                <a:gd name="connsiteX56" fmla="*/ 1603558 w 1750844"/>
                <a:gd name="connsiteY56" fmla="*/ 881742 h 2253342"/>
                <a:gd name="connsiteX57" fmla="*/ 1538244 w 1750844"/>
                <a:gd name="connsiteY57" fmla="*/ 783771 h 2253342"/>
                <a:gd name="connsiteX58" fmla="*/ 1516473 w 1750844"/>
                <a:gd name="connsiteY58" fmla="*/ 751114 h 2253342"/>
                <a:gd name="connsiteX59" fmla="*/ 1506332 w 1750844"/>
                <a:gd name="connsiteY59" fmla="*/ 696685 h 2253342"/>
                <a:gd name="connsiteX60" fmla="*/ 1495695 w 1750844"/>
                <a:gd name="connsiteY60" fmla="*/ 653142 h 2253342"/>
                <a:gd name="connsiteX61" fmla="*/ 1479243 w 1750844"/>
                <a:gd name="connsiteY61" fmla="*/ 620485 h 2253342"/>
                <a:gd name="connsiteX62" fmla="*/ 1396730 w 1750844"/>
                <a:gd name="connsiteY62" fmla="*/ 544285 h 2253342"/>
                <a:gd name="connsiteX63" fmla="*/ 1374958 w 1750844"/>
                <a:gd name="connsiteY63" fmla="*/ 478971 h 2253342"/>
                <a:gd name="connsiteX64" fmla="*/ 1364073 w 1750844"/>
                <a:gd name="connsiteY64" fmla="*/ 446314 h 2253342"/>
                <a:gd name="connsiteX65" fmla="*/ 1309644 w 1750844"/>
                <a:gd name="connsiteY65" fmla="*/ 391885 h 2253342"/>
                <a:gd name="connsiteX66" fmla="*/ 1255215 w 1750844"/>
                <a:gd name="connsiteY66" fmla="*/ 337457 h 2253342"/>
                <a:gd name="connsiteX67" fmla="*/ 1233444 w 1750844"/>
                <a:gd name="connsiteY67" fmla="*/ 315685 h 2253342"/>
                <a:gd name="connsiteX68" fmla="*/ 1168130 w 1750844"/>
                <a:gd name="connsiteY68" fmla="*/ 293914 h 2253342"/>
                <a:gd name="connsiteX69" fmla="*/ 1135473 w 1750844"/>
                <a:gd name="connsiteY69" fmla="*/ 283028 h 2253342"/>
                <a:gd name="connsiteX70" fmla="*/ 1059273 w 1750844"/>
                <a:gd name="connsiteY70" fmla="*/ 261257 h 2253342"/>
                <a:gd name="connsiteX71" fmla="*/ 1004844 w 1750844"/>
                <a:gd name="connsiteY71" fmla="*/ 217714 h 2253342"/>
                <a:gd name="connsiteX72" fmla="*/ 950415 w 1750844"/>
                <a:gd name="connsiteY72" fmla="*/ 174171 h 2253342"/>
                <a:gd name="connsiteX73" fmla="*/ 917758 w 1750844"/>
                <a:gd name="connsiteY73" fmla="*/ 163285 h 2253342"/>
                <a:gd name="connsiteX74" fmla="*/ 885101 w 1750844"/>
                <a:gd name="connsiteY74" fmla="*/ 141514 h 2253342"/>
                <a:gd name="connsiteX75" fmla="*/ 852444 w 1750844"/>
                <a:gd name="connsiteY75" fmla="*/ 130628 h 2253342"/>
                <a:gd name="connsiteX76" fmla="*/ 754473 w 1750844"/>
                <a:gd name="connsiteY76" fmla="*/ 76200 h 2253342"/>
                <a:gd name="connsiteX77" fmla="*/ 700044 w 1750844"/>
                <a:gd name="connsiteY77" fmla="*/ 32657 h 2253342"/>
                <a:gd name="connsiteX78" fmla="*/ 558530 w 1750844"/>
                <a:gd name="connsiteY78" fmla="*/ 0 h 2253342"/>
                <a:gd name="connsiteX79" fmla="*/ 406130 w 1750844"/>
                <a:gd name="connsiteY79" fmla="*/ 21771 h 2253342"/>
                <a:gd name="connsiteX80" fmla="*/ 384358 w 1750844"/>
                <a:gd name="connsiteY80" fmla="*/ 43542 h 2253342"/>
                <a:gd name="connsiteX81" fmla="*/ 351701 w 1750844"/>
                <a:gd name="connsiteY81" fmla="*/ 97971 h 2253342"/>
                <a:gd name="connsiteX82" fmla="*/ 340815 w 1750844"/>
                <a:gd name="connsiteY82" fmla="*/ 130628 h 2253342"/>
                <a:gd name="connsiteX83" fmla="*/ 319044 w 1750844"/>
                <a:gd name="connsiteY83" fmla="*/ 163285 h 2253342"/>
                <a:gd name="connsiteX84" fmla="*/ 308158 w 1750844"/>
                <a:gd name="connsiteY84" fmla="*/ 217714 h 2253342"/>
                <a:gd name="connsiteX85" fmla="*/ 297273 w 1750844"/>
                <a:gd name="connsiteY85" fmla="*/ 250371 h 2253342"/>
                <a:gd name="connsiteX86" fmla="*/ 286387 w 1750844"/>
                <a:gd name="connsiteY86" fmla="*/ 293914 h 2253342"/>
                <a:gd name="connsiteX87" fmla="*/ 253730 w 1750844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87376 w 1750844"/>
                <a:gd name="connsiteY6" fmla="*/ 700523 h 2253342"/>
                <a:gd name="connsiteX7" fmla="*/ 34662 w 1750844"/>
                <a:gd name="connsiteY7" fmla="*/ 788431 h 2253342"/>
                <a:gd name="connsiteX8" fmla="*/ 791 w 1750844"/>
                <a:gd name="connsiteY8" fmla="*/ 877906 h 2253342"/>
                <a:gd name="connsiteX9" fmla="*/ 6108 w 1750844"/>
                <a:gd name="connsiteY9" fmla="*/ 1001173 h 2253342"/>
                <a:gd name="connsiteX10" fmla="*/ 14995 w 1750844"/>
                <a:gd name="connsiteY10" fmla="*/ 1175657 h 2253342"/>
                <a:gd name="connsiteX11" fmla="*/ 57787 w 1750844"/>
                <a:gd name="connsiteY11" fmla="*/ 1251857 h 2253342"/>
                <a:gd name="connsiteX12" fmla="*/ 101330 w 1750844"/>
                <a:gd name="connsiteY12" fmla="*/ 1306285 h 2253342"/>
                <a:gd name="connsiteX13" fmla="*/ 112215 w 1750844"/>
                <a:gd name="connsiteY13" fmla="*/ 1338942 h 2253342"/>
                <a:gd name="connsiteX14" fmla="*/ 90444 w 1750844"/>
                <a:gd name="connsiteY14" fmla="*/ 1534885 h 2253342"/>
                <a:gd name="connsiteX15" fmla="*/ 79558 w 1750844"/>
                <a:gd name="connsiteY15" fmla="*/ 1567542 h 2253342"/>
                <a:gd name="connsiteX16" fmla="*/ 90444 w 1750844"/>
                <a:gd name="connsiteY16" fmla="*/ 1709057 h 2253342"/>
                <a:gd name="connsiteX17" fmla="*/ 112215 w 1750844"/>
                <a:gd name="connsiteY17" fmla="*/ 1741714 h 2253342"/>
                <a:gd name="connsiteX18" fmla="*/ 155758 w 1750844"/>
                <a:gd name="connsiteY18" fmla="*/ 1785257 h 2253342"/>
                <a:gd name="connsiteX19" fmla="*/ 177530 w 1750844"/>
                <a:gd name="connsiteY19" fmla="*/ 1807028 h 2253342"/>
                <a:gd name="connsiteX20" fmla="*/ 199301 w 1750844"/>
                <a:gd name="connsiteY20" fmla="*/ 1828800 h 2253342"/>
                <a:gd name="connsiteX21" fmla="*/ 231958 w 1750844"/>
                <a:gd name="connsiteY21" fmla="*/ 1850571 h 2253342"/>
                <a:gd name="connsiteX22" fmla="*/ 275501 w 1750844"/>
                <a:gd name="connsiteY22" fmla="*/ 1905000 h 2253342"/>
                <a:gd name="connsiteX23" fmla="*/ 297273 w 1750844"/>
                <a:gd name="connsiteY23" fmla="*/ 1937657 h 2253342"/>
                <a:gd name="connsiteX24" fmla="*/ 373473 w 1750844"/>
                <a:gd name="connsiteY24" fmla="*/ 2002971 h 2253342"/>
                <a:gd name="connsiteX25" fmla="*/ 460558 w 1750844"/>
                <a:gd name="connsiteY25" fmla="*/ 2079171 h 2253342"/>
                <a:gd name="connsiteX26" fmla="*/ 482330 w 1750844"/>
                <a:gd name="connsiteY26" fmla="*/ 2100942 h 2253342"/>
                <a:gd name="connsiteX27" fmla="*/ 547644 w 1750844"/>
                <a:gd name="connsiteY27" fmla="*/ 2122714 h 2253342"/>
                <a:gd name="connsiteX28" fmla="*/ 580301 w 1750844"/>
                <a:gd name="connsiteY28" fmla="*/ 2133600 h 2253342"/>
                <a:gd name="connsiteX29" fmla="*/ 656501 w 1750844"/>
                <a:gd name="connsiteY29" fmla="*/ 2177142 h 2253342"/>
                <a:gd name="connsiteX30" fmla="*/ 754473 w 1750844"/>
                <a:gd name="connsiteY30" fmla="*/ 2198914 h 2253342"/>
                <a:gd name="connsiteX31" fmla="*/ 841558 w 1750844"/>
                <a:gd name="connsiteY31" fmla="*/ 2220685 h 2253342"/>
                <a:gd name="connsiteX32" fmla="*/ 906873 w 1750844"/>
                <a:gd name="connsiteY32" fmla="*/ 2242457 h 2253342"/>
                <a:gd name="connsiteX33" fmla="*/ 939530 w 1750844"/>
                <a:gd name="connsiteY33" fmla="*/ 2253342 h 2253342"/>
                <a:gd name="connsiteX34" fmla="*/ 1081044 w 1750844"/>
                <a:gd name="connsiteY34" fmla="*/ 2242457 h 2253342"/>
                <a:gd name="connsiteX35" fmla="*/ 1146358 w 1750844"/>
                <a:gd name="connsiteY35" fmla="*/ 2177142 h 2253342"/>
                <a:gd name="connsiteX36" fmla="*/ 1200787 w 1750844"/>
                <a:gd name="connsiteY36" fmla="*/ 2122714 h 2253342"/>
                <a:gd name="connsiteX37" fmla="*/ 1222558 w 1750844"/>
                <a:gd name="connsiteY37" fmla="*/ 2090057 h 2253342"/>
                <a:gd name="connsiteX38" fmla="*/ 1276987 w 1750844"/>
                <a:gd name="connsiteY38" fmla="*/ 2035628 h 2253342"/>
                <a:gd name="connsiteX39" fmla="*/ 1342301 w 1750844"/>
                <a:gd name="connsiteY39" fmla="*/ 1970314 h 2253342"/>
                <a:gd name="connsiteX40" fmla="*/ 1385844 w 1750844"/>
                <a:gd name="connsiteY40" fmla="*/ 1905000 h 2253342"/>
                <a:gd name="connsiteX41" fmla="*/ 1429387 w 1750844"/>
                <a:gd name="connsiteY41" fmla="*/ 1839685 h 2253342"/>
                <a:gd name="connsiteX42" fmla="*/ 1451158 w 1750844"/>
                <a:gd name="connsiteY42" fmla="*/ 1807028 h 2253342"/>
                <a:gd name="connsiteX43" fmla="*/ 1527358 w 1750844"/>
                <a:gd name="connsiteY43" fmla="*/ 1730828 h 2253342"/>
                <a:gd name="connsiteX44" fmla="*/ 1549130 w 1750844"/>
                <a:gd name="connsiteY44" fmla="*/ 1709057 h 2253342"/>
                <a:gd name="connsiteX45" fmla="*/ 1570901 w 1750844"/>
                <a:gd name="connsiteY45" fmla="*/ 1676400 h 2253342"/>
                <a:gd name="connsiteX46" fmla="*/ 1592673 w 1750844"/>
                <a:gd name="connsiteY46" fmla="*/ 1654628 h 2253342"/>
                <a:gd name="connsiteX47" fmla="*/ 1636215 w 1750844"/>
                <a:gd name="connsiteY47" fmla="*/ 1578428 h 2253342"/>
                <a:gd name="connsiteX48" fmla="*/ 1690644 w 1750844"/>
                <a:gd name="connsiteY48" fmla="*/ 1513114 h 2253342"/>
                <a:gd name="connsiteX49" fmla="*/ 1734187 w 1750844"/>
                <a:gd name="connsiteY49" fmla="*/ 1447800 h 2253342"/>
                <a:gd name="connsiteX50" fmla="*/ 1734187 w 1750844"/>
                <a:gd name="connsiteY50" fmla="*/ 1251857 h 2253342"/>
                <a:gd name="connsiteX51" fmla="*/ 1712415 w 1750844"/>
                <a:gd name="connsiteY51" fmla="*/ 1175657 h 2253342"/>
                <a:gd name="connsiteX52" fmla="*/ 1690644 w 1750844"/>
                <a:gd name="connsiteY52" fmla="*/ 1066800 h 2253342"/>
                <a:gd name="connsiteX53" fmla="*/ 1657987 w 1750844"/>
                <a:gd name="connsiteY53" fmla="*/ 957942 h 2253342"/>
                <a:gd name="connsiteX54" fmla="*/ 1636215 w 1750844"/>
                <a:gd name="connsiteY54" fmla="*/ 936171 h 2253342"/>
                <a:gd name="connsiteX55" fmla="*/ 1603558 w 1750844"/>
                <a:gd name="connsiteY55" fmla="*/ 881742 h 2253342"/>
                <a:gd name="connsiteX56" fmla="*/ 1538244 w 1750844"/>
                <a:gd name="connsiteY56" fmla="*/ 783771 h 2253342"/>
                <a:gd name="connsiteX57" fmla="*/ 1516473 w 1750844"/>
                <a:gd name="connsiteY57" fmla="*/ 751114 h 2253342"/>
                <a:gd name="connsiteX58" fmla="*/ 1506332 w 1750844"/>
                <a:gd name="connsiteY58" fmla="*/ 696685 h 2253342"/>
                <a:gd name="connsiteX59" fmla="*/ 1495695 w 1750844"/>
                <a:gd name="connsiteY59" fmla="*/ 653142 h 2253342"/>
                <a:gd name="connsiteX60" fmla="*/ 1479243 w 1750844"/>
                <a:gd name="connsiteY60" fmla="*/ 620485 h 2253342"/>
                <a:gd name="connsiteX61" fmla="*/ 1396730 w 1750844"/>
                <a:gd name="connsiteY61" fmla="*/ 544285 h 2253342"/>
                <a:gd name="connsiteX62" fmla="*/ 1374958 w 1750844"/>
                <a:gd name="connsiteY62" fmla="*/ 478971 h 2253342"/>
                <a:gd name="connsiteX63" fmla="*/ 1364073 w 1750844"/>
                <a:gd name="connsiteY63" fmla="*/ 446314 h 2253342"/>
                <a:gd name="connsiteX64" fmla="*/ 1309644 w 1750844"/>
                <a:gd name="connsiteY64" fmla="*/ 391885 h 2253342"/>
                <a:gd name="connsiteX65" fmla="*/ 1255215 w 1750844"/>
                <a:gd name="connsiteY65" fmla="*/ 337457 h 2253342"/>
                <a:gd name="connsiteX66" fmla="*/ 1233444 w 1750844"/>
                <a:gd name="connsiteY66" fmla="*/ 315685 h 2253342"/>
                <a:gd name="connsiteX67" fmla="*/ 1168130 w 1750844"/>
                <a:gd name="connsiteY67" fmla="*/ 293914 h 2253342"/>
                <a:gd name="connsiteX68" fmla="*/ 1135473 w 1750844"/>
                <a:gd name="connsiteY68" fmla="*/ 283028 h 2253342"/>
                <a:gd name="connsiteX69" fmla="*/ 1059273 w 1750844"/>
                <a:gd name="connsiteY69" fmla="*/ 261257 h 2253342"/>
                <a:gd name="connsiteX70" fmla="*/ 1004844 w 1750844"/>
                <a:gd name="connsiteY70" fmla="*/ 217714 h 2253342"/>
                <a:gd name="connsiteX71" fmla="*/ 950415 w 1750844"/>
                <a:gd name="connsiteY71" fmla="*/ 174171 h 2253342"/>
                <a:gd name="connsiteX72" fmla="*/ 917758 w 1750844"/>
                <a:gd name="connsiteY72" fmla="*/ 163285 h 2253342"/>
                <a:gd name="connsiteX73" fmla="*/ 885101 w 1750844"/>
                <a:gd name="connsiteY73" fmla="*/ 141514 h 2253342"/>
                <a:gd name="connsiteX74" fmla="*/ 852444 w 1750844"/>
                <a:gd name="connsiteY74" fmla="*/ 130628 h 2253342"/>
                <a:gd name="connsiteX75" fmla="*/ 754473 w 1750844"/>
                <a:gd name="connsiteY75" fmla="*/ 76200 h 2253342"/>
                <a:gd name="connsiteX76" fmla="*/ 700044 w 1750844"/>
                <a:gd name="connsiteY76" fmla="*/ 32657 h 2253342"/>
                <a:gd name="connsiteX77" fmla="*/ 558530 w 1750844"/>
                <a:gd name="connsiteY77" fmla="*/ 0 h 2253342"/>
                <a:gd name="connsiteX78" fmla="*/ 406130 w 1750844"/>
                <a:gd name="connsiteY78" fmla="*/ 21771 h 2253342"/>
                <a:gd name="connsiteX79" fmla="*/ 384358 w 1750844"/>
                <a:gd name="connsiteY79" fmla="*/ 43542 h 2253342"/>
                <a:gd name="connsiteX80" fmla="*/ 351701 w 1750844"/>
                <a:gd name="connsiteY80" fmla="*/ 97971 h 2253342"/>
                <a:gd name="connsiteX81" fmla="*/ 340815 w 1750844"/>
                <a:gd name="connsiteY81" fmla="*/ 130628 h 2253342"/>
                <a:gd name="connsiteX82" fmla="*/ 319044 w 1750844"/>
                <a:gd name="connsiteY82" fmla="*/ 163285 h 2253342"/>
                <a:gd name="connsiteX83" fmla="*/ 308158 w 1750844"/>
                <a:gd name="connsiteY83" fmla="*/ 217714 h 2253342"/>
                <a:gd name="connsiteX84" fmla="*/ 297273 w 1750844"/>
                <a:gd name="connsiteY84" fmla="*/ 250371 h 2253342"/>
                <a:gd name="connsiteX85" fmla="*/ 286387 w 1750844"/>
                <a:gd name="connsiteY85" fmla="*/ 293914 h 2253342"/>
                <a:gd name="connsiteX86" fmla="*/ 253730 w 1750844"/>
                <a:gd name="connsiteY86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87376 w 1750844"/>
                <a:gd name="connsiteY6" fmla="*/ 700523 h 2253342"/>
                <a:gd name="connsiteX7" fmla="*/ 68069 w 1750844"/>
                <a:gd name="connsiteY7" fmla="*/ 803154 h 2253342"/>
                <a:gd name="connsiteX8" fmla="*/ 791 w 1750844"/>
                <a:gd name="connsiteY8" fmla="*/ 877906 h 2253342"/>
                <a:gd name="connsiteX9" fmla="*/ 6108 w 1750844"/>
                <a:gd name="connsiteY9" fmla="*/ 1001173 h 2253342"/>
                <a:gd name="connsiteX10" fmla="*/ 14995 w 1750844"/>
                <a:gd name="connsiteY10" fmla="*/ 1175657 h 2253342"/>
                <a:gd name="connsiteX11" fmla="*/ 57787 w 1750844"/>
                <a:gd name="connsiteY11" fmla="*/ 1251857 h 2253342"/>
                <a:gd name="connsiteX12" fmla="*/ 101330 w 1750844"/>
                <a:gd name="connsiteY12" fmla="*/ 1306285 h 2253342"/>
                <a:gd name="connsiteX13" fmla="*/ 112215 w 1750844"/>
                <a:gd name="connsiteY13" fmla="*/ 1338942 h 2253342"/>
                <a:gd name="connsiteX14" fmla="*/ 90444 w 1750844"/>
                <a:gd name="connsiteY14" fmla="*/ 1534885 h 2253342"/>
                <a:gd name="connsiteX15" fmla="*/ 79558 w 1750844"/>
                <a:gd name="connsiteY15" fmla="*/ 1567542 h 2253342"/>
                <a:gd name="connsiteX16" fmla="*/ 90444 w 1750844"/>
                <a:gd name="connsiteY16" fmla="*/ 1709057 h 2253342"/>
                <a:gd name="connsiteX17" fmla="*/ 112215 w 1750844"/>
                <a:gd name="connsiteY17" fmla="*/ 1741714 h 2253342"/>
                <a:gd name="connsiteX18" fmla="*/ 155758 w 1750844"/>
                <a:gd name="connsiteY18" fmla="*/ 1785257 h 2253342"/>
                <a:gd name="connsiteX19" fmla="*/ 177530 w 1750844"/>
                <a:gd name="connsiteY19" fmla="*/ 1807028 h 2253342"/>
                <a:gd name="connsiteX20" fmla="*/ 199301 w 1750844"/>
                <a:gd name="connsiteY20" fmla="*/ 1828800 h 2253342"/>
                <a:gd name="connsiteX21" fmla="*/ 231958 w 1750844"/>
                <a:gd name="connsiteY21" fmla="*/ 1850571 h 2253342"/>
                <a:gd name="connsiteX22" fmla="*/ 275501 w 1750844"/>
                <a:gd name="connsiteY22" fmla="*/ 1905000 h 2253342"/>
                <a:gd name="connsiteX23" fmla="*/ 297273 w 1750844"/>
                <a:gd name="connsiteY23" fmla="*/ 1937657 h 2253342"/>
                <a:gd name="connsiteX24" fmla="*/ 373473 w 1750844"/>
                <a:gd name="connsiteY24" fmla="*/ 2002971 h 2253342"/>
                <a:gd name="connsiteX25" fmla="*/ 460558 w 1750844"/>
                <a:gd name="connsiteY25" fmla="*/ 2079171 h 2253342"/>
                <a:gd name="connsiteX26" fmla="*/ 482330 w 1750844"/>
                <a:gd name="connsiteY26" fmla="*/ 2100942 h 2253342"/>
                <a:gd name="connsiteX27" fmla="*/ 547644 w 1750844"/>
                <a:gd name="connsiteY27" fmla="*/ 2122714 h 2253342"/>
                <a:gd name="connsiteX28" fmla="*/ 580301 w 1750844"/>
                <a:gd name="connsiteY28" fmla="*/ 2133600 h 2253342"/>
                <a:gd name="connsiteX29" fmla="*/ 656501 w 1750844"/>
                <a:gd name="connsiteY29" fmla="*/ 2177142 h 2253342"/>
                <a:gd name="connsiteX30" fmla="*/ 754473 w 1750844"/>
                <a:gd name="connsiteY30" fmla="*/ 2198914 h 2253342"/>
                <a:gd name="connsiteX31" fmla="*/ 841558 w 1750844"/>
                <a:gd name="connsiteY31" fmla="*/ 2220685 h 2253342"/>
                <a:gd name="connsiteX32" fmla="*/ 906873 w 1750844"/>
                <a:gd name="connsiteY32" fmla="*/ 2242457 h 2253342"/>
                <a:gd name="connsiteX33" fmla="*/ 939530 w 1750844"/>
                <a:gd name="connsiteY33" fmla="*/ 2253342 h 2253342"/>
                <a:gd name="connsiteX34" fmla="*/ 1081044 w 1750844"/>
                <a:gd name="connsiteY34" fmla="*/ 2242457 h 2253342"/>
                <a:gd name="connsiteX35" fmla="*/ 1146358 w 1750844"/>
                <a:gd name="connsiteY35" fmla="*/ 2177142 h 2253342"/>
                <a:gd name="connsiteX36" fmla="*/ 1200787 w 1750844"/>
                <a:gd name="connsiteY36" fmla="*/ 2122714 h 2253342"/>
                <a:gd name="connsiteX37" fmla="*/ 1222558 w 1750844"/>
                <a:gd name="connsiteY37" fmla="*/ 2090057 h 2253342"/>
                <a:gd name="connsiteX38" fmla="*/ 1276987 w 1750844"/>
                <a:gd name="connsiteY38" fmla="*/ 2035628 h 2253342"/>
                <a:gd name="connsiteX39" fmla="*/ 1342301 w 1750844"/>
                <a:gd name="connsiteY39" fmla="*/ 1970314 h 2253342"/>
                <a:gd name="connsiteX40" fmla="*/ 1385844 w 1750844"/>
                <a:gd name="connsiteY40" fmla="*/ 1905000 h 2253342"/>
                <a:gd name="connsiteX41" fmla="*/ 1429387 w 1750844"/>
                <a:gd name="connsiteY41" fmla="*/ 1839685 h 2253342"/>
                <a:gd name="connsiteX42" fmla="*/ 1451158 w 1750844"/>
                <a:gd name="connsiteY42" fmla="*/ 1807028 h 2253342"/>
                <a:gd name="connsiteX43" fmla="*/ 1527358 w 1750844"/>
                <a:gd name="connsiteY43" fmla="*/ 1730828 h 2253342"/>
                <a:gd name="connsiteX44" fmla="*/ 1549130 w 1750844"/>
                <a:gd name="connsiteY44" fmla="*/ 1709057 h 2253342"/>
                <a:gd name="connsiteX45" fmla="*/ 1570901 w 1750844"/>
                <a:gd name="connsiteY45" fmla="*/ 1676400 h 2253342"/>
                <a:gd name="connsiteX46" fmla="*/ 1592673 w 1750844"/>
                <a:gd name="connsiteY46" fmla="*/ 1654628 h 2253342"/>
                <a:gd name="connsiteX47" fmla="*/ 1636215 w 1750844"/>
                <a:gd name="connsiteY47" fmla="*/ 1578428 h 2253342"/>
                <a:gd name="connsiteX48" fmla="*/ 1690644 w 1750844"/>
                <a:gd name="connsiteY48" fmla="*/ 1513114 h 2253342"/>
                <a:gd name="connsiteX49" fmla="*/ 1734187 w 1750844"/>
                <a:gd name="connsiteY49" fmla="*/ 1447800 h 2253342"/>
                <a:gd name="connsiteX50" fmla="*/ 1734187 w 1750844"/>
                <a:gd name="connsiteY50" fmla="*/ 1251857 h 2253342"/>
                <a:gd name="connsiteX51" fmla="*/ 1712415 w 1750844"/>
                <a:gd name="connsiteY51" fmla="*/ 1175657 h 2253342"/>
                <a:gd name="connsiteX52" fmla="*/ 1690644 w 1750844"/>
                <a:gd name="connsiteY52" fmla="*/ 1066800 h 2253342"/>
                <a:gd name="connsiteX53" fmla="*/ 1657987 w 1750844"/>
                <a:gd name="connsiteY53" fmla="*/ 957942 h 2253342"/>
                <a:gd name="connsiteX54" fmla="*/ 1636215 w 1750844"/>
                <a:gd name="connsiteY54" fmla="*/ 936171 h 2253342"/>
                <a:gd name="connsiteX55" fmla="*/ 1603558 w 1750844"/>
                <a:gd name="connsiteY55" fmla="*/ 881742 h 2253342"/>
                <a:gd name="connsiteX56" fmla="*/ 1538244 w 1750844"/>
                <a:gd name="connsiteY56" fmla="*/ 783771 h 2253342"/>
                <a:gd name="connsiteX57" fmla="*/ 1516473 w 1750844"/>
                <a:gd name="connsiteY57" fmla="*/ 751114 h 2253342"/>
                <a:gd name="connsiteX58" fmla="*/ 1506332 w 1750844"/>
                <a:gd name="connsiteY58" fmla="*/ 696685 h 2253342"/>
                <a:gd name="connsiteX59" fmla="*/ 1495695 w 1750844"/>
                <a:gd name="connsiteY59" fmla="*/ 653142 h 2253342"/>
                <a:gd name="connsiteX60" fmla="*/ 1479243 w 1750844"/>
                <a:gd name="connsiteY60" fmla="*/ 620485 h 2253342"/>
                <a:gd name="connsiteX61" fmla="*/ 1396730 w 1750844"/>
                <a:gd name="connsiteY61" fmla="*/ 544285 h 2253342"/>
                <a:gd name="connsiteX62" fmla="*/ 1374958 w 1750844"/>
                <a:gd name="connsiteY62" fmla="*/ 478971 h 2253342"/>
                <a:gd name="connsiteX63" fmla="*/ 1364073 w 1750844"/>
                <a:gd name="connsiteY63" fmla="*/ 446314 h 2253342"/>
                <a:gd name="connsiteX64" fmla="*/ 1309644 w 1750844"/>
                <a:gd name="connsiteY64" fmla="*/ 391885 h 2253342"/>
                <a:gd name="connsiteX65" fmla="*/ 1255215 w 1750844"/>
                <a:gd name="connsiteY65" fmla="*/ 337457 h 2253342"/>
                <a:gd name="connsiteX66" fmla="*/ 1233444 w 1750844"/>
                <a:gd name="connsiteY66" fmla="*/ 315685 h 2253342"/>
                <a:gd name="connsiteX67" fmla="*/ 1168130 w 1750844"/>
                <a:gd name="connsiteY67" fmla="*/ 293914 h 2253342"/>
                <a:gd name="connsiteX68" fmla="*/ 1135473 w 1750844"/>
                <a:gd name="connsiteY68" fmla="*/ 283028 h 2253342"/>
                <a:gd name="connsiteX69" fmla="*/ 1059273 w 1750844"/>
                <a:gd name="connsiteY69" fmla="*/ 261257 h 2253342"/>
                <a:gd name="connsiteX70" fmla="*/ 1004844 w 1750844"/>
                <a:gd name="connsiteY70" fmla="*/ 217714 h 2253342"/>
                <a:gd name="connsiteX71" fmla="*/ 950415 w 1750844"/>
                <a:gd name="connsiteY71" fmla="*/ 174171 h 2253342"/>
                <a:gd name="connsiteX72" fmla="*/ 917758 w 1750844"/>
                <a:gd name="connsiteY72" fmla="*/ 163285 h 2253342"/>
                <a:gd name="connsiteX73" fmla="*/ 885101 w 1750844"/>
                <a:gd name="connsiteY73" fmla="*/ 141514 h 2253342"/>
                <a:gd name="connsiteX74" fmla="*/ 852444 w 1750844"/>
                <a:gd name="connsiteY74" fmla="*/ 130628 h 2253342"/>
                <a:gd name="connsiteX75" fmla="*/ 754473 w 1750844"/>
                <a:gd name="connsiteY75" fmla="*/ 76200 h 2253342"/>
                <a:gd name="connsiteX76" fmla="*/ 700044 w 1750844"/>
                <a:gd name="connsiteY76" fmla="*/ 32657 h 2253342"/>
                <a:gd name="connsiteX77" fmla="*/ 558530 w 1750844"/>
                <a:gd name="connsiteY77" fmla="*/ 0 h 2253342"/>
                <a:gd name="connsiteX78" fmla="*/ 406130 w 1750844"/>
                <a:gd name="connsiteY78" fmla="*/ 21771 h 2253342"/>
                <a:gd name="connsiteX79" fmla="*/ 384358 w 1750844"/>
                <a:gd name="connsiteY79" fmla="*/ 43542 h 2253342"/>
                <a:gd name="connsiteX80" fmla="*/ 351701 w 1750844"/>
                <a:gd name="connsiteY80" fmla="*/ 97971 h 2253342"/>
                <a:gd name="connsiteX81" fmla="*/ 340815 w 1750844"/>
                <a:gd name="connsiteY81" fmla="*/ 130628 h 2253342"/>
                <a:gd name="connsiteX82" fmla="*/ 319044 w 1750844"/>
                <a:gd name="connsiteY82" fmla="*/ 163285 h 2253342"/>
                <a:gd name="connsiteX83" fmla="*/ 308158 w 1750844"/>
                <a:gd name="connsiteY83" fmla="*/ 217714 h 2253342"/>
                <a:gd name="connsiteX84" fmla="*/ 297273 w 1750844"/>
                <a:gd name="connsiteY84" fmla="*/ 250371 h 2253342"/>
                <a:gd name="connsiteX85" fmla="*/ 286387 w 1750844"/>
                <a:gd name="connsiteY85" fmla="*/ 293914 h 2253342"/>
                <a:gd name="connsiteX86" fmla="*/ 253730 w 1750844"/>
                <a:gd name="connsiteY86" fmla="*/ 348342 h 2253342"/>
                <a:gd name="connsiteX0" fmla="*/ 253031 w 1750145"/>
                <a:gd name="connsiteY0" fmla="*/ 348342 h 2253342"/>
                <a:gd name="connsiteX1" fmla="*/ 253031 w 1750145"/>
                <a:gd name="connsiteY1" fmla="*/ 348342 h 2253342"/>
                <a:gd name="connsiteX2" fmla="*/ 165945 w 1750145"/>
                <a:gd name="connsiteY2" fmla="*/ 457200 h 2253342"/>
                <a:gd name="connsiteX3" fmla="*/ 155059 w 1750145"/>
                <a:gd name="connsiteY3" fmla="*/ 489857 h 2253342"/>
                <a:gd name="connsiteX4" fmla="*/ 122402 w 1750145"/>
                <a:gd name="connsiteY4" fmla="*/ 511628 h 2253342"/>
                <a:gd name="connsiteX5" fmla="*/ 100631 w 1750145"/>
                <a:gd name="connsiteY5" fmla="*/ 533400 h 2253342"/>
                <a:gd name="connsiteX6" fmla="*/ 86677 w 1750145"/>
                <a:gd name="connsiteY6" fmla="*/ 700523 h 2253342"/>
                <a:gd name="connsiteX7" fmla="*/ 67370 w 1750145"/>
                <a:gd name="connsiteY7" fmla="*/ 803154 h 2253342"/>
                <a:gd name="connsiteX8" fmla="*/ 92 w 1750145"/>
                <a:gd name="connsiteY8" fmla="*/ 877906 h 2253342"/>
                <a:gd name="connsiteX9" fmla="*/ 66656 w 1750145"/>
                <a:gd name="connsiteY9" fmla="*/ 1023257 h 2253342"/>
                <a:gd name="connsiteX10" fmla="*/ 14296 w 1750145"/>
                <a:gd name="connsiteY10" fmla="*/ 1175657 h 2253342"/>
                <a:gd name="connsiteX11" fmla="*/ 57088 w 1750145"/>
                <a:gd name="connsiteY11" fmla="*/ 1251857 h 2253342"/>
                <a:gd name="connsiteX12" fmla="*/ 100631 w 1750145"/>
                <a:gd name="connsiteY12" fmla="*/ 1306285 h 2253342"/>
                <a:gd name="connsiteX13" fmla="*/ 111516 w 1750145"/>
                <a:gd name="connsiteY13" fmla="*/ 1338942 h 2253342"/>
                <a:gd name="connsiteX14" fmla="*/ 89745 w 1750145"/>
                <a:gd name="connsiteY14" fmla="*/ 1534885 h 2253342"/>
                <a:gd name="connsiteX15" fmla="*/ 78859 w 1750145"/>
                <a:gd name="connsiteY15" fmla="*/ 1567542 h 2253342"/>
                <a:gd name="connsiteX16" fmla="*/ 89745 w 1750145"/>
                <a:gd name="connsiteY16" fmla="*/ 1709057 h 2253342"/>
                <a:gd name="connsiteX17" fmla="*/ 111516 w 1750145"/>
                <a:gd name="connsiteY17" fmla="*/ 1741714 h 2253342"/>
                <a:gd name="connsiteX18" fmla="*/ 155059 w 1750145"/>
                <a:gd name="connsiteY18" fmla="*/ 1785257 h 2253342"/>
                <a:gd name="connsiteX19" fmla="*/ 176831 w 1750145"/>
                <a:gd name="connsiteY19" fmla="*/ 1807028 h 2253342"/>
                <a:gd name="connsiteX20" fmla="*/ 198602 w 1750145"/>
                <a:gd name="connsiteY20" fmla="*/ 1828800 h 2253342"/>
                <a:gd name="connsiteX21" fmla="*/ 231259 w 1750145"/>
                <a:gd name="connsiteY21" fmla="*/ 1850571 h 2253342"/>
                <a:gd name="connsiteX22" fmla="*/ 274802 w 1750145"/>
                <a:gd name="connsiteY22" fmla="*/ 1905000 h 2253342"/>
                <a:gd name="connsiteX23" fmla="*/ 296574 w 1750145"/>
                <a:gd name="connsiteY23" fmla="*/ 1937657 h 2253342"/>
                <a:gd name="connsiteX24" fmla="*/ 372774 w 1750145"/>
                <a:gd name="connsiteY24" fmla="*/ 2002971 h 2253342"/>
                <a:gd name="connsiteX25" fmla="*/ 459859 w 1750145"/>
                <a:gd name="connsiteY25" fmla="*/ 2079171 h 2253342"/>
                <a:gd name="connsiteX26" fmla="*/ 481631 w 1750145"/>
                <a:gd name="connsiteY26" fmla="*/ 2100942 h 2253342"/>
                <a:gd name="connsiteX27" fmla="*/ 546945 w 1750145"/>
                <a:gd name="connsiteY27" fmla="*/ 2122714 h 2253342"/>
                <a:gd name="connsiteX28" fmla="*/ 579602 w 1750145"/>
                <a:gd name="connsiteY28" fmla="*/ 2133600 h 2253342"/>
                <a:gd name="connsiteX29" fmla="*/ 655802 w 1750145"/>
                <a:gd name="connsiteY29" fmla="*/ 2177142 h 2253342"/>
                <a:gd name="connsiteX30" fmla="*/ 753774 w 1750145"/>
                <a:gd name="connsiteY30" fmla="*/ 2198914 h 2253342"/>
                <a:gd name="connsiteX31" fmla="*/ 840859 w 1750145"/>
                <a:gd name="connsiteY31" fmla="*/ 2220685 h 2253342"/>
                <a:gd name="connsiteX32" fmla="*/ 906174 w 1750145"/>
                <a:gd name="connsiteY32" fmla="*/ 2242457 h 2253342"/>
                <a:gd name="connsiteX33" fmla="*/ 938831 w 1750145"/>
                <a:gd name="connsiteY33" fmla="*/ 2253342 h 2253342"/>
                <a:gd name="connsiteX34" fmla="*/ 1080345 w 1750145"/>
                <a:gd name="connsiteY34" fmla="*/ 2242457 h 2253342"/>
                <a:gd name="connsiteX35" fmla="*/ 1145659 w 1750145"/>
                <a:gd name="connsiteY35" fmla="*/ 2177142 h 2253342"/>
                <a:gd name="connsiteX36" fmla="*/ 1200088 w 1750145"/>
                <a:gd name="connsiteY36" fmla="*/ 2122714 h 2253342"/>
                <a:gd name="connsiteX37" fmla="*/ 1221859 w 1750145"/>
                <a:gd name="connsiteY37" fmla="*/ 2090057 h 2253342"/>
                <a:gd name="connsiteX38" fmla="*/ 1276288 w 1750145"/>
                <a:gd name="connsiteY38" fmla="*/ 2035628 h 2253342"/>
                <a:gd name="connsiteX39" fmla="*/ 1341602 w 1750145"/>
                <a:gd name="connsiteY39" fmla="*/ 1970314 h 2253342"/>
                <a:gd name="connsiteX40" fmla="*/ 1385145 w 1750145"/>
                <a:gd name="connsiteY40" fmla="*/ 1905000 h 2253342"/>
                <a:gd name="connsiteX41" fmla="*/ 1428688 w 1750145"/>
                <a:gd name="connsiteY41" fmla="*/ 1839685 h 2253342"/>
                <a:gd name="connsiteX42" fmla="*/ 1450459 w 1750145"/>
                <a:gd name="connsiteY42" fmla="*/ 1807028 h 2253342"/>
                <a:gd name="connsiteX43" fmla="*/ 1526659 w 1750145"/>
                <a:gd name="connsiteY43" fmla="*/ 1730828 h 2253342"/>
                <a:gd name="connsiteX44" fmla="*/ 1548431 w 1750145"/>
                <a:gd name="connsiteY44" fmla="*/ 1709057 h 2253342"/>
                <a:gd name="connsiteX45" fmla="*/ 1570202 w 1750145"/>
                <a:gd name="connsiteY45" fmla="*/ 1676400 h 2253342"/>
                <a:gd name="connsiteX46" fmla="*/ 1591974 w 1750145"/>
                <a:gd name="connsiteY46" fmla="*/ 1654628 h 2253342"/>
                <a:gd name="connsiteX47" fmla="*/ 1635516 w 1750145"/>
                <a:gd name="connsiteY47" fmla="*/ 1578428 h 2253342"/>
                <a:gd name="connsiteX48" fmla="*/ 1689945 w 1750145"/>
                <a:gd name="connsiteY48" fmla="*/ 1513114 h 2253342"/>
                <a:gd name="connsiteX49" fmla="*/ 1733488 w 1750145"/>
                <a:gd name="connsiteY49" fmla="*/ 1447800 h 2253342"/>
                <a:gd name="connsiteX50" fmla="*/ 1733488 w 1750145"/>
                <a:gd name="connsiteY50" fmla="*/ 1251857 h 2253342"/>
                <a:gd name="connsiteX51" fmla="*/ 1711716 w 1750145"/>
                <a:gd name="connsiteY51" fmla="*/ 1175657 h 2253342"/>
                <a:gd name="connsiteX52" fmla="*/ 1689945 w 1750145"/>
                <a:gd name="connsiteY52" fmla="*/ 1066800 h 2253342"/>
                <a:gd name="connsiteX53" fmla="*/ 1657288 w 1750145"/>
                <a:gd name="connsiteY53" fmla="*/ 957942 h 2253342"/>
                <a:gd name="connsiteX54" fmla="*/ 1635516 w 1750145"/>
                <a:gd name="connsiteY54" fmla="*/ 936171 h 2253342"/>
                <a:gd name="connsiteX55" fmla="*/ 1602859 w 1750145"/>
                <a:gd name="connsiteY55" fmla="*/ 881742 h 2253342"/>
                <a:gd name="connsiteX56" fmla="*/ 1537545 w 1750145"/>
                <a:gd name="connsiteY56" fmla="*/ 783771 h 2253342"/>
                <a:gd name="connsiteX57" fmla="*/ 1515774 w 1750145"/>
                <a:gd name="connsiteY57" fmla="*/ 751114 h 2253342"/>
                <a:gd name="connsiteX58" fmla="*/ 1505633 w 1750145"/>
                <a:gd name="connsiteY58" fmla="*/ 696685 h 2253342"/>
                <a:gd name="connsiteX59" fmla="*/ 1494996 w 1750145"/>
                <a:gd name="connsiteY59" fmla="*/ 653142 h 2253342"/>
                <a:gd name="connsiteX60" fmla="*/ 1478544 w 1750145"/>
                <a:gd name="connsiteY60" fmla="*/ 620485 h 2253342"/>
                <a:gd name="connsiteX61" fmla="*/ 1396031 w 1750145"/>
                <a:gd name="connsiteY61" fmla="*/ 544285 h 2253342"/>
                <a:gd name="connsiteX62" fmla="*/ 1374259 w 1750145"/>
                <a:gd name="connsiteY62" fmla="*/ 478971 h 2253342"/>
                <a:gd name="connsiteX63" fmla="*/ 1363374 w 1750145"/>
                <a:gd name="connsiteY63" fmla="*/ 446314 h 2253342"/>
                <a:gd name="connsiteX64" fmla="*/ 1308945 w 1750145"/>
                <a:gd name="connsiteY64" fmla="*/ 391885 h 2253342"/>
                <a:gd name="connsiteX65" fmla="*/ 1254516 w 1750145"/>
                <a:gd name="connsiteY65" fmla="*/ 337457 h 2253342"/>
                <a:gd name="connsiteX66" fmla="*/ 1232745 w 1750145"/>
                <a:gd name="connsiteY66" fmla="*/ 315685 h 2253342"/>
                <a:gd name="connsiteX67" fmla="*/ 1167431 w 1750145"/>
                <a:gd name="connsiteY67" fmla="*/ 293914 h 2253342"/>
                <a:gd name="connsiteX68" fmla="*/ 1134774 w 1750145"/>
                <a:gd name="connsiteY68" fmla="*/ 283028 h 2253342"/>
                <a:gd name="connsiteX69" fmla="*/ 1058574 w 1750145"/>
                <a:gd name="connsiteY69" fmla="*/ 261257 h 2253342"/>
                <a:gd name="connsiteX70" fmla="*/ 1004145 w 1750145"/>
                <a:gd name="connsiteY70" fmla="*/ 217714 h 2253342"/>
                <a:gd name="connsiteX71" fmla="*/ 949716 w 1750145"/>
                <a:gd name="connsiteY71" fmla="*/ 174171 h 2253342"/>
                <a:gd name="connsiteX72" fmla="*/ 917059 w 1750145"/>
                <a:gd name="connsiteY72" fmla="*/ 163285 h 2253342"/>
                <a:gd name="connsiteX73" fmla="*/ 884402 w 1750145"/>
                <a:gd name="connsiteY73" fmla="*/ 141514 h 2253342"/>
                <a:gd name="connsiteX74" fmla="*/ 851745 w 1750145"/>
                <a:gd name="connsiteY74" fmla="*/ 130628 h 2253342"/>
                <a:gd name="connsiteX75" fmla="*/ 753774 w 1750145"/>
                <a:gd name="connsiteY75" fmla="*/ 76200 h 2253342"/>
                <a:gd name="connsiteX76" fmla="*/ 699345 w 1750145"/>
                <a:gd name="connsiteY76" fmla="*/ 32657 h 2253342"/>
                <a:gd name="connsiteX77" fmla="*/ 557831 w 1750145"/>
                <a:gd name="connsiteY77" fmla="*/ 0 h 2253342"/>
                <a:gd name="connsiteX78" fmla="*/ 405431 w 1750145"/>
                <a:gd name="connsiteY78" fmla="*/ 21771 h 2253342"/>
                <a:gd name="connsiteX79" fmla="*/ 383659 w 1750145"/>
                <a:gd name="connsiteY79" fmla="*/ 43542 h 2253342"/>
                <a:gd name="connsiteX80" fmla="*/ 351002 w 1750145"/>
                <a:gd name="connsiteY80" fmla="*/ 97971 h 2253342"/>
                <a:gd name="connsiteX81" fmla="*/ 340116 w 1750145"/>
                <a:gd name="connsiteY81" fmla="*/ 130628 h 2253342"/>
                <a:gd name="connsiteX82" fmla="*/ 318345 w 1750145"/>
                <a:gd name="connsiteY82" fmla="*/ 163285 h 2253342"/>
                <a:gd name="connsiteX83" fmla="*/ 307459 w 1750145"/>
                <a:gd name="connsiteY83" fmla="*/ 217714 h 2253342"/>
                <a:gd name="connsiteX84" fmla="*/ 296574 w 1750145"/>
                <a:gd name="connsiteY84" fmla="*/ 250371 h 2253342"/>
                <a:gd name="connsiteX85" fmla="*/ 285688 w 1750145"/>
                <a:gd name="connsiteY85" fmla="*/ 293914 h 2253342"/>
                <a:gd name="connsiteX86" fmla="*/ 253031 w 1750145"/>
                <a:gd name="connsiteY86" fmla="*/ 348342 h 2253342"/>
                <a:gd name="connsiteX0" fmla="*/ 238797 w 1735911"/>
                <a:gd name="connsiteY0" fmla="*/ 348342 h 2253342"/>
                <a:gd name="connsiteX1" fmla="*/ 238797 w 1735911"/>
                <a:gd name="connsiteY1" fmla="*/ 348342 h 2253342"/>
                <a:gd name="connsiteX2" fmla="*/ 151711 w 1735911"/>
                <a:gd name="connsiteY2" fmla="*/ 457200 h 2253342"/>
                <a:gd name="connsiteX3" fmla="*/ 140825 w 1735911"/>
                <a:gd name="connsiteY3" fmla="*/ 489857 h 2253342"/>
                <a:gd name="connsiteX4" fmla="*/ 108168 w 1735911"/>
                <a:gd name="connsiteY4" fmla="*/ 511628 h 2253342"/>
                <a:gd name="connsiteX5" fmla="*/ 86397 w 1735911"/>
                <a:gd name="connsiteY5" fmla="*/ 533400 h 2253342"/>
                <a:gd name="connsiteX6" fmla="*/ 72443 w 1735911"/>
                <a:gd name="connsiteY6" fmla="*/ 700523 h 2253342"/>
                <a:gd name="connsiteX7" fmla="*/ 53136 w 1735911"/>
                <a:gd name="connsiteY7" fmla="*/ 803154 h 2253342"/>
                <a:gd name="connsiteX8" fmla="*/ 41537 w 1735911"/>
                <a:gd name="connsiteY8" fmla="*/ 877906 h 2253342"/>
                <a:gd name="connsiteX9" fmla="*/ 52422 w 1735911"/>
                <a:gd name="connsiteY9" fmla="*/ 1023257 h 2253342"/>
                <a:gd name="connsiteX10" fmla="*/ 62 w 1735911"/>
                <a:gd name="connsiteY10" fmla="*/ 1175657 h 2253342"/>
                <a:gd name="connsiteX11" fmla="*/ 42854 w 1735911"/>
                <a:gd name="connsiteY11" fmla="*/ 1251857 h 2253342"/>
                <a:gd name="connsiteX12" fmla="*/ 86397 w 1735911"/>
                <a:gd name="connsiteY12" fmla="*/ 1306285 h 2253342"/>
                <a:gd name="connsiteX13" fmla="*/ 97282 w 1735911"/>
                <a:gd name="connsiteY13" fmla="*/ 1338942 h 2253342"/>
                <a:gd name="connsiteX14" fmla="*/ 75511 w 1735911"/>
                <a:gd name="connsiteY14" fmla="*/ 1534885 h 2253342"/>
                <a:gd name="connsiteX15" fmla="*/ 64625 w 1735911"/>
                <a:gd name="connsiteY15" fmla="*/ 1567542 h 2253342"/>
                <a:gd name="connsiteX16" fmla="*/ 75511 w 1735911"/>
                <a:gd name="connsiteY16" fmla="*/ 1709057 h 2253342"/>
                <a:gd name="connsiteX17" fmla="*/ 97282 w 1735911"/>
                <a:gd name="connsiteY17" fmla="*/ 1741714 h 2253342"/>
                <a:gd name="connsiteX18" fmla="*/ 140825 w 1735911"/>
                <a:gd name="connsiteY18" fmla="*/ 1785257 h 2253342"/>
                <a:gd name="connsiteX19" fmla="*/ 162597 w 1735911"/>
                <a:gd name="connsiteY19" fmla="*/ 1807028 h 2253342"/>
                <a:gd name="connsiteX20" fmla="*/ 184368 w 1735911"/>
                <a:gd name="connsiteY20" fmla="*/ 1828800 h 2253342"/>
                <a:gd name="connsiteX21" fmla="*/ 217025 w 1735911"/>
                <a:gd name="connsiteY21" fmla="*/ 1850571 h 2253342"/>
                <a:gd name="connsiteX22" fmla="*/ 260568 w 1735911"/>
                <a:gd name="connsiteY22" fmla="*/ 1905000 h 2253342"/>
                <a:gd name="connsiteX23" fmla="*/ 282340 w 1735911"/>
                <a:gd name="connsiteY23" fmla="*/ 1937657 h 2253342"/>
                <a:gd name="connsiteX24" fmla="*/ 358540 w 1735911"/>
                <a:gd name="connsiteY24" fmla="*/ 2002971 h 2253342"/>
                <a:gd name="connsiteX25" fmla="*/ 445625 w 1735911"/>
                <a:gd name="connsiteY25" fmla="*/ 2079171 h 2253342"/>
                <a:gd name="connsiteX26" fmla="*/ 467397 w 1735911"/>
                <a:gd name="connsiteY26" fmla="*/ 2100942 h 2253342"/>
                <a:gd name="connsiteX27" fmla="*/ 532711 w 1735911"/>
                <a:gd name="connsiteY27" fmla="*/ 2122714 h 2253342"/>
                <a:gd name="connsiteX28" fmla="*/ 565368 w 1735911"/>
                <a:gd name="connsiteY28" fmla="*/ 2133600 h 2253342"/>
                <a:gd name="connsiteX29" fmla="*/ 641568 w 1735911"/>
                <a:gd name="connsiteY29" fmla="*/ 2177142 h 2253342"/>
                <a:gd name="connsiteX30" fmla="*/ 739540 w 1735911"/>
                <a:gd name="connsiteY30" fmla="*/ 2198914 h 2253342"/>
                <a:gd name="connsiteX31" fmla="*/ 826625 w 1735911"/>
                <a:gd name="connsiteY31" fmla="*/ 2220685 h 2253342"/>
                <a:gd name="connsiteX32" fmla="*/ 891940 w 1735911"/>
                <a:gd name="connsiteY32" fmla="*/ 2242457 h 2253342"/>
                <a:gd name="connsiteX33" fmla="*/ 924597 w 1735911"/>
                <a:gd name="connsiteY33" fmla="*/ 2253342 h 2253342"/>
                <a:gd name="connsiteX34" fmla="*/ 1066111 w 1735911"/>
                <a:gd name="connsiteY34" fmla="*/ 2242457 h 2253342"/>
                <a:gd name="connsiteX35" fmla="*/ 1131425 w 1735911"/>
                <a:gd name="connsiteY35" fmla="*/ 2177142 h 2253342"/>
                <a:gd name="connsiteX36" fmla="*/ 1185854 w 1735911"/>
                <a:gd name="connsiteY36" fmla="*/ 2122714 h 2253342"/>
                <a:gd name="connsiteX37" fmla="*/ 1207625 w 1735911"/>
                <a:gd name="connsiteY37" fmla="*/ 2090057 h 2253342"/>
                <a:gd name="connsiteX38" fmla="*/ 1262054 w 1735911"/>
                <a:gd name="connsiteY38" fmla="*/ 2035628 h 2253342"/>
                <a:gd name="connsiteX39" fmla="*/ 1327368 w 1735911"/>
                <a:gd name="connsiteY39" fmla="*/ 1970314 h 2253342"/>
                <a:gd name="connsiteX40" fmla="*/ 1370911 w 1735911"/>
                <a:gd name="connsiteY40" fmla="*/ 1905000 h 2253342"/>
                <a:gd name="connsiteX41" fmla="*/ 1414454 w 1735911"/>
                <a:gd name="connsiteY41" fmla="*/ 1839685 h 2253342"/>
                <a:gd name="connsiteX42" fmla="*/ 1436225 w 1735911"/>
                <a:gd name="connsiteY42" fmla="*/ 1807028 h 2253342"/>
                <a:gd name="connsiteX43" fmla="*/ 1512425 w 1735911"/>
                <a:gd name="connsiteY43" fmla="*/ 1730828 h 2253342"/>
                <a:gd name="connsiteX44" fmla="*/ 1534197 w 1735911"/>
                <a:gd name="connsiteY44" fmla="*/ 1709057 h 2253342"/>
                <a:gd name="connsiteX45" fmla="*/ 1555968 w 1735911"/>
                <a:gd name="connsiteY45" fmla="*/ 1676400 h 2253342"/>
                <a:gd name="connsiteX46" fmla="*/ 1577740 w 1735911"/>
                <a:gd name="connsiteY46" fmla="*/ 1654628 h 2253342"/>
                <a:gd name="connsiteX47" fmla="*/ 1621282 w 1735911"/>
                <a:gd name="connsiteY47" fmla="*/ 1578428 h 2253342"/>
                <a:gd name="connsiteX48" fmla="*/ 1675711 w 1735911"/>
                <a:gd name="connsiteY48" fmla="*/ 1513114 h 2253342"/>
                <a:gd name="connsiteX49" fmla="*/ 1719254 w 1735911"/>
                <a:gd name="connsiteY49" fmla="*/ 1447800 h 2253342"/>
                <a:gd name="connsiteX50" fmla="*/ 1719254 w 1735911"/>
                <a:gd name="connsiteY50" fmla="*/ 1251857 h 2253342"/>
                <a:gd name="connsiteX51" fmla="*/ 1697482 w 1735911"/>
                <a:gd name="connsiteY51" fmla="*/ 1175657 h 2253342"/>
                <a:gd name="connsiteX52" fmla="*/ 1675711 w 1735911"/>
                <a:gd name="connsiteY52" fmla="*/ 1066800 h 2253342"/>
                <a:gd name="connsiteX53" fmla="*/ 1643054 w 1735911"/>
                <a:gd name="connsiteY53" fmla="*/ 957942 h 2253342"/>
                <a:gd name="connsiteX54" fmla="*/ 1621282 w 1735911"/>
                <a:gd name="connsiteY54" fmla="*/ 936171 h 2253342"/>
                <a:gd name="connsiteX55" fmla="*/ 1588625 w 1735911"/>
                <a:gd name="connsiteY55" fmla="*/ 881742 h 2253342"/>
                <a:gd name="connsiteX56" fmla="*/ 1523311 w 1735911"/>
                <a:gd name="connsiteY56" fmla="*/ 783771 h 2253342"/>
                <a:gd name="connsiteX57" fmla="*/ 1501540 w 1735911"/>
                <a:gd name="connsiteY57" fmla="*/ 751114 h 2253342"/>
                <a:gd name="connsiteX58" fmla="*/ 1491399 w 1735911"/>
                <a:gd name="connsiteY58" fmla="*/ 696685 h 2253342"/>
                <a:gd name="connsiteX59" fmla="*/ 1480762 w 1735911"/>
                <a:gd name="connsiteY59" fmla="*/ 653142 h 2253342"/>
                <a:gd name="connsiteX60" fmla="*/ 1464310 w 1735911"/>
                <a:gd name="connsiteY60" fmla="*/ 620485 h 2253342"/>
                <a:gd name="connsiteX61" fmla="*/ 1381797 w 1735911"/>
                <a:gd name="connsiteY61" fmla="*/ 544285 h 2253342"/>
                <a:gd name="connsiteX62" fmla="*/ 1360025 w 1735911"/>
                <a:gd name="connsiteY62" fmla="*/ 478971 h 2253342"/>
                <a:gd name="connsiteX63" fmla="*/ 1349140 w 1735911"/>
                <a:gd name="connsiteY63" fmla="*/ 446314 h 2253342"/>
                <a:gd name="connsiteX64" fmla="*/ 1294711 w 1735911"/>
                <a:gd name="connsiteY64" fmla="*/ 391885 h 2253342"/>
                <a:gd name="connsiteX65" fmla="*/ 1240282 w 1735911"/>
                <a:gd name="connsiteY65" fmla="*/ 337457 h 2253342"/>
                <a:gd name="connsiteX66" fmla="*/ 1218511 w 1735911"/>
                <a:gd name="connsiteY66" fmla="*/ 315685 h 2253342"/>
                <a:gd name="connsiteX67" fmla="*/ 1153197 w 1735911"/>
                <a:gd name="connsiteY67" fmla="*/ 293914 h 2253342"/>
                <a:gd name="connsiteX68" fmla="*/ 1120540 w 1735911"/>
                <a:gd name="connsiteY68" fmla="*/ 283028 h 2253342"/>
                <a:gd name="connsiteX69" fmla="*/ 1044340 w 1735911"/>
                <a:gd name="connsiteY69" fmla="*/ 261257 h 2253342"/>
                <a:gd name="connsiteX70" fmla="*/ 989911 w 1735911"/>
                <a:gd name="connsiteY70" fmla="*/ 217714 h 2253342"/>
                <a:gd name="connsiteX71" fmla="*/ 935482 w 1735911"/>
                <a:gd name="connsiteY71" fmla="*/ 174171 h 2253342"/>
                <a:gd name="connsiteX72" fmla="*/ 902825 w 1735911"/>
                <a:gd name="connsiteY72" fmla="*/ 163285 h 2253342"/>
                <a:gd name="connsiteX73" fmla="*/ 870168 w 1735911"/>
                <a:gd name="connsiteY73" fmla="*/ 141514 h 2253342"/>
                <a:gd name="connsiteX74" fmla="*/ 837511 w 1735911"/>
                <a:gd name="connsiteY74" fmla="*/ 130628 h 2253342"/>
                <a:gd name="connsiteX75" fmla="*/ 739540 w 1735911"/>
                <a:gd name="connsiteY75" fmla="*/ 76200 h 2253342"/>
                <a:gd name="connsiteX76" fmla="*/ 685111 w 1735911"/>
                <a:gd name="connsiteY76" fmla="*/ 32657 h 2253342"/>
                <a:gd name="connsiteX77" fmla="*/ 543597 w 1735911"/>
                <a:gd name="connsiteY77" fmla="*/ 0 h 2253342"/>
                <a:gd name="connsiteX78" fmla="*/ 391197 w 1735911"/>
                <a:gd name="connsiteY78" fmla="*/ 21771 h 2253342"/>
                <a:gd name="connsiteX79" fmla="*/ 369425 w 1735911"/>
                <a:gd name="connsiteY79" fmla="*/ 43542 h 2253342"/>
                <a:gd name="connsiteX80" fmla="*/ 336768 w 1735911"/>
                <a:gd name="connsiteY80" fmla="*/ 97971 h 2253342"/>
                <a:gd name="connsiteX81" fmla="*/ 325882 w 1735911"/>
                <a:gd name="connsiteY81" fmla="*/ 130628 h 2253342"/>
                <a:gd name="connsiteX82" fmla="*/ 304111 w 1735911"/>
                <a:gd name="connsiteY82" fmla="*/ 163285 h 2253342"/>
                <a:gd name="connsiteX83" fmla="*/ 293225 w 1735911"/>
                <a:gd name="connsiteY83" fmla="*/ 217714 h 2253342"/>
                <a:gd name="connsiteX84" fmla="*/ 282340 w 1735911"/>
                <a:gd name="connsiteY84" fmla="*/ 250371 h 2253342"/>
                <a:gd name="connsiteX85" fmla="*/ 271454 w 1735911"/>
                <a:gd name="connsiteY85" fmla="*/ 293914 h 2253342"/>
                <a:gd name="connsiteX86" fmla="*/ 238797 w 1735911"/>
                <a:gd name="connsiteY86" fmla="*/ 348342 h 2253342"/>
                <a:gd name="connsiteX0" fmla="*/ 238739 w 1735853"/>
                <a:gd name="connsiteY0" fmla="*/ 348342 h 2253342"/>
                <a:gd name="connsiteX1" fmla="*/ 238739 w 1735853"/>
                <a:gd name="connsiteY1" fmla="*/ 348342 h 2253342"/>
                <a:gd name="connsiteX2" fmla="*/ 151653 w 1735853"/>
                <a:gd name="connsiteY2" fmla="*/ 457200 h 2253342"/>
                <a:gd name="connsiteX3" fmla="*/ 140767 w 1735853"/>
                <a:gd name="connsiteY3" fmla="*/ 489857 h 2253342"/>
                <a:gd name="connsiteX4" fmla="*/ 108110 w 1735853"/>
                <a:gd name="connsiteY4" fmla="*/ 511628 h 2253342"/>
                <a:gd name="connsiteX5" fmla="*/ 86339 w 1735853"/>
                <a:gd name="connsiteY5" fmla="*/ 533400 h 2253342"/>
                <a:gd name="connsiteX6" fmla="*/ 72385 w 1735853"/>
                <a:gd name="connsiteY6" fmla="*/ 700523 h 2253342"/>
                <a:gd name="connsiteX7" fmla="*/ 53078 w 1735853"/>
                <a:gd name="connsiteY7" fmla="*/ 803154 h 2253342"/>
                <a:gd name="connsiteX8" fmla="*/ 41479 w 1735853"/>
                <a:gd name="connsiteY8" fmla="*/ 877906 h 2253342"/>
                <a:gd name="connsiteX9" fmla="*/ 52364 w 1735853"/>
                <a:gd name="connsiteY9" fmla="*/ 1023257 h 2253342"/>
                <a:gd name="connsiteX10" fmla="*/ 45054 w 1735853"/>
                <a:gd name="connsiteY10" fmla="*/ 1141777 h 2253342"/>
                <a:gd name="connsiteX11" fmla="*/ 4 w 1735853"/>
                <a:gd name="connsiteY11" fmla="*/ 1175657 h 2253342"/>
                <a:gd name="connsiteX12" fmla="*/ 42796 w 1735853"/>
                <a:gd name="connsiteY12" fmla="*/ 1251857 h 2253342"/>
                <a:gd name="connsiteX13" fmla="*/ 86339 w 1735853"/>
                <a:gd name="connsiteY13" fmla="*/ 1306285 h 2253342"/>
                <a:gd name="connsiteX14" fmla="*/ 97224 w 1735853"/>
                <a:gd name="connsiteY14" fmla="*/ 1338942 h 2253342"/>
                <a:gd name="connsiteX15" fmla="*/ 75453 w 1735853"/>
                <a:gd name="connsiteY15" fmla="*/ 1534885 h 2253342"/>
                <a:gd name="connsiteX16" fmla="*/ 64567 w 1735853"/>
                <a:gd name="connsiteY16" fmla="*/ 1567542 h 2253342"/>
                <a:gd name="connsiteX17" fmla="*/ 75453 w 1735853"/>
                <a:gd name="connsiteY17" fmla="*/ 1709057 h 2253342"/>
                <a:gd name="connsiteX18" fmla="*/ 97224 w 1735853"/>
                <a:gd name="connsiteY18" fmla="*/ 1741714 h 2253342"/>
                <a:gd name="connsiteX19" fmla="*/ 140767 w 1735853"/>
                <a:gd name="connsiteY19" fmla="*/ 1785257 h 2253342"/>
                <a:gd name="connsiteX20" fmla="*/ 162539 w 1735853"/>
                <a:gd name="connsiteY20" fmla="*/ 1807028 h 2253342"/>
                <a:gd name="connsiteX21" fmla="*/ 184310 w 1735853"/>
                <a:gd name="connsiteY21" fmla="*/ 1828800 h 2253342"/>
                <a:gd name="connsiteX22" fmla="*/ 216967 w 1735853"/>
                <a:gd name="connsiteY22" fmla="*/ 1850571 h 2253342"/>
                <a:gd name="connsiteX23" fmla="*/ 260510 w 1735853"/>
                <a:gd name="connsiteY23" fmla="*/ 1905000 h 2253342"/>
                <a:gd name="connsiteX24" fmla="*/ 282282 w 1735853"/>
                <a:gd name="connsiteY24" fmla="*/ 1937657 h 2253342"/>
                <a:gd name="connsiteX25" fmla="*/ 358482 w 1735853"/>
                <a:gd name="connsiteY25" fmla="*/ 2002971 h 2253342"/>
                <a:gd name="connsiteX26" fmla="*/ 445567 w 1735853"/>
                <a:gd name="connsiteY26" fmla="*/ 2079171 h 2253342"/>
                <a:gd name="connsiteX27" fmla="*/ 467339 w 1735853"/>
                <a:gd name="connsiteY27" fmla="*/ 2100942 h 2253342"/>
                <a:gd name="connsiteX28" fmla="*/ 532653 w 1735853"/>
                <a:gd name="connsiteY28" fmla="*/ 2122714 h 2253342"/>
                <a:gd name="connsiteX29" fmla="*/ 565310 w 1735853"/>
                <a:gd name="connsiteY29" fmla="*/ 2133600 h 2253342"/>
                <a:gd name="connsiteX30" fmla="*/ 641510 w 1735853"/>
                <a:gd name="connsiteY30" fmla="*/ 2177142 h 2253342"/>
                <a:gd name="connsiteX31" fmla="*/ 739482 w 1735853"/>
                <a:gd name="connsiteY31" fmla="*/ 2198914 h 2253342"/>
                <a:gd name="connsiteX32" fmla="*/ 826567 w 1735853"/>
                <a:gd name="connsiteY32" fmla="*/ 2220685 h 2253342"/>
                <a:gd name="connsiteX33" fmla="*/ 891882 w 1735853"/>
                <a:gd name="connsiteY33" fmla="*/ 2242457 h 2253342"/>
                <a:gd name="connsiteX34" fmla="*/ 924539 w 1735853"/>
                <a:gd name="connsiteY34" fmla="*/ 2253342 h 2253342"/>
                <a:gd name="connsiteX35" fmla="*/ 1066053 w 1735853"/>
                <a:gd name="connsiteY35" fmla="*/ 2242457 h 2253342"/>
                <a:gd name="connsiteX36" fmla="*/ 1131367 w 1735853"/>
                <a:gd name="connsiteY36" fmla="*/ 2177142 h 2253342"/>
                <a:gd name="connsiteX37" fmla="*/ 1185796 w 1735853"/>
                <a:gd name="connsiteY37" fmla="*/ 2122714 h 2253342"/>
                <a:gd name="connsiteX38" fmla="*/ 1207567 w 1735853"/>
                <a:gd name="connsiteY38" fmla="*/ 2090057 h 2253342"/>
                <a:gd name="connsiteX39" fmla="*/ 1261996 w 1735853"/>
                <a:gd name="connsiteY39" fmla="*/ 2035628 h 2253342"/>
                <a:gd name="connsiteX40" fmla="*/ 1327310 w 1735853"/>
                <a:gd name="connsiteY40" fmla="*/ 1970314 h 2253342"/>
                <a:gd name="connsiteX41" fmla="*/ 1370853 w 1735853"/>
                <a:gd name="connsiteY41" fmla="*/ 1905000 h 2253342"/>
                <a:gd name="connsiteX42" fmla="*/ 1414396 w 1735853"/>
                <a:gd name="connsiteY42" fmla="*/ 1839685 h 2253342"/>
                <a:gd name="connsiteX43" fmla="*/ 1436167 w 1735853"/>
                <a:gd name="connsiteY43" fmla="*/ 1807028 h 2253342"/>
                <a:gd name="connsiteX44" fmla="*/ 1512367 w 1735853"/>
                <a:gd name="connsiteY44" fmla="*/ 1730828 h 2253342"/>
                <a:gd name="connsiteX45" fmla="*/ 1534139 w 1735853"/>
                <a:gd name="connsiteY45" fmla="*/ 1709057 h 2253342"/>
                <a:gd name="connsiteX46" fmla="*/ 1555910 w 1735853"/>
                <a:gd name="connsiteY46" fmla="*/ 1676400 h 2253342"/>
                <a:gd name="connsiteX47" fmla="*/ 1577682 w 1735853"/>
                <a:gd name="connsiteY47" fmla="*/ 1654628 h 2253342"/>
                <a:gd name="connsiteX48" fmla="*/ 1621224 w 1735853"/>
                <a:gd name="connsiteY48" fmla="*/ 1578428 h 2253342"/>
                <a:gd name="connsiteX49" fmla="*/ 1675653 w 1735853"/>
                <a:gd name="connsiteY49" fmla="*/ 1513114 h 2253342"/>
                <a:gd name="connsiteX50" fmla="*/ 1719196 w 1735853"/>
                <a:gd name="connsiteY50" fmla="*/ 1447800 h 2253342"/>
                <a:gd name="connsiteX51" fmla="*/ 1719196 w 1735853"/>
                <a:gd name="connsiteY51" fmla="*/ 1251857 h 2253342"/>
                <a:gd name="connsiteX52" fmla="*/ 1697424 w 1735853"/>
                <a:gd name="connsiteY52" fmla="*/ 1175657 h 2253342"/>
                <a:gd name="connsiteX53" fmla="*/ 1675653 w 1735853"/>
                <a:gd name="connsiteY53" fmla="*/ 1066800 h 2253342"/>
                <a:gd name="connsiteX54" fmla="*/ 1642996 w 1735853"/>
                <a:gd name="connsiteY54" fmla="*/ 957942 h 2253342"/>
                <a:gd name="connsiteX55" fmla="*/ 1621224 w 1735853"/>
                <a:gd name="connsiteY55" fmla="*/ 936171 h 2253342"/>
                <a:gd name="connsiteX56" fmla="*/ 1588567 w 1735853"/>
                <a:gd name="connsiteY56" fmla="*/ 881742 h 2253342"/>
                <a:gd name="connsiteX57" fmla="*/ 1523253 w 1735853"/>
                <a:gd name="connsiteY57" fmla="*/ 783771 h 2253342"/>
                <a:gd name="connsiteX58" fmla="*/ 1501482 w 1735853"/>
                <a:gd name="connsiteY58" fmla="*/ 751114 h 2253342"/>
                <a:gd name="connsiteX59" fmla="*/ 1491341 w 1735853"/>
                <a:gd name="connsiteY59" fmla="*/ 696685 h 2253342"/>
                <a:gd name="connsiteX60" fmla="*/ 1480704 w 1735853"/>
                <a:gd name="connsiteY60" fmla="*/ 653142 h 2253342"/>
                <a:gd name="connsiteX61" fmla="*/ 1464252 w 1735853"/>
                <a:gd name="connsiteY61" fmla="*/ 620485 h 2253342"/>
                <a:gd name="connsiteX62" fmla="*/ 1381739 w 1735853"/>
                <a:gd name="connsiteY62" fmla="*/ 544285 h 2253342"/>
                <a:gd name="connsiteX63" fmla="*/ 1359967 w 1735853"/>
                <a:gd name="connsiteY63" fmla="*/ 478971 h 2253342"/>
                <a:gd name="connsiteX64" fmla="*/ 1349082 w 1735853"/>
                <a:gd name="connsiteY64" fmla="*/ 446314 h 2253342"/>
                <a:gd name="connsiteX65" fmla="*/ 1294653 w 1735853"/>
                <a:gd name="connsiteY65" fmla="*/ 391885 h 2253342"/>
                <a:gd name="connsiteX66" fmla="*/ 1240224 w 1735853"/>
                <a:gd name="connsiteY66" fmla="*/ 337457 h 2253342"/>
                <a:gd name="connsiteX67" fmla="*/ 1218453 w 1735853"/>
                <a:gd name="connsiteY67" fmla="*/ 315685 h 2253342"/>
                <a:gd name="connsiteX68" fmla="*/ 1153139 w 1735853"/>
                <a:gd name="connsiteY68" fmla="*/ 293914 h 2253342"/>
                <a:gd name="connsiteX69" fmla="*/ 1120482 w 1735853"/>
                <a:gd name="connsiteY69" fmla="*/ 283028 h 2253342"/>
                <a:gd name="connsiteX70" fmla="*/ 1044282 w 1735853"/>
                <a:gd name="connsiteY70" fmla="*/ 261257 h 2253342"/>
                <a:gd name="connsiteX71" fmla="*/ 989853 w 1735853"/>
                <a:gd name="connsiteY71" fmla="*/ 217714 h 2253342"/>
                <a:gd name="connsiteX72" fmla="*/ 935424 w 1735853"/>
                <a:gd name="connsiteY72" fmla="*/ 174171 h 2253342"/>
                <a:gd name="connsiteX73" fmla="*/ 902767 w 1735853"/>
                <a:gd name="connsiteY73" fmla="*/ 163285 h 2253342"/>
                <a:gd name="connsiteX74" fmla="*/ 870110 w 1735853"/>
                <a:gd name="connsiteY74" fmla="*/ 141514 h 2253342"/>
                <a:gd name="connsiteX75" fmla="*/ 837453 w 1735853"/>
                <a:gd name="connsiteY75" fmla="*/ 130628 h 2253342"/>
                <a:gd name="connsiteX76" fmla="*/ 739482 w 1735853"/>
                <a:gd name="connsiteY76" fmla="*/ 76200 h 2253342"/>
                <a:gd name="connsiteX77" fmla="*/ 685053 w 1735853"/>
                <a:gd name="connsiteY77" fmla="*/ 32657 h 2253342"/>
                <a:gd name="connsiteX78" fmla="*/ 543539 w 1735853"/>
                <a:gd name="connsiteY78" fmla="*/ 0 h 2253342"/>
                <a:gd name="connsiteX79" fmla="*/ 391139 w 1735853"/>
                <a:gd name="connsiteY79" fmla="*/ 21771 h 2253342"/>
                <a:gd name="connsiteX80" fmla="*/ 369367 w 1735853"/>
                <a:gd name="connsiteY80" fmla="*/ 43542 h 2253342"/>
                <a:gd name="connsiteX81" fmla="*/ 336710 w 1735853"/>
                <a:gd name="connsiteY81" fmla="*/ 97971 h 2253342"/>
                <a:gd name="connsiteX82" fmla="*/ 325824 w 1735853"/>
                <a:gd name="connsiteY82" fmla="*/ 130628 h 2253342"/>
                <a:gd name="connsiteX83" fmla="*/ 304053 w 1735853"/>
                <a:gd name="connsiteY83" fmla="*/ 163285 h 2253342"/>
                <a:gd name="connsiteX84" fmla="*/ 293167 w 1735853"/>
                <a:gd name="connsiteY84" fmla="*/ 217714 h 2253342"/>
                <a:gd name="connsiteX85" fmla="*/ 282282 w 1735853"/>
                <a:gd name="connsiteY85" fmla="*/ 250371 h 2253342"/>
                <a:gd name="connsiteX86" fmla="*/ 271396 w 1735853"/>
                <a:gd name="connsiteY86" fmla="*/ 293914 h 2253342"/>
                <a:gd name="connsiteX87" fmla="*/ 238739 w 1735853"/>
                <a:gd name="connsiteY87" fmla="*/ 348342 h 2253342"/>
                <a:gd name="connsiteX0" fmla="*/ 198792 w 1695906"/>
                <a:gd name="connsiteY0" fmla="*/ 348342 h 2253342"/>
                <a:gd name="connsiteX1" fmla="*/ 198792 w 1695906"/>
                <a:gd name="connsiteY1" fmla="*/ 348342 h 2253342"/>
                <a:gd name="connsiteX2" fmla="*/ 111706 w 1695906"/>
                <a:gd name="connsiteY2" fmla="*/ 457200 h 2253342"/>
                <a:gd name="connsiteX3" fmla="*/ 100820 w 1695906"/>
                <a:gd name="connsiteY3" fmla="*/ 489857 h 2253342"/>
                <a:gd name="connsiteX4" fmla="*/ 68163 w 1695906"/>
                <a:gd name="connsiteY4" fmla="*/ 511628 h 2253342"/>
                <a:gd name="connsiteX5" fmla="*/ 46392 w 1695906"/>
                <a:gd name="connsiteY5" fmla="*/ 533400 h 2253342"/>
                <a:gd name="connsiteX6" fmla="*/ 32438 w 1695906"/>
                <a:gd name="connsiteY6" fmla="*/ 700523 h 2253342"/>
                <a:gd name="connsiteX7" fmla="*/ 13131 w 1695906"/>
                <a:gd name="connsiteY7" fmla="*/ 803154 h 2253342"/>
                <a:gd name="connsiteX8" fmla="*/ 1532 w 1695906"/>
                <a:gd name="connsiteY8" fmla="*/ 877906 h 2253342"/>
                <a:gd name="connsiteX9" fmla="*/ 12417 w 1695906"/>
                <a:gd name="connsiteY9" fmla="*/ 1023257 h 2253342"/>
                <a:gd name="connsiteX10" fmla="*/ 5107 w 1695906"/>
                <a:gd name="connsiteY10" fmla="*/ 1141777 h 2253342"/>
                <a:gd name="connsiteX11" fmla="*/ 2849 w 1695906"/>
                <a:gd name="connsiteY11" fmla="*/ 1251857 h 2253342"/>
                <a:gd name="connsiteX12" fmla="*/ 46392 w 1695906"/>
                <a:gd name="connsiteY12" fmla="*/ 1306285 h 2253342"/>
                <a:gd name="connsiteX13" fmla="*/ 57277 w 1695906"/>
                <a:gd name="connsiteY13" fmla="*/ 1338942 h 2253342"/>
                <a:gd name="connsiteX14" fmla="*/ 35506 w 1695906"/>
                <a:gd name="connsiteY14" fmla="*/ 1534885 h 2253342"/>
                <a:gd name="connsiteX15" fmla="*/ 24620 w 1695906"/>
                <a:gd name="connsiteY15" fmla="*/ 1567542 h 2253342"/>
                <a:gd name="connsiteX16" fmla="*/ 35506 w 1695906"/>
                <a:gd name="connsiteY16" fmla="*/ 1709057 h 2253342"/>
                <a:gd name="connsiteX17" fmla="*/ 57277 w 1695906"/>
                <a:gd name="connsiteY17" fmla="*/ 1741714 h 2253342"/>
                <a:gd name="connsiteX18" fmla="*/ 100820 w 1695906"/>
                <a:gd name="connsiteY18" fmla="*/ 1785257 h 2253342"/>
                <a:gd name="connsiteX19" fmla="*/ 122592 w 1695906"/>
                <a:gd name="connsiteY19" fmla="*/ 1807028 h 2253342"/>
                <a:gd name="connsiteX20" fmla="*/ 144363 w 1695906"/>
                <a:gd name="connsiteY20" fmla="*/ 1828800 h 2253342"/>
                <a:gd name="connsiteX21" fmla="*/ 177020 w 1695906"/>
                <a:gd name="connsiteY21" fmla="*/ 1850571 h 2253342"/>
                <a:gd name="connsiteX22" fmla="*/ 220563 w 1695906"/>
                <a:gd name="connsiteY22" fmla="*/ 1905000 h 2253342"/>
                <a:gd name="connsiteX23" fmla="*/ 242335 w 1695906"/>
                <a:gd name="connsiteY23" fmla="*/ 1937657 h 2253342"/>
                <a:gd name="connsiteX24" fmla="*/ 318535 w 1695906"/>
                <a:gd name="connsiteY24" fmla="*/ 2002971 h 2253342"/>
                <a:gd name="connsiteX25" fmla="*/ 405620 w 1695906"/>
                <a:gd name="connsiteY25" fmla="*/ 2079171 h 2253342"/>
                <a:gd name="connsiteX26" fmla="*/ 427392 w 1695906"/>
                <a:gd name="connsiteY26" fmla="*/ 2100942 h 2253342"/>
                <a:gd name="connsiteX27" fmla="*/ 492706 w 1695906"/>
                <a:gd name="connsiteY27" fmla="*/ 2122714 h 2253342"/>
                <a:gd name="connsiteX28" fmla="*/ 525363 w 1695906"/>
                <a:gd name="connsiteY28" fmla="*/ 2133600 h 2253342"/>
                <a:gd name="connsiteX29" fmla="*/ 601563 w 1695906"/>
                <a:gd name="connsiteY29" fmla="*/ 2177142 h 2253342"/>
                <a:gd name="connsiteX30" fmla="*/ 699535 w 1695906"/>
                <a:gd name="connsiteY30" fmla="*/ 2198914 h 2253342"/>
                <a:gd name="connsiteX31" fmla="*/ 786620 w 1695906"/>
                <a:gd name="connsiteY31" fmla="*/ 2220685 h 2253342"/>
                <a:gd name="connsiteX32" fmla="*/ 851935 w 1695906"/>
                <a:gd name="connsiteY32" fmla="*/ 2242457 h 2253342"/>
                <a:gd name="connsiteX33" fmla="*/ 884592 w 1695906"/>
                <a:gd name="connsiteY33" fmla="*/ 2253342 h 2253342"/>
                <a:gd name="connsiteX34" fmla="*/ 1026106 w 1695906"/>
                <a:gd name="connsiteY34" fmla="*/ 2242457 h 2253342"/>
                <a:gd name="connsiteX35" fmla="*/ 1091420 w 1695906"/>
                <a:gd name="connsiteY35" fmla="*/ 2177142 h 2253342"/>
                <a:gd name="connsiteX36" fmla="*/ 1145849 w 1695906"/>
                <a:gd name="connsiteY36" fmla="*/ 2122714 h 2253342"/>
                <a:gd name="connsiteX37" fmla="*/ 1167620 w 1695906"/>
                <a:gd name="connsiteY37" fmla="*/ 2090057 h 2253342"/>
                <a:gd name="connsiteX38" fmla="*/ 1222049 w 1695906"/>
                <a:gd name="connsiteY38" fmla="*/ 2035628 h 2253342"/>
                <a:gd name="connsiteX39" fmla="*/ 1287363 w 1695906"/>
                <a:gd name="connsiteY39" fmla="*/ 1970314 h 2253342"/>
                <a:gd name="connsiteX40" fmla="*/ 1330906 w 1695906"/>
                <a:gd name="connsiteY40" fmla="*/ 1905000 h 2253342"/>
                <a:gd name="connsiteX41" fmla="*/ 1374449 w 1695906"/>
                <a:gd name="connsiteY41" fmla="*/ 1839685 h 2253342"/>
                <a:gd name="connsiteX42" fmla="*/ 1396220 w 1695906"/>
                <a:gd name="connsiteY42" fmla="*/ 1807028 h 2253342"/>
                <a:gd name="connsiteX43" fmla="*/ 1472420 w 1695906"/>
                <a:gd name="connsiteY43" fmla="*/ 1730828 h 2253342"/>
                <a:gd name="connsiteX44" fmla="*/ 1494192 w 1695906"/>
                <a:gd name="connsiteY44" fmla="*/ 1709057 h 2253342"/>
                <a:gd name="connsiteX45" fmla="*/ 1515963 w 1695906"/>
                <a:gd name="connsiteY45" fmla="*/ 1676400 h 2253342"/>
                <a:gd name="connsiteX46" fmla="*/ 1537735 w 1695906"/>
                <a:gd name="connsiteY46" fmla="*/ 1654628 h 2253342"/>
                <a:gd name="connsiteX47" fmla="*/ 1581277 w 1695906"/>
                <a:gd name="connsiteY47" fmla="*/ 1578428 h 2253342"/>
                <a:gd name="connsiteX48" fmla="*/ 1635706 w 1695906"/>
                <a:gd name="connsiteY48" fmla="*/ 1513114 h 2253342"/>
                <a:gd name="connsiteX49" fmla="*/ 1679249 w 1695906"/>
                <a:gd name="connsiteY49" fmla="*/ 1447800 h 2253342"/>
                <a:gd name="connsiteX50" fmla="*/ 1679249 w 1695906"/>
                <a:gd name="connsiteY50" fmla="*/ 1251857 h 2253342"/>
                <a:gd name="connsiteX51" fmla="*/ 1657477 w 1695906"/>
                <a:gd name="connsiteY51" fmla="*/ 1175657 h 2253342"/>
                <a:gd name="connsiteX52" fmla="*/ 1635706 w 1695906"/>
                <a:gd name="connsiteY52" fmla="*/ 1066800 h 2253342"/>
                <a:gd name="connsiteX53" fmla="*/ 1603049 w 1695906"/>
                <a:gd name="connsiteY53" fmla="*/ 957942 h 2253342"/>
                <a:gd name="connsiteX54" fmla="*/ 1581277 w 1695906"/>
                <a:gd name="connsiteY54" fmla="*/ 936171 h 2253342"/>
                <a:gd name="connsiteX55" fmla="*/ 1548620 w 1695906"/>
                <a:gd name="connsiteY55" fmla="*/ 881742 h 2253342"/>
                <a:gd name="connsiteX56" fmla="*/ 1483306 w 1695906"/>
                <a:gd name="connsiteY56" fmla="*/ 783771 h 2253342"/>
                <a:gd name="connsiteX57" fmla="*/ 1461535 w 1695906"/>
                <a:gd name="connsiteY57" fmla="*/ 751114 h 2253342"/>
                <a:gd name="connsiteX58" fmla="*/ 1451394 w 1695906"/>
                <a:gd name="connsiteY58" fmla="*/ 696685 h 2253342"/>
                <a:gd name="connsiteX59" fmla="*/ 1440757 w 1695906"/>
                <a:gd name="connsiteY59" fmla="*/ 653142 h 2253342"/>
                <a:gd name="connsiteX60" fmla="*/ 1424305 w 1695906"/>
                <a:gd name="connsiteY60" fmla="*/ 620485 h 2253342"/>
                <a:gd name="connsiteX61" fmla="*/ 1341792 w 1695906"/>
                <a:gd name="connsiteY61" fmla="*/ 544285 h 2253342"/>
                <a:gd name="connsiteX62" fmla="*/ 1320020 w 1695906"/>
                <a:gd name="connsiteY62" fmla="*/ 478971 h 2253342"/>
                <a:gd name="connsiteX63" fmla="*/ 1309135 w 1695906"/>
                <a:gd name="connsiteY63" fmla="*/ 446314 h 2253342"/>
                <a:gd name="connsiteX64" fmla="*/ 1254706 w 1695906"/>
                <a:gd name="connsiteY64" fmla="*/ 391885 h 2253342"/>
                <a:gd name="connsiteX65" fmla="*/ 1200277 w 1695906"/>
                <a:gd name="connsiteY65" fmla="*/ 337457 h 2253342"/>
                <a:gd name="connsiteX66" fmla="*/ 1178506 w 1695906"/>
                <a:gd name="connsiteY66" fmla="*/ 315685 h 2253342"/>
                <a:gd name="connsiteX67" fmla="*/ 1113192 w 1695906"/>
                <a:gd name="connsiteY67" fmla="*/ 293914 h 2253342"/>
                <a:gd name="connsiteX68" fmla="*/ 1080535 w 1695906"/>
                <a:gd name="connsiteY68" fmla="*/ 283028 h 2253342"/>
                <a:gd name="connsiteX69" fmla="*/ 1004335 w 1695906"/>
                <a:gd name="connsiteY69" fmla="*/ 261257 h 2253342"/>
                <a:gd name="connsiteX70" fmla="*/ 949906 w 1695906"/>
                <a:gd name="connsiteY70" fmla="*/ 217714 h 2253342"/>
                <a:gd name="connsiteX71" fmla="*/ 895477 w 1695906"/>
                <a:gd name="connsiteY71" fmla="*/ 174171 h 2253342"/>
                <a:gd name="connsiteX72" fmla="*/ 862820 w 1695906"/>
                <a:gd name="connsiteY72" fmla="*/ 163285 h 2253342"/>
                <a:gd name="connsiteX73" fmla="*/ 830163 w 1695906"/>
                <a:gd name="connsiteY73" fmla="*/ 141514 h 2253342"/>
                <a:gd name="connsiteX74" fmla="*/ 797506 w 1695906"/>
                <a:gd name="connsiteY74" fmla="*/ 130628 h 2253342"/>
                <a:gd name="connsiteX75" fmla="*/ 699535 w 1695906"/>
                <a:gd name="connsiteY75" fmla="*/ 76200 h 2253342"/>
                <a:gd name="connsiteX76" fmla="*/ 645106 w 1695906"/>
                <a:gd name="connsiteY76" fmla="*/ 32657 h 2253342"/>
                <a:gd name="connsiteX77" fmla="*/ 503592 w 1695906"/>
                <a:gd name="connsiteY77" fmla="*/ 0 h 2253342"/>
                <a:gd name="connsiteX78" fmla="*/ 351192 w 1695906"/>
                <a:gd name="connsiteY78" fmla="*/ 21771 h 2253342"/>
                <a:gd name="connsiteX79" fmla="*/ 329420 w 1695906"/>
                <a:gd name="connsiteY79" fmla="*/ 43542 h 2253342"/>
                <a:gd name="connsiteX80" fmla="*/ 296763 w 1695906"/>
                <a:gd name="connsiteY80" fmla="*/ 97971 h 2253342"/>
                <a:gd name="connsiteX81" fmla="*/ 285877 w 1695906"/>
                <a:gd name="connsiteY81" fmla="*/ 130628 h 2253342"/>
                <a:gd name="connsiteX82" fmla="*/ 264106 w 1695906"/>
                <a:gd name="connsiteY82" fmla="*/ 163285 h 2253342"/>
                <a:gd name="connsiteX83" fmla="*/ 253220 w 1695906"/>
                <a:gd name="connsiteY83" fmla="*/ 217714 h 2253342"/>
                <a:gd name="connsiteX84" fmla="*/ 242335 w 1695906"/>
                <a:gd name="connsiteY84" fmla="*/ 250371 h 2253342"/>
                <a:gd name="connsiteX85" fmla="*/ 231449 w 1695906"/>
                <a:gd name="connsiteY85" fmla="*/ 293914 h 2253342"/>
                <a:gd name="connsiteX86" fmla="*/ 198792 w 1695906"/>
                <a:gd name="connsiteY86" fmla="*/ 348342 h 2253342"/>
                <a:gd name="connsiteX0" fmla="*/ 198792 w 1694966"/>
                <a:gd name="connsiteY0" fmla="*/ 348342 h 2253342"/>
                <a:gd name="connsiteX1" fmla="*/ 198792 w 1694966"/>
                <a:gd name="connsiteY1" fmla="*/ 348342 h 2253342"/>
                <a:gd name="connsiteX2" fmla="*/ 111706 w 1694966"/>
                <a:gd name="connsiteY2" fmla="*/ 457200 h 2253342"/>
                <a:gd name="connsiteX3" fmla="*/ 100820 w 1694966"/>
                <a:gd name="connsiteY3" fmla="*/ 489857 h 2253342"/>
                <a:gd name="connsiteX4" fmla="*/ 68163 w 1694966"/>
                <a:gd name="connsiteY4" fmla="*/ 511628 h 2253342"/>
                <a:gd name="connsiteX5" fmla="*/ 46392 w 1694966"/>
                <a:gd name="connsiteY5" fmla="*/ 533400 h 2253342"/>
                <a:gd name="connsiteX6" fmla="*/ 32438 w 1694966"/>
                <a:gd name="connsiteY6" fmla="*/ 700523 h 2253342"/>
                <a:gd name="connsiteX7" fmla="*/ 13131 w 1694966"/>
                <a:gd name="connsiteY7" fmla="*/ 803154 h 2253342"/>
                <a:gd name="connsiteX8" fmla="*/ 1532 w 1694966"/>
                <a:gd name="connsiteY8" fmla="*/ 877906 h 2253342"/>
                <a:gd name="connsiteX9" fmla="*/ 12417 w 1694966"/>
                <a:gd name="connsiteY9" fmla="*/ 1023257 h 2253342"/>
                <a:gd name="connsiteX10" fmla="*/ 5107 w 1694966"/>
                <a:gd name="connsiteY10" fmla="*/ 1141777 h 2253342"/>
                <a:gd name="connsiteX11" fmla="*/ 2849 w 1694966"/>
                <a:gd name="connsiteY11" fmla="*/ 1251857 h 2253342"/>
                <a:gd name="connsiteX12" fmla="*/ 46392 w 1694966"/>
                <a:gd name="connsiteY12" fmla="*/ 1306285 h 2253342"/>
                <a:gd name="connsiteX13" fmla="*/ 57277 w 1694966"/>
                <a:gd name="connsiteY13" fmla="*/ 1338942 h 2253342"/>
                <a:gd name="connsiteX14" fmla="*/ 35506 w 1694966"/>
                <a:gd name="connsiteY14" fmla="*/ 1534885 h 2253342"/>
                <a:gd name="connsiteX15" fmla="*/ 24620 w 1694966"/>
                <a:gd name="connsiteY15" fmla="*/ 1567542 h 2253342"/>
                <a:gd name="connsiteX16" fmla="*/ 35506 w 1694966"/>
                <a:gd name="connsiteY16" fmla="*/ 1709057 h 2253342"/>
                <a:gd name="connsiteX17" fmla="*/ 57277 w 1694966"/>
                <a:gd name="connsiteY17" fmla="*/ 1741714 h 2253342"/>
                <a:gd name="connsiteX18" fmla="*/ 100820 w 1694966"/>
                <a:gd name="connsiteY18" fmla="*/ 1785257 h 2253342"/>
                <a:gd name="connsiteX19" fmla="*/ 122592 w 1694966"/>
                <a:gd name="connsiteY19" fmla="*/ 1807028 h 2253342"/>
                <a:gd name="connsiteX20" fmla="*/ 144363 w 1694966"/>
                <a:gd name="connsiteY20" fmla="*/ 1828800 h 2253342"/>
                <a:gd name="connsiteX21" fmla="*/ 177020 w 1694966"/>
                <a:gd name="connsiteY21" fmla="*/ 1850571 h 2253342"/>
                <a:gd name="connsiteX22" fmla="*/ 220563 w 1694966"/>
                <a:gd name="connsiteY22" fmla="*/ 1905000 h 2253342"/>
                <a:gd name="connsiteX23" fmla="*/ 242335 w 1694966"/>
                <a:gd name="connsiteY23" fmla="*/ 1937657 h 2253342"/>
                <a:gd name="connsiteX24" fmla="*/ 318535 w 1694966"/>
                <a:gd name="connsiteY24" fmla="*/ 2002971 h 2253342"/>
                <a:gd name="connsiteX25" fmla="*/ 405620 w 1694966"/>
                <a:gd name="connsiteY25" fmla="*/ 2079171 h 2253342"/>
                <a:gd name="connsiteX26" fmla="*/ 427392 w 1694966"/>
                <a:gd name="connsiteY26" fmla="*/ 2100942 h 2253342"/>
                <a:gd name="connsiteX27" fmla="*/ 492706 w 1694966"/>
                <a:gd name="connsiteY27" fmla="*/ 2122714 h 2253342"/>
                <a:gd name="connsiteX28" fmla="*/ 525363 w 1694966"/>
                <a:gd name="connsiteY28" fmla="*/ 2133600 h 2253342"/>
                <a:gd name="connsiteX29" fmla="*/ 601563 w 1694966"/>
                <a:gd name="connsiteY29" fmla="*/ 2177142 h 2253342"/>
                <a:gd name="connsiteX30" fmla="*/ 699535 w 1694966"/>
                <a:gd name="connsiteY30" fmla="*/ 2198914 h 2253342"/>
                <a:gd name="connsiteX31" fmla="*/ 786620 w 1694966"/>
                <a:gd name="connsiteY31" fmla="*/ 2220685 h 2253342"/>
                <a:gd name="connsiteX32" fmla="*/ 851935 w 1694966"/>
                <a:gd name="connsiteY32" fmla="*/ 2242457 h 2253342"/>
                <a:gd name="connsiteX33" fmla="*/ 884592 w 1694966"/>
                <a:gd name="connsiteY33" fmla="*/ 2253342 h 2253342"/>
                <a:gd name="connsiteX34" fmla="*/ 1026106 w 1694966"/>
                <a:gd name="connsiteY34" fmla="*/ 2242457 h 2253342"/>
                <a:gd name="connsiteX35" fmla="*/ 1091420 w 1694966"/>
                <a:gd name="connsiteY35" fmla="*/ 2177142 h 2253342"/>
                <a:gd name="connsiteX36" fmla="*/ 1145849 w 1694966"/>
                <a:gd name="connsiteY36" fmla="*/ 2122714 h 2253342"/>
                <a:gd name="connsiteX37" fmla="*/ 1167620 w 1694966"/>
                <a:gd name="connsiteY37" fmla="*/ 2090057 h 2253342"/>
                <a:gd name="connsiteX38" fmla="*/ 1222049 w 1694966"/>
                <a:gd name="connsiteY38" fmla="*/ 2035628 h 2253342"/>
                <a:gd name="connsiteX39" fmla="*/ 1287363 w 1694966"/>
                <a:gd name="connsiteY39" fmla="*/ 1970314 h 2253342"/>
                <a:gd name="connsiteX40" fmla="*/ 1330906 w 1694966"/>
                <a:gd name="connsiteY40" fmla="*/ 1905000 h 2253342"/>
                <a:gd name="connsiteX41" fmla="*/ 1374449 w 1694966"/>
                <a:gd name="connsiteY41" fmla="*/ 1839685 h 2253342"/>
                <a:gd name="connsiteX42" fmla="*/ 1396220 w 1694966"/>
                <a:gd name="connsiteY42" fmla="*/ 1807028 h 2253342"/>
                <a:gd name="connsiteX43" fmla="*/ 1472420 w 1694966"/>
                <a:gd name="connsiteY43" fmla="*/ 1730828 h 2253342"/>
                <a:gd name="connsiteX44" fmla="*/ 1494192 w 1694966"/>
                <a:gd name="connsiteY44" fmla="*/ 1709057 h 2253342"/>
                <a:gd name="connsiteX45" fmla="*/ 1515963 w 1694966"/>
                <a:gd name="connsiteY45" fmla="*/ 1676400 h 2253342"/>
                <a:gd name="connsiteX46" fmla="*/ 1537735 w 1694966"/>
                <a:gd name="connsiteY46" fmla="*/ 1654628 h 2253342"/>
                <a:gd name="connsiteX47" fmla="*/ 1581277 w 1694966"/>
                <a:gd name="connsiteY47" fmla="*/ 1578428 h 2253342"/>
                <a:gd name="connsiteX48" fmla="*/ 1635706 w 1694966"/>
                <a:gd name="connsiteY48" fmla="*/ 1513114 h 2253342"/>
                <a:gd name="connsiteX49" fmla="*/ 1679249 w 1694966"/>
                <a:gd name="connsiteY49" fmla="*/ 1447800 h 2253342"/>
                <a:gd name="connsiteX50" fmla="*/ 1679249 w 1694966"/>
                <a:gd name="connsiteY50" fmla="*/ 1251857 h 2253342"/>
                <a:gd name="connsiteX51" fmla="*/ 1596230 w 1694966"/>
                <a:gd name="connsiteY51" fmla="*/ 1183019 h 2253342"/>
                <a:gd name="connsiteX52" fmla="*/ 1635706 w 1694966"/>
                <a:gd name="connsiteY52" fmla="*/ 1066800 h 2253342"/>
                <a:gd name="connsiteX53" fmla="*/ 1603049 w 1694966"/>
                <a:gd name="connsiteY53" fmla="*/ 957942 h 2253342"/>
                <a:gd name="connsiteX54" fmla="*/ 1581277 w 1694966"/>
                <a:gd name="connsiteY54" fmla="*/ 936171 h 2253342"/>
                <a:gd name="connsiteX55" fmla="*/ 1548620 w 1694966"/>
                <a:gd name="connsiteY55" fmla="*/ 881742 h 2253342"/>
                <a:gd name="connsiteX56" fmla="*/ 1483306 w 1694966"/>
                <a:gd name="connsiteY56" fmla="*/ 783771 h 2253342"/>
                <a:gd name="connsiteX57" fmla="*/ 1461535 w 1694966"/>
                <a:gd name="connsiteY57" fmla="*/ 751114 h 2253342"/>
                <a:gd name="connsiteX58" fmla="*/ 1451394 w 1694966"/>
                <a:gd name="connsiteY58" fmla="*/ 696685 h 2253342"/>
                <a:gd name="connsiteX59" fmla="*/ 1440757 w 1694966"/>
                <a:gd name="connsiteY59" fmla="*/ 653142 h 2253342"/>
                <a:gd name="connsiteX60" fmla="*/ 1424305 w 1694966"/>
                <a:gd name="connsiteY60" fmla="*/ 620485 h 2253342"/>
                <a:gd name="connsiteX61" fmla="*/ 1341792 w 1694966"/>
                <a:gd name="connsiteY61" fmla="*/ 544285 h 2253342"/>
                <a:gd name="connsiteX62" fmla="*/ 1320020 w 1694966"/>
                <a:gd name="connsiteY62" fmla="*/ 478971 h 2253342"/>
                <a:gd name="connsiteX63" fmla="*/ 1309135 w 1694966"/>
                <a:gd name="connsiteY63" fmla="*/ 446314 h 2253342"/>
                <a:gd name="connsiteX64" fmla="*/ 1254706 w 1694966"/>
                <a:gd name="connsiteY64" fmla="*/ 391885 h 2253342"/>
                <a:gd name="connsiteX65" fmla="*/ 1200277 w 1694966"/>
                <a:gd name="connsiteY65" fmla="*/ 337457 h 2253342"/>
                <a:gd name="connsiteX66" fmla="*/ 1178506 w 1694966"/>
                <a:gd name="connsiteY66" fmla="*/ 315685 h 2253342"/>
                <a:gd name="connsiteX67" fmla="*/ 1113192 w 1694966"/>
                <a:gd name="connsiteY67" fmla="*/ 293914 h 2253342"/>
                <a:gd name="connsiteX68" fmla="*/ 1080535 w 1694966"/>
                <a:gd name="connsiteY68" fmla="*/ 283028 h 2253342"/>
                <a:gd name="connsiteX69" fmla="*/ 1004335 w 1694966"/>
                <a:gd name="connsiteY69" fmla="*/ 261257 h 2253342"/>
                <a:gd name="connsiteX70" fmla="*/ 949906 w 1694966"/>
                <a:gd name="connsiteY70" fmla="*/ 217714 h 2253342"/>
                <a:gd name="connsiteX71" fmla="*/ 895477 w 1694966"/>
                <a:gd name="connsiteY71" fmla="*/ 174171 h 2253342"/>
                <a:gd name="connsiteX72" fmla="*/ 862820 w 1694966"/>
                <a:gd name="connsiteY72" fmla="*/ 163285 h 2253342"/>
                <a:gd name="connsiteX73" fmla="*/ 830163 w 1694966"/>
                <a:gd name="connsiteY73" fmla="*/ 141514 h 2253342"/>
                <a:gd name="connsiteX74" fmla="*/ 797506 w 1694966"/>
                <a:gd name="connsiteY74" fmla="*/ 130628 h 2253342"/>
                <a:gd name="connsiteX75" fmla="*/ 699535 w 1694966"/>
                <a:gd name="connsiteY75" fmla="*/ 76200 h 2253342"/>
                <a:gd name="connsiteX76" fmla="*/ 645106 w 1694966"/>
                <a:gd name="connsiteY76" fmla="*/ 32657 h 2253342"/>
                <a:gd name="connsiteX77" fmla="*/ 503592 w 1694966"/>
                <a:gd name="connsiteY77" fmla="*/ 0 h 2253342"/>
                <a:gd name="connsiteX78" fmla="*/ 351192 w 1694966"/>
                <a:gd name="connsiteY78" fmla="*/ 21771 h 2253342"/>
                <a:gd name="connsiteX79" fmla="*/ 329420 w 1694966"/>
                <a:gd name="connsiteY79" fmla="*/ 43542 h 2253342"/>
                <a:gd name="connsiteX80" fmla="*/ 296763 w 1694966"/>
                <a:gd name="connsiteY80" fmla="*/ 97971 h 2253342"/>
                <a:gd name="connsiteX81" fmla="*/ 285877 w 1694966"/>
                <a:gd name="connsiteY81" fmla="*/ 130628 h 2253342"/>
                <a:gd name="connsiteX82" fmla="*/ 264106 w 1694966"/>
                <a:gd name="connsiteY82" fmla="*/ 163285 h 2253342"/>
                <a:gd name="connsiteX83" fmla="*/ 253220 w 1694966"/>
                <a:gd name="connsiteY83" fmla="*/ 217714 h 2253342"/>
                <a:gd name="connsiteX84" fmla="*/ 242335 w 1694966"/>
                <a:gd name="connsiteY84" fmla="*/ 250371 h 2253342"/>
                <a:gd name="connsiteX85" fmla="*/ 231449 w 1694966"/>
                <a:gd name="connsiteY85" fmla="*/ 293914 h 2253342"/>
                <a:gd name="connsiteX86" fmla="*/ 198792 w 1694966"/>
                <a:gd name="connsiteY86" fmla="*/ 348342 h 2253342"/>
                <a:gd name="connsiteX0" fmla="*/ 198792 w 1679259"/>
                <a:gd name="connsiteY0" fmla="*/ 348342 h 2253342"/>
                <a:gd name="connsiteX1" fmla="*/ 198792 w 1679259"/>
                <a:gd name="connsiteY1" fmla="*/ 348342 h 2253342"/>
                <a:gd name="connsiteX2" fmla="*/ 111706 w 1679259"/>
                <a:gd name="connsiteY2" fmla="*/ 457200 h 2253342"/>
                <a:gd name="connsiteX3" fmla="*/ 100820 w 1679259"/>
                <a:gd name="connsiteY3" fmla="*/ 489857 h 2253342"/>
                <a:gd name="connsiteX4" fmla="*/ 68163 w 1679259"/>
                <a:gd name="connsiteY4" fmla="*/ 511628 h 2253342"/>
                <a:gd name="connsiteX5" fmla="*/ 46392 w 1679259"/>
                <a:gd name="connsiteY5" fmla="*/ 533400 h 2253342"/>
                <a:gd name="connsiteX6" fmla="*/ 32438 w 1679259"/>
                <a:gd name="connsiteY6" fmla="*/ 700523 h 2253342"/>
                <a:gd name="connsiteX7" fmla="*/ 13131 w 1679259"/>
                <a:gd name="connsiteY7" fmla="*/ 803154 h 2253342"/>
                <a:gd name="connsiteX8" fmla="*/ 1532 w 1679259"/>
                <a:gd name="connsiteY8" fmla="*/ 877906 h 2253342"/>
                <a:gd name="connsiteX9" fmla="*/ 12417 w 1679259"/>
                <a:gd name="connsiteY9" fmla="*/ 1023257 h 2253342"/>
                <a:gd name="connsiteX10" fmla="*/ 5107 w 1679259"/>
                <a:gd name="connsiteY10" fmla="*/ 1141777 h 2253342"/>
                <a:gd name="connsiteX11" fmla="*/ 2849 w 1679259"/>
                <a:gd name="connsiteY11" fmla="*/ 1251857 h 2253342"/>
                <a:gd name="connsiteX12" fmla="*/ 46392 w 1679259"/>
                <a:gd name="connsiteY12" fmla="*/ 1306285 h 2253342"/>
                <a:gd name="connsiteX13" fmla="*/ 57277 w 1679259"/>
                <a:gd name="connsiteY13" fmla="*/ 1338942 h 2253342"/>
                <a:gd name="connsiteX14" fmla="*/ 35506 w 1679259"/>
                <a:gd name="connsiteY14" fmla="*/ 1534885 h 2253342"/>
                <a:gd name="connsiteX15" fmla="*/ 24620 w 1679259"/>
                <a:gd name="connsiteY15" fmla="*/ 1567542 h 2253342"/>
                <a:gd name="connsiteX16" fmla="*/ 35506 w 1679259"/>
                <a:gd name="connsiteY16" fmla="*/ 1709057 h 2253342"/>
                <a:gd name="connsiteX17" fmla="*/ 57277 w 1679259"/>
                <a:gd name="connsiteY17" fmla="*/ 1741714 h 2253342"/>
                <a:gd name="connsiteX18" fmla="*/ 100820 w 1679259"/>
                <a:gd name="connsiteY18" fmla="*/ 1785257 h 2253342"/>
                <a:gd name="connsiteX19" fmla="*/ 122592 w 1679259"/>
                <a:gd name="connsiteY19" fmla="*/ 1807028 h 2253342"/>
                <a:gd name="connsiteX20" fmla="*/ 144363 w 1679259"/>
                <a:gd name="connsiteY20" fmla="*/ 1828800 h 2253342"/>
                <a:gd name="connsiteX21" fmla="*/ 177020 w 1679259"/>
                <a:gd name="connsiteY21" fmla="*/ 1850571 h 2253342"/>
                <a:gd name="connsiteX22" fmla="*/ 220563 w 1679259"/>
                <a:gd name="connsiteY22" fmla="*/ 1905000 h 2253342"/>
                <a:gd name="connsiteX23" fmla="*/ 242335 w 1679259"/>
                <a:gd name="connsiteY23" fmla="*/ 1937657 h 2253342"/>
                <a:gd name="connsiteX24" fmla="*/ 318535 w 1679259"/>
                <a:gd name="connsiteY24" fmla="*/ 2002971 h 2253342"/>
                <a:gd name="connsiteX25" fmla="*/ 405620 w 1679259"/>
                <a:gd name="connsiteY25" fmla="*/ 2079171 h 2253342"/>
                <a:gd name="connsiteX26" fmla="*/ 427392 w 1679259"/>
                <a:gd name="connsiteY26" fmla="*/ 2100942 h 2253342"/>
                <a:gd name="connsiteX27" fmla="*/ 492706 w 1679259"/>
                <a:gd name="connsiteY27" fmla="*/ 2122714 h 2253342"/>
                <a:gd name="connsiteX28" fmla="*/ 525363 w 1679259"/>
                <a:gd name="connsiteY28" fmla="*/ 2133600 h 2253342"/>
                <a:gd name="connsiteX29" fmla="*/ 601563 w 1679259"/>
                <a:gd name="connsiteY29" fmla="*/ 2177142 h 2253342"/>
                <a:gd name="connsiteX30" fmla="*/ 699535 w 1679259"/>
                <a:gd name="connsiteY30" fmla="*/ 2198914 h 2253342"/>
                <a:gd name="connsiteX31" fmla="*/ 786620 w 1679259"/>
                <a:gd name="connsiteY31" fmla="*/ 2220685 h 2253342"/>
                <a:gd name="connsiteX32" fmla="*/ 851935 w 1679259"/>
                <a:gd name="connsiteY32" fmla="*/ 2242457 h 2253342"/>
                <a:gd name="connsiteX33" fmla="*/ 884592 w 1679259"/>
                <a:gd name="connsiteY33" fmla="*/ 2253342 h 2253342"/>
                <a:gd name="connsiteX34" fmla="*/ 1026106 w 1679259"/>
                <a:gd name="connsiteY34" fmla="*/ 2242457 h 2253342"/>
                <a:gd name="connsiteX35" fmla="*/ 1091420 w 1679259"/>
                <a:gd name="connsiteY35" fmla="*/ 2177142 h 2253342"/>
                <a:gd name="connsiteX36" fmla="*/ 1145849 w 1679259"/>
                <a:gd name="connsiteY36" fmla="*/ 2122714 h 2253342"/>
                <a:gd name="connsiteX37" fmla="*/ 1167620 w 1679259"/>
                <a:gd name="connsiteY37" fmla="*/ 2090057 h 2253342"/>
                <a:gd name="connsiteX38" fmla="*/ 1222049 w 1679259"/>
                <a:gd name="connsiteY38" fmla="*/ 2035628 h 2253342"/>
                <a:gd name="connsiteX39" fmla="*/ 1287363 w 1679259"/>
                <a:gd name="connsiteY39" fmla="*/ 1970314 h 2253342"/>
                <a:gd name="connsiteX40" fmla="*/ 1330906 w 1679259"/>
                <a:gd name="connsiteY40" fmla="*/ 1905000 h 2253342"/>
                <a:gd name="connsiteX41" fmla="*/ 1374449 w 1679259"/>
                <a:gd name="connsiteY41" fmla="*/ 1839685 h 2253342"/>
                <a:gd name="connsiteX42" fmla="*/ 1396220 w 1679259"/>
                <a:gd name="connsiteY42" fmla="*/ 1807028 h 2253342"/>
                <a:gd name="connsiteX43" fmla="*/ 1472420 w 1679259"/>
                <a:gd name="connsiteY43" fmla="*/ 1730828 h 2253342"/>
                <a:gd name="connsiteX44" fmla="*/ 1494192 w 1679259"/>
                <a:gd name="connsiteY44" fmla="*/ 1709057 h 2253342"/>
                <a:gd name="connsiteX45" fmla="*/ 1515963 w 1679259"/>
                <a:gd name="connsiteY45" fmla="*/ 1676400 h 2253342"/>
                <a:gd name="connsiteX46" fmla="*/ 1537735 w 1679259"/>
                <a:gd name="connsiteY46" fmla="*/ 1654628 h 2253342"/>
                <a:gd name="connsiteX47" fmla="*/ 1581277 w 1679259"/>
                <a:gd name="connsiteY47" fmla="*/ 1578428 h 2253342"/>
                <a:gd name="connsiteX48" fmla="*/ 1635706 w 1679259"/>
                <a:gd name="connsiteY48" fmla="*/ 1513114 h 2253342"/>
                <a:gd name="connsiteX49" fmla="*/ 1601299 w 1679259"/>
                <a:gd name="connsiteY49" fmla="*/ 1433077 h 2253342"/>
                <a:gd name="connsiteX50" fmla="*/ 1679249 w 1679259"/>
                <a:gd name="connsiteY50" fmla="*/ 1251857 h 2253342"/>
                <a:gd name="connsiteX51" fmla="*/ 1596230 w 1679259"/>
                <a:gd name="connsiteY51" fmla="*/ 1183019 h 2253342"/>
                <a:gd name="connsiteX52" fmla="*/ 1635706 w 1679259"/>
                <a:gd name="connsiteY52" fmla="*/ 1066800 h 2253342"/>
                <a:gd name="connsiteX53" fmla="*/ 1603049 w 1679259"/>
                <a:gd name="connsiteY53" fmla="*/ 957942 h 2253342"/>
                <a:gd name="connsiteX54" fmla="*/ 1581277 w 1679259"/>
                <a:gd name="connsiteY54" fmla="*/ 936171 h 2253342"/>
                <a:gd name="connsiteX55" fmla="*/ 1548620 w 1679259"/>
                <a:gd name="connsiteY55" fmla="*/ 881742 h 2253342"/>
                <a:gd name="connsiteX56" fmla="*/ 1483306 w 1679259"/>
                <a:gd name="connsiteY56" fmla="*/ 783771 h 2253342"/>
                <a:gd name="connsiteX57" fmla="*/ 1461535 w 1679259"/>
                <a:gd name="connsiteY57" fmla="*/ 751114 h 2253342"/>
                <a:gd name="connsiteX58" fmla="*/ 1451394 w 1679259"/>
                <a:gd name="connsiteY58" fmla="*/ 696685 h 2253342"/>
                <a:gd name="connsiteX59" fmla="*/ 1440757 w 1679259"/>
                <a:gd name="connsiteY59" fmla="*/ 653142 h 2253342"/>
                <a:gd name="connsiteX60" fmla="*/ 1424305 w 1679259"/>
                <a:gd name="connsiteY60" fmla="*/ 620485 h 2253342"/>
                <a:gd name="connsiteX61" fmla="*/ 1341792 w 1679259"/>
                <a:gd name="connsiteY61" fmla="*/ 544285 h 2253342"/>
                <a:gd name="connsiteX62" fmla="*/ 1320020 w 1679259"/>
                <a:gd name="connsiteY62" fmla="*/ 478971 h 2253342"/>
                <a:gd name="connsiteX63" fmla="*/ 1309135 w 1679259"/>
                <a:gd name="connsiteY63" fmla="*/ 446314 h 2253342"/>
                <a:gd name="connsiteX64" fmla="*/ 1254706 w 1679259"/>
                <a:gd name="connsiteY64" fmla="*/ 391885 h 2253342"/>
                <a:gd name="connsiteX65" fmla="*/ 1200277 w 1679259"/>
                <a:gd name="connsiteY65" fmla="*/ 337457 h 2253342"/>
                <a:gd name="connsiteX66" fmla="*/ 1178506 w 1679259"/>
                <a:gd name="connsiteY66" fmla="*/ 315685 h 2253342"/>
                <a:gd name="connsiteX67" fmla="*/ 1113192 w 1679259"/>
                <a:gd name="connsiteY67" fmla="*/ 293914 h 2253342"/>
                <a:gd name="connsiteX68" fmla="*/ 1080535 w 1679259"/>
                <a:gd name="connsiteY68" fmla="*/ 283028 h 2253342"/>
                <a:gd name="connsiteX69" fmla="*/ 1004335 w 1679259"/>
                <a:gd name="connsiteY69" fmla="*/ 261257 h 2253342"/>
                <a:gd name="connsiteX70" fmla="*/ 949906 w 1679259"/>
                <a:gd name="connsiteY70" fmla="*/ 217714 h 2253342"/>
                <a:gd name="connsiteX71" fmla="*/ 895477 w 1679259"/>
                <a:gd name="connsiteY71" fmla="*/ 174171 h 2253342"/>
                <a:gd name="connsiteX72" fmla="*/ 862820 w 1679259"/>
                <a:gd name="connsiteY72" fmla="*/ 163285 h 2253342"/>
                <a:gd name="connsiteX73" fmla="*/ 830163 w 1679259"/>
                <a:gd name="connsiteY73" fmla="*/ 141514 h 2253342"/>
                <a:gd name="connsiteX74" fmla="*/ 797506 w 1679259"/>
                <a:gd name="connsiteY74" fmla="*/ 130628 h 2253342"/>
                <a:gd name="connsiteX75" fmla="*/ 699535 w 1679259"/>
                <a:gd name="connsiteY75" fmla="*/ 76200 h 2253342"/>
                <a:gd name="connsiteX76" fmla="*/ 645106 w 1679259"/>
                <a:gd name="connsiteY76" fmla="*/ 32657 h 2253342"/>
                <a:gd name="connsiteX77" fmla="*/ 503592 w 1679259"/>
                <a:gd name="connsiteY77" fmla="*/ 0 h 2253342"/>
                <a:gd name="connsiteX78" fmla="*/ 351192 w 1679259"/>
                <a:gd name="connsiteY78" fmla="*/ 21771 h 2253342"/>
                <a:gd name="connsiteX79" fmla="*/ 329420 w 1679259"/>
                <a:gd name="connsiteY79" fmla="*/ 43542 h 2253342"/>
                <a:gd name="connsiteX80" fmla="*/ 296763 w 1679259"/>
                <a:gd name="connsiteY80" fmla="*/ 97971 h 2253342"/>
                <a:gd name="connsiteX81" fmla="*/ 285877 w 1679259"/>
                <a:gd name="connsiteY81" fmla="*/ 130628 h 2253342"/>
                <a:gd name="connsiteX82" fmla="*/ 264106 w 1679259"/>
                <a:gd name="connsiteY82" fmla="*/ 163285 h 2253342"/>
                <a:gd name="connsiteX83" fmla="*/ 253220 w 1679259"/>
                <a:gd name="connsiteY83" fmla="*/ 217714 h 2253342"/>
                <a:gd name="connsiteX84" fmla="*/ 242335 w 1679259"/>
                <a:gd name="connsiteY84" fmla="*/ 250371 h 2253342"/>
                <a:gd name="connsiteX85" fmla="*/ 231449 w 1679259"/>
                <a:gd name="connsiteY85" fmla="*/ 293914 h 2253342"/>
                <a:gd name="connsiteX86" fmla="*/ 198792 w 1679259"/>
                <a:gd name="connsiteY86" fmla="*/ 348342 h 2253342"/>
                <a:gd name="connsiteX0" fmla="*/ 1679249 w 1679249"/>
                <a:gd name="connsiteY0" fmla="*/ 1251857 h 2253342"/>
                <a:gd name="connsiteX1" fmla="*/ 1596230 w 1679249"/>
                <a:gd name="connsiteY1" fmla="*/ 1183019 h 2253342"/>
                <a:gd name="connsiteX2" fmla="*/ 1635706 w 1679249"/>
                <a:gd name="connsiteY2" fmla="*/ 1066800 h 2253342"/>
                <a:gd name="connsiteX3" fmla="*/ 1603049 w 1679249"/>
                <a:gd name="connsiteY3" fmla="*/ 957942 h 2253342"/>
                <a:gd name="connsiteX4" fmla="*/ 1581277 w 1679249"/>
                <a:gd name="connsiteY4" fmla="*/ 936171 h 2253342"/>
                <a:gd name="connsiteX5" fmla="*/ 1548620 w 1679249"/>
                <a:gd name="connsiteY5" fmla="*/ 881742 h 2253342"/>
                <a:gd name="connsiteX6" fmla="*/ 1483306 w 1679249"/>
                <a:gd name="connsiteY6" fmla="*/ 783771 h 2253342"/>
                <a:gd name="connsiteX7" fmla="*/ 1461535 w 1679249"/>
                <a:gd name="connsiteY7" fmla="*/ 751114 h 2253342"/>
                <a:gd name="connsiteX8" fmla="*/ 1451394 w 1679249"/>
                <a:gd name="connsiteY8" fmla="*/ 696685 h 2253342"/>
                <a:gd name="connsiteX9" fmla="*/ 1440757 w 1679249"/>
                <a:gd name="connsiteY9" fmla="*/ 653142 h 2253342"/>
                <a:gd name="connsiteX10" fmla="*/ 1424305 w 1679249"/>
                <a:gd name="connsiteY10" fmla="*/ 620485 h 2253342"/>
                <a:gd name="connsiteX11" fmla="*/ 1341792 w 1679249"/>
                <a:gd name="connsiteY11" fmla="*/ 544285 h 2253342"/>
                <a:gd name="connsiteX12" fmla="*/ 1320020 w 1679249"/>
                <a:gd name="connsiteY12" fmla="*/ 478971 h 2253342"/>
                <a:gd name="connsiteX13" fmla="*/ 1309135 w 1679249"/>
                <a:gd name="connsiteY13" fmla="*/ 446314 h 2253342"/>
                <a:gd name="connsiteX14" fmla="*/ 1254706 w 1679249"/>
                <a:gd name="connsiteY14" fmla="*/ 391885 h 2253342"/>
                <a:gd name="connsiteX15" fmla="*/ 1200277 w 1679249"/>
                <a:gd name="connsiteY15" fmla="*/ 337457 h 2253342"/>
                <a:gd name="connsiteX16" fmla="*/ 1178506 w 1679249"/>
                <a:gd name="connsiteY16" fmla="*/ 315685 h 2253342"/>
                <a:gd name="connsiteX17" fmla="*/ 1113192 w 1679249"/>
                <a:gd name="connsiteY17" fmla="*/ 293914 h 2253342"/>
                <a:gd name="connsiteX18" fmla="*/ 1080535 w 1679249"/>
                <a:gd name="connsiteY18" fmla="*/ 283028 h 2253342"/>
                <a:gd name="connsiteX19" fmla="*/ 1004335 w 1679249"/>
                <a:gd name="connsiteY19" fmla="*/ 261257 h 2253342"/>
                <a:gd name="connsiteX20" fmla="*/ 949906 w 1679249"/>
                <a:gd name="connsiteY20" fmla="*/ 217714 h 2253342"/>
                <a:gd name="connsiteX21" fmla="*/ 895477 w 1679249"/>
                <a:gd name="connsiteY21" fmla="*/ 174171 h 2253342"/>
                <a:gd name="connsiteX22" fmla="*/ 862820 w 1679249"/>
                <a:gd name="connsiteY22" fmla="*/ 163285 h 2253342"/>
                <a:gd name="connsiteX23" fmla="*/ 830163 w 1679249"/>
                <a:gd name="connsiteY23" fmla="*/ 141514 h 2253342"/>
                <a:gd name="connsiteX24" fmla="*/ 797506 w 1679249"/>
                <a:gd name="connsiteY24" fmla="*/ 130628 h 2253342"/>
                <a:gd name="connsiteX25" fmla="*/ 699535 w 1679249"/>
                <a:gd name="connsiteY25" fmla="*/ 76200 h 2253342"/>
                <a:gd name="connsiteX26" fmla="*/ 645106 w 1679249"/>
                <a:gd name="connsiteY26" fmla="*/ 32657 h 2253342"/>
                <a:gd name="connsiteX27" fmla="*/ 503592 w 1679249"/>
                <a:gd name="connsiteY27" fmla="*/ 0 h 2253342"/>
                <a:gd name="connsiteX28" fmla="*/ 351192 w 1679249"/>
                <a:gd name="connsiteY28" fmla="*/ 21771 h 2253342"/>
                <a:gd name="connsiteX29" fmla="*/ 329420 w 1679249"/>
                <a:gd name="connsiteY29" fmla="*/ 43542 h 2253342"/>
                <a:gd name="connsiteX30" fmla="*/ 296763 w 1679249"/>
                <a:gd name="connsiteY30" fmla="*/ 97971 h 2253342"/>
                <a:gd name="connsiteX31" fmla="*/ 285877 w 1679249"/>
                <a:gd name="connsiteY31" fmla="*/ 130628 h 2253342"/>
                <a:gd name="connsiteX32" fmla="*/ 264106 w 1679249"/>
                <a:gd name="connsiteY32" fmla="*/ 163285 h 2253342"/>
                <a:gd name="connsiteX33" fmla="*/ 253220 w 1679249"/>
                <a:gd name="connsiteY33" fmla="*/ 217714 h 2253342"/>
                <a:gd name="connsiteX34" fmla="*/ 242335 w 1679249"/>
                <a:gd name="connsiteY34" fmla="*/ 250371 h 2253342"/>
                <a:gd name="connsiteX35" fmla="*/ 231449 w 1679249"/>
                <a:gd name="connsiteY35" fmla="*/ 293914 h 2253342"/>
                <a:gd name="connsiteX36" fmla="*/ 198792 w 1679249"/>
                <a:gd name="connsiteY36" fmla="*/ 348342 h 2253342"/>
                <a:gd name="connsiteX37" fmla="*/ 198792 w 1679249"/>
                <a:gd name="connsiteY37" fmla="*/ 348342 h 2253342"/>
                <a:gd name="connsiteX38" fmla="*/ 111706 w 1679249"/>
                <a:gd name="connsiteY38" fmla="*/ 457200 h 2253342"/>
                <a:gd name="connsiteX39" fmla="*/ 100820 w 1679249"/>
                <a:gd name="connsiteY39" fmla="*/ 489857 h 2253342"/>
                <a:gd name="connsiteX40" fmla="*/ 68163 w 1679249"/>
                <a:gd name="connsiteY40" fmla="*/ 511628 h 2253342"/>
                <a:gd name="connsiteX41" fmla="*/ 46392 w 1679249"/>
                <a:gd name="connsiteY41" fmla="*/ 533400 h 2253342"/>
                <a:gd name="connsiteX42" fmla="*/ 32438 w 1679249"/>
                <a:gd name="connsiteY42" fmla="*/ 700523 h 2253342"/>
                <a:gd name="connsiteX43" fmla="*/ 13131 w 1679249"/>
                <a:gd name="connsiteY43" fmla="*/ 803154 h 2253342"/>
                <a:gd name="connsiteX44" fmla="*/ 1532 w 1679249"/>
                <a:gd name="connsiteY44" fmla="*/ 877906 h 2253342"/>
                <a:gd name="connsiteX45" fmla="*/ 12417 w 1679249"/>
                <a:gd name="connsiteY45" fmla="*/ 1023257 h 2253342"/>
                <a:gd name="connsiteX46" fmla="*/ 5107 w 1679249"/>
                <a:gd name="connsiteY46" fmla="*/ 1141777 h 2253342"/>
                <a:gd name="connsiteX47" fmla="*/ 2849 w 1679249"/>
                <a:gd name="connsiteY47" fmla="*/ 1251857 h 2253342"/>
                <a:gd name="connsiteX48" fmla="*/ 46392 w 1679249"/>
                <a:gd name="connsiteY48" fmla="*/ 1306285 h 2253342"/>
                <a:gd name="connsiteX49" fmla="*/ 57277 w 1679249"/>
                <a:gd name="connsiteY49" fmla="*/ 1338942 h 2253342"/>
                <a:gd name="connsiteX50" fmla="*/ 35506 w 1679249"/>
                <a:gd name="connsiteY50" fmla="*/ 1534885 h 2253342"/>
                <a:gd name="connsiteX51" fmla="*/ 24620 w 1679249"/>
                <a:gd name="connsiteY51" fmla="*/ 1567542 h 2253342"/>
                <a:gd name="connsiteX52" fmla="*/ 35506 w 1679249"/>
                <a:gd name="connsiteY52" fmla="*/ 1709057 h 2253342"/>
                <a:gd name="connsiteX53" fmla="*/ 57277 w 1679249"/>
                <a:gd name="connsiteY53" fmla="*/ 1741714 h 2253342"/>
                <a:gd name="connsiteX54" fmla="*/ 100820 w 1679249"/>
                <a:gd name="connsiteY54" fmla="*/ 1785257 h 2253342"/>
                <a:gd name="connsiteX55" fmla="*/ 122592 w 1679249"/>
                <a:gd name="connsiteY55" fmla="*/ 1807028 h 2253342"/>
                <a:gd name="connsiteX56" fmla="*/ 144363 w 1679249"/>
                <a:gd name="connsiteY56" fmla="*/ 1828800 h 2253342"/>
                <a:gd name="connsiteX57" fmla="*/ 177020 w 1679249"/>
                <a:gd name="connsiteY57" fmla="*/ 1850571 h 2253342"/>
                <a:gd name="connsiteX58" fmla="*/ 220563 w 1679249"/>
                <a:gd name="connsiteY58" fmla="*/ 1905000 h 2253342"/>
                <a:gd name="connsiteX59" fmla="*/ 242335 w 1679249"/>
                <a:gd name="connsiteY59" fmla="*/ 1937657 h 2253342"/>
                <a:gd name="connsiteX60" fmla="*/ 318535 w 1679249"/>
                <a:gd name="connsiteY60" fmla="*/ 2002971 h 2253342"/>
                <a:gd name="connsiteX61" fmla="*/ 405620 w 1679249"/>
                <a:gd name="connsiteY61" fmla="*/ 2079171 h 2253342"/>
                <a:gd name="connsiteX62" fmla="*/ 427392 w 1679249"/>
                <a:gd name="connsiteY62" fmla="*/ 2100942 h 2253342"/>
                <a:gd name="connsiteX63" fmla="*/ 492706 w 1679249"/>
                <a:gd name="connsiteY63" fmla="*/ 2122714 h 2253342"/>
                <a:gd name="connsiteX64" fmla="*/ 525363 w 1679249"/>
                <a:gd name="connsiteY64" fmla="*/ 2133600 h 2253342"/>
                <a:gd name="connsiteX65" fmla="*/ 601563 w 1679249"/>
                <a:gd name="connsiteY65" fmla="*/ 2177142 h 2253342"/>
                <a:gd name="connsiteX66" fmla="*/ 699535 w 1679249"/>
                <a:gd name="connsiteY66" fmla="*/ 2198914 h 2253342"/>
                <a:gd name="connsiteX67" fmla="*/ 786620 w 1679249"/>
                <a:gd name="connsiteY67" fmla="*/ 2220685 h 2253342"/>
                <a:gd name="connsiteX68" fmla="*/ 851935 w 1679249"/>
                <a:gd name="connsiteY68" fmla="*/ 2242457 h 2253342"/>
                <a:gd name="connsiteX69" fmla="*/ 884592 w 1679249"/>
                <a:gd name="connsiteY69" fmla="*/ 2253342 h 2253342"/>
                <a:gd name="connsiteX70" fmla="*/ 1026106 w 1679249"/>
                <a:gd name="connsiteY70" fmla="*/ 2242457 h 2253342"/>
                <a:gd name="connsiteX71" fmla="*/ 1091420 w 1679249"/>
                <a:gd name="connsiteY71" fmla="*/ 2177142 h 2253342"/>
                <a:gd name="connsiteX72" fmla="*/ 1145849 w 1679249"/>
                <a:gd name="connsiteY72" fmla="*/ 2122714 h 2253342"/>
                <a:gd name="connsiteX73" fmla="*/ 1167620 w 1679249"/>
                <a:gd name="connsiteY73" fmla="*/ 2090057 h 2253342"/>
                <a:gd name="connsiteX74" fmla="*/ 1222049 w 1679249"/>
                <a:gd name="connsiteY74" fmla="*/ 2035628 h 2253342"/>
                <a:gd name="connsiteX75" fmla="*/ 1287363 w 1679249"/>
                <a:gd name="connsiteY75" fmla="*/ 1970314 h 2253342"/>
                <a:gd name="connsiteX76" fmla="*/ 1330906 w 1679249"/>
                <a:gd name="connsiteY76" fmla="*/ 1905000 h 2253342"/>
                <a:gd name="connsiteX77" fmla="*/ 1374449 w 1679249"/>
                <a:gd name="connsiteY77" fmla="*/ 1839685 h 2253342"/>
                <a:gd name="connsiteX78" fmla="*/ 1396220 w 1679249"/>
                <a:gd name="connsiteY78" fmla="*/ 1807028 h 2253342"/>
                <a:gd name="connsiteX79" fmla="*/ 1472420 w 1679249"/>
                <a:gd name="connsiteY79" fmla="*/ 1730828 h 2253342"/>
                <a:gd name="connsiteX80" fmla="*/ 1494192 w 1679249"/>
                <a:gd name="connsiteY80" fmla="*/ 1709057 h 2253342"/>
                <a:gd name="connsiteX81" fmla="*/ 1515963 w 1679249"/>
                <a:gd name="connsiteY81" fmla="*/ 1676400 h 2253342"/>
                <a:gd name="connsiteX82" fmla="*/ 1537735 w 1679249"/>
                <a:gd name="connsiteY82" fmla="*/ 1654628 h 2253342"/>
                <a:gd name="connsiteX83" fmla="*/ 1581277 w 1679249"/>
                <a:gd name="connsiteY83" fmla="*/ 1578428 h 2253342"/>
                <a:gd name="connsiteX84" fmla="*/ 1635706 w 1679249"/>
                <a:gd name="connsiteY84" fmla="*/ 1513114 h 2253342"/>
                <a:gd name="connsiteX85" fmla="*/ 1648069 w 1679249"/>
                <a:gd name="connsiteY85" fmla="*/ 1494912 h 2253342"/>
                <a:gd name="connsiteX0" fmla="*/ 1596230 w 1648069"/>
                <a:gd name="connsiteY0" fmla="*/ 1183019 h 2253342"/>
                <a:gd name="connsiteX1" fmla="*/ 1635706 w 1648069"/>
                <a:gd name="connsiteY1" fmla="*/ 1066800 h 2253342"/>
                <a:gd name="connsiteX2" fmla="*/ 1603049 w 1648069"/>
                <a:gd name="connsiteY2" fmla="*/ 957942 h 2253342"/>
                <a:gd name="connsiteX3" fmla="*/ 1581277 w 1648069"/>
                <a:gd name="connsiteY3" fmla="*/ 936171 h 2253342"/>
                <a:gd name="connsiteX4" fmla="*/ 1548620 w 1648069"/>
                <a:gd name="connsiteY4" fmla="*/ 881742 h 2253342"/>
                <a:gd name="connsiteX5" fmla="*/ 1483306 w 1648069"/>
                <a:gd name="connsiteY5" fmla="*/ 783771 h 2253342"/>
                <a:gd name="connsiteX6" fmla="*/ 1461535 w 1648069"/>
                <a:gd name="connsiteY6" fmla="*/ 751114 h 2253342"/>
                <a:gd name="connsiteX7" fmla="*/ 1451394 w 1648069"/>
                <a:gd name="connsiteY7" fmla="*/ 696685 h 2253342"/>
                <a:gd name="connsiteX8" fmla="*/ 1440757 w 1648069"/>
                <a:gd name="connsiteY8" fmla="*/ 653142 h 2253342"/>
                <a:gd name="connsiteX9" fmla="*/ 1424305 w 1648069"/>
                <a:gd name="connsiteY9" fmla="*/ 620485 h 2253342"/>
                <a:gd name="connsiteX10" fmla="*/ 1341792 w 1648069"/>
                <a:gd name="connsiteY10" fmla="*/ 544285 h 2253342"/>
                <a:gd name="connsiteX11" fmla="*/ 1320020 w 1648069"/>
                <a:gd name="connsiteY11" fmla="*/ 478971 h 2253342"/>
                <a:gd name="connsiteX12" fmla="*/ 1309135 w 1648069"/>
                <a:gd name="connsiteY12" fmla="*/ 446314 h 2253342"/>
                <a:gd name="connsiteX13" fmla="*/ 1254706 w 1648069"/>
                <a:gd name="connsiteY13" fmla="*/ 391885 h 2253342"/>
                <a:gd name="connsiteX14" fmla="*/ 1200277 w 1648069"/>
                <a:gd name="connsiteY14" fmla="*/ 337457 h 2253342"/>
                <a:gd name="connsiteX15" fmla="*/ 1178506 w 1648069"/>
                <a:gd name="connsiteY15" fmla="*/ 315685 h 2253342"/>
                <a:gd name="connsiteX16" fmla="*/ 1113192 w 1648069"/>
                <a:gd name="connsiteY16" fmla="*/ 293914 h 2253342"/>
                <a:gd name="connsiteX17" fmla="*/ 1080535 w 1648069"/>
                <a:gd name="connsiteY17" fmla="*/ 283028 h 2253342"/>
                <a:gd name="connsiteX18" fmla="*/ 1004335 w 1648069"/>
                <a:gd name="connsiteY18" fmla="*/ 261257 h 2253342"/>
                <a:gd name="connsiteX19" fmla="*/ 949906 w 1648069"/>
                <a:gd name="connsiteY19" fmla="*/ 217714 h 2253342"/>
                <a:gd name="connsiteX20" fmla="*/ 895477 w 1648069"/>
                <a:gd name="connsiteY20" fmla="*/ 174171 h 2253342"/>
                <a:gd name="connsiteX21" fmla="*/ 862820 w 1648069"/>
                <a:gd name="connsiteY21" fmla="*/ 163285 h 2253342"/>
                <a:gd name="connsiteX22" fmla="*/ 830163 w 1648069"/>
                <a:gd name="connsiteY22" fmla="*/ 141514 h 2253342"/>
                <a:gd name="connsiteX23" fmla="*/ 797506 w 1648069"/>
                <a:gd name="connsiteY23" fmla="*/ 130628 h 2253342"/>
                <a:gd name="connsiteX24" fmla="*/ 699535 w 1648069"/>
                <a:gd name="connsiteY24" fmla="*/ 76200 h 2253342"/>
                <a:gd name="connsiteX25" fmla="*/ 645106 w 1648069"/>
                <a:gd name="connsiteY25" fmla="*/ 32657 h 2253342"/>
                <a:gd name="connsiteX26" fmla="*/ 503592 w 1648069"/>
                <a:gd name="connsiteY26" fmla="*/ 0 h 2253342"/>
                <a:gd name="connsiteX27" fmla="*/ 351192 w 1648069"/>
                <a:gd name="connsiteY27" fmla="*/ 21771 h 2253342"/>
                <a:gd name="connsiteX28" fmla="*/ 329420 w 1648069"/>
                <a:gd name="connsiteY28" fmla="*/ 43542 h 2253342"/>
                <a:gd name="connsiteX29" fmla="*/ 296763 w 1648069"/>
                <a:gd name="connsiteY29" fmla="*/ 97971 h 2253342"/>
                <a:gd name="connsiteX30" fmla="*/ 285877 w 1648069"/>
                <a:gd name="connsiteY30" fmla="*/ 130628 h 2253342"/>
                <a:gd name="connsiteX31" fmla="*/ 264106 w 1648069"/>
                <a:gd name="connsiteY31" fmla="*/ 163285 h 2253342"/>
                <a:gd name="connsiteX32" fmla="*/ 253220 w 1648069"/>
                <a:gd name="connsiteY32" fmla="*/ 217714 h 2253342"/>
                <a:gd name="connsiteX33" fmla="*/ 242335 w 1648069"/>
                <a:gd name="connsiteY33" fmla="*/ 250371 h 2253342"/>
                <a:gd name="connsiteX34" fmla="*/ 231449 w 1648069"/>
                <a:gd name="connsiteY34" fmla="*/ 293914 h 2253342"/>
                <a:gd name="connsiteX35" fmla="*/ 198792 w 1648069"/>
                <a:gd name="connsiteY35" fmla="*/ 348342 h 2253342"/>
                <a:gd name="connsiteX36" fmla="*/ 198792 w 1648069"/>
                <a:gd name="connsiteY36" fmla="*/ 348342 h 2253342"/>
                <a:gd name="connsiteX37" fmla="*/ 111706 w 1648069"/>
                <a:gd name="connsiteY37" fmla="*/ 457200 h 2253342"/>
                <a:gd name="connsiteX38" fmla="*/ 100820 w 1648069"/>
                <a:gd name="connsiteY38" fmla="*/ 489857 h 2253342"/>
                <a:gd name="connsiteX39" fmla="*/ 68163 w 1648069"/>
                <a:gd name="connsiteY39" fmla="*/ 511628 h 2253342"/>
                <a:gd name="connsiteX40" fmla="*/ 46392 w 1648069"/>
                <a:gd name="connsiteY40" fmla="*/ 533400 h 2253342"/>
                <a:gd name="connsiteX41" fmla="*/ 32438 w 1648069"/>
                <a:gd name="connsiteY41" fmla="*/ 700523 h 2253342"/>
                <a:gd name="connsiteX42" fmla="*/ 13131 w 1648069"/>
                <a:gd name="connsiteY42" fmla="*/ 803154 h 2253342"/>
                <a:gd name="connsiteX43" fmla="*/ 1532 w 1648069"/>
                <a:gd name="connsiteY43" fmla="*/ 877906 h 2253342"/>
                <a:gd name="connsiteX44" fmla="*/ 12417 w 1648069"/>
                <a:gd name="connsiteY44" fmla="*/ 1023257 h 2253342"/>
                <a:gd name="connsiteX45" fmla="*/ 5107 w 1648069"/>
                <a:gd name="connsiteY45" fmla="*/ 1141777 h 2253342"/>
                <a:gd name="connsiteX46" fmla="*/ 2849 w 1648069"/>
                <a:gd name="connsiteY46" fmla="*/ 1251857 h 2253342"/>
                <a:gd name="connsiteX47" fmla="*/ 46392 w 1648069"/>
                <a:gd name="connsiteY47" fmla="*/ 1306285 h 2253342"/>
                <a:gd name="connsiteX48" fmla="*/ 57277 w 1648069"/>
                <a:gd name="connsiteY48" fmla="*/ 1338942 h 2253342"/>
                <a:gd name="connsiteX49" fmla="*/ 35506 w 1648069"/>
                <a:gd name="connsiteY49" fmla="*/ 1534885 h 2253342"/>
                <a:gd name="connsiteX50" fmla="*/ 24620 w 1648069"/>
                <a:gd name="connsiteY50" fmla="*/ 1567542 h 2253342"/>
                <a:gd name="connsiteX51" fmla="*/ 35506 w 1648069"/>
                <a:gd name="connsiteY51" fmla="*/ 1709057 h 2253342"/>
                <a:gd name="connsiteX52" fmla="*/ 57277 w 1648069"/>
                <a:gd name="connsiteY52" fmla="*/ 1741714 h 2253342"/>
                <a:gd name="connsiteX53" fmla="*/ 100820 w 1648069"/>
                <a:gd name="connsiteY53" fmla="*/ 1785257 h 2253342"/>
                <a:gd name="connsiteX54" fmla="*/ 122592 w 1648069"/>
                <a:gd name="connsiteY54" fmla="*/ 1807028 h 2253342"/>
                <a:gd name="connsiteX55" fmla="*/ 144363 w 1648069"/>
                <a:gd name="connsiteY55" fmla="*/ 1828800 h 2253342"/>
                <a:gd name="connsiteX56" fmla="*/ 177020 w 1648069"/>
                <a:gd name="connsiteY56" fmla="*/ 1850571 h 2253342"/>
                <a:gd name="connsiteX57" fmla="*/ 220563 w 1648069"/>
                <a:gd name="connsiteY57" fmla="*/ 1905000 h 2253342"/>
                <a:gd name="connsiteX58" fmla="*/ 242335 w 1648069"/>
                <a:gd name="connsiteY58" fmla="*/ 1937657 h 2253342"/>
                <a:gd name="connsiteX59" fmla="*/ 318535 w 1648069"/>
                <a:gd name="connsiteY59" fmla="*/ 2002971 h 2253342"/>
                <a:gd name="connsiteX60" fmla="*/ 405620 w 1648069"/>
                <a:gd name="connsiteY60" fmla="*/ 2079171 h 2253342"/>
                <a:gd name="connsiteX61" fmla="*/ 427392 w 1648069"/>
                <a:gd name="connsiteY61" fmla="*/ 2100942 h 2253342"/>
                <a:gd name="connsiteX62" fmla="*/ 492706 w 1648069"/>
                <a:gd name="connsiteY62" fmla="*/ 2122714 h 2253342"/>
                <a:gd name="connsiteX63" fmla="*/ 525363 w 1648069"/>
                <a:gd name="connsiteY63" fmla="*/ 2133600 h 2253342"/>
                <a:gd name="connsiteX64" fmla="*/ 601563 w 1648069"/>
                <a:gd name="connsiteY64" fmla="*/ 2177142 h 2253342"/>
                <a:gd name="connsiteX65" fmla="*/ 699535 w 1648069"/>
                <a:gd name="connsiteY65" fmla="*/ 2198914 h 2253342"/>
                <a:gd name="connsiteX66" fmla="*/ 786620 w 1648069"/>
                <a:gd name="connsiteY66" fmla="*/ 2220685 h 2253342"/>
                <a:gd name="connsiteX67" fmla="*/ 851935 w 1648069"/>
                <a:gd name="connsiteY67" fmla="*/ 2242457 h 2253342"/>
                <a:gd name="connsiteX68" fmla="*/ 884592 w 1648069"/>
                <a:gd name="connsiteY68" fmla="*/ 2253342 h 2253342"/>
                <a:gd name="connsiteX69" fmla="*/ 1026106 w 1648069"/>
                <a:gd name="connsiteY69" fmla="*/ 2242457 h 2253342"/>
                <a:gd name="connsiteX70" fmla="*/ 1091420 w 1648069"/>
                <a:gd name="connsiteY70" fmla="*/ 2177142 h 2253342"/>
                <a:gd name="connsiteX71" fmla="*/ 1145849 w 1648069"/>
                <a:gd name="connsiteY71" fmla="*/ 2122714 h 2253342"/>
                <a:gd name="connsiteX72" fmla="*/ 1167620 w 1648069"/>
                <a:gd name="connsiteY72" fmla="*/ 2090057 h 2253342"/>
                <a:gd name="connsiteX73" fmla="*/ 1222049 w 1648069"/>
                <a:gd name="connsiteY73" fmla="*/ 2035628 h 2253342"/>
                <a:gd name="connsiteX74" fmla="*/ 1287363 w 1648069"/>
                <a:gd name="connsiteY74" fmla="*/ 1970314 h 2253342"/>
                <a:gd name="connsiteX75" fmla="*/ 1330906 w 1648069"/>
                <a:gd name="connsiteY75" fmla="*/ 1905000 h 2253342"/>
                <a:gd name="connsiteX76" fmla="*/ 1374449 w 1648069"/>
                <a:gd name="connsiteY76" fmla="*/ 1839685 h 2253342"/>
                <a:gd name="connsiteX77" fmla="*/ 1396220 w 1648069"/>
                <a:gd name="connsiteY77" fmla="*/ 1807028 h 2253342"/>
                <a:gd name="connsiteX78" fmla="*/ 1472420 w 1648069"/>
                <a:gd name="connsiteY78" fmla="*/ 1730828 h 2253342"/>
                <a:gd name="connsiteX79" fmla="*/ 1494192 w 1648069"/>
                <a:gd name="connsiteY79" fmla="*/ 1709057 h 2253342"/>
                <a:gd name="connsiteX80" fmla="*/ 1515963 w 1648069"/>
                <a:gd name="connsiteY80" fmla="*/ 1676400 h 2253342"/>
                <a:gd name="connsiteX81" fmla="*/ 1537735 w 1648069"/>
                <a:gd name="connsiteY81" fmla="*/ 1654628 h 2253342"/>
                <a:gd name="connsiteX82" fmla="*/ 1581277 w 1648069"/>
                <a:gd name="connsiteY82" fmla="*/ 1578428 h 2253342"/>
                <a:gd name="connsiteX83" fmla="*/ 1635706 w 1648069"/>
                <a:gd name="connsiteY83" fmla="*/ 1513114 h 2253342"/>
                <a:gd name="connsiteX84" fmla="*/ 1648069 w 1648069"/>
                <a:gd name="connsiteY84" fmla="*/ 1494912 h 2253342"/>
                <a:gd name="connsiteX0" fmla="*/ 1596230 w 1635827"/>
                <a:gd name="connsiteY0" fmla="*/ 1183019 h 2253342"/>
                <a:gd name="connsiteX1" fmla="*/ 1635706 w 1635827"/>
                <a:gd name="connsiteY1" fmla="*/ 1066800 h 2253342"/>
                <a:gd name="connsiteX2" fmla="*/ 1603049 w 1635827"/>
                <a:gd name="connsiteY2" fmla="*/ 957942 h 2253342"/>
                <a:gd name="connsiteX3" fmla="*/ 1581277 w 1635827"/>
                <a:gd name="connsiteY3" fmla="*/ 936171 h 2253342"/>
                <a:gd name="connsiteX4" fmla="*/ 1548620 w 1635827"/>
                <a:gd name="connsiteY4" fmla="*/ 881742 h 2253342"/>
                <a:gd name="connsiteX5" fmla="*/ 1483306 w 1635827"/>
                <a:gd name="connsiteY5" fmla="*/ 783771 h 2253342"/>
                <a:gd name="connsiteX6" fmla="*/ 1461535 w 1635827"/>
                <a:gd name="connsiteY6" fmla="*/ 751114 h 2253342"/>
                <a:gd name="connsiteX7" fmla="*/ 1451394 w 1635827"/>
                <a:gd name="connsiteY7" fmla="*/ 696685 h 2253342"/>
                <a:gd name="connsiteX8" fmla="*/ 1440757 w 1635827"/>
                <a:gd name="connsiteY8" fmla="*/ 653142 h 2253342"/>
                <a:gd name="connsiteX9" fmla="*/ 1424305 w 1635827"/>
                <a:gd name="connsiteY9" fmla="*/ 620485 h 2253342"/>
                <a:gd name="connsiteX10" fmla="*/ 1341792 w 1635827"/>
                <a:gd name="connsiteY10" fmla="*/ 544285 h 2253342"/>
                <a:gd name="connsiteX11" fmla="*/ 1320020 w 1635827"/>
                <a:gd name="connsiteY11" fmla="*/ 478971 h 2253342"/>
                <a:gd name="connsiteX12" fmla="*/ 1309135 w 1635827"/>
                <a:gd name="connsiteY12" fmla="*/ 446314 h 2253342"/>
                <a:gd name="connsiteX13" fmla="*/ 1254706 w 1635827"/>
                <a:gd name="connsiteY13" fmla="*/ 391885 h 2253342"/>
                <a:gd name="connsiteX14" fmla="*/ 1200277 w 1635827"/>
                <a:gd name="connsiteY14" fmla="*/ 337457 h 2253342"/>
                <a:gd name="connsiteX15" fmla="*/ 1178506 w 1635827"/>
                <a:gd name="connsiteY15" fmla="*/ 315685 h 2253342"/>
                <a:gd name="connsiteX16" fmla="*/ 1113192 w 1635827"/>
                <a:gd name="connsiteY16" fmla="*/ 293914 h 2253342"/>
                <a:gd name="connsiteX17" fmla="*/ 1080535 w 1635827"/>
                <a:gd name="connsiteY17" fmla="*/ 283028 h 2253342"/>
                <a:gd name="connsiteX18" fmla="*/ 1004335 w 1635827"/>
                <a:gd name="connsiteY18" fmla="*/ 261257 h 2253342"/>
                <a:gd name="connsiteX19" fmla="*/ 949906 w 1635827"/>
                <a:gd name="connsiteY19" fmla="*/ 217714 h 2253342"/>
                <a:gd name="connsiteX20" fmla="*/ 895477 w 1635827"/>
                <a:gd name="connsiteY20" fmla="*/ 174171 h 2253342"/>
                <a:gd name="connsiteX21" fmla="*/ 862820 w 1635827"/>
                <a:gd name="connsiteY21" fmla="*/ 163285 h 2253342"/>
                <a:gd name="connsiteX22" fmla="*/ 830163 w 1635827"/>
                <a:gd name="connsiteY22" fmla="*/ 141514 h 2253342"/>
                <a:gd name="connsiteX23" fmla="*/ 797506 w 1635827"/>
                <a:gd name="connsiteY23" fmla="*/ 130628 h 2253342"/>
                <a:gd name="connsiteX24" fmla="*/ 699535 w 1635827"/>
                <a:gd name="connsiteY24" fmla="*/ 76200 h 2253342"/>
                <a:gd name="connsiteX25" fmla="*/ 645106 w 1635827"/>
                <a:gd name="connsiteY25" fmla="*/ 32657 h 2253342"/>
                <a:gd name="connsiteX26" fmla="*/ 503592 w 1635827"/>
                <a:gd name="connsiteY26" fmla="*/ 0 h 2253342"/>
                <a:gd name="connsiteX27" fmla="*/ 351192 w 1635827"/>
                <a:gd name="connsiteY27" fmla="*/ 21771 h 2253342"/>
                <a:gd name="connsiteX28" fmla="*/ 329420 w 1635827"/>
                <a:gd name="connsiteY28" fmla="*/ 43542 h 2253342"/>
                <a:gd name="connsiteX29" fmla="*/ 296763 w 1635827"/>
                <a:gd name="connsiteY29" fmla="*/ 97971 h 2253342"/>
                <a:gd name="connsiteX30" fmla="*/ 285877 w 1635827"/>
                <a:gd name="connsiteY30" fmla="*/ 130628 h 2253342"/>
                <a:gd name="connsiteX31" fmla="*/ 264106 w 1635827"/>
                <a:gd name="connsiteY31" fmla="*/ 163285 h 2253342"/>
                <a:gd name="connsiteX32" fmla="*/ 253220 w 1635827"/>
                <a:gd name="connsiteY32" fmla="*/ 217714 h 2253342"/>
                <a:gd name="connsiteX33" fmla="*/ 242335 w 1635827"/>
                <a:gd name="connsiteY33" fmla="*/ 250371 h 2253342"/>
                <a:gd name="connsiteX34" fmla="*/ 231449 w 1635827"/>
                <a:gd name="connsiteY34" fmla="*/ 293914 h 2253342"/>
                <a:gd name="connsiteX35" fmla="*/ 198792 w 1635827"/>
                <a:gd name="connsiteY35" fmla="*/ 348342 h 2253342"/>
                <a:gd name="connsiteX36" fmla="*/ 198792 w 1635827"/>
                <a:gd name="connsiteY36" fmla="*/ 348342 h 2253342"/>
                <a:gd name="connsiteX37" fmla="*/ 111706 w 1635827"/>
                <a:gd name="connsiteY37" fmla="*/ 457200 h 2253342"/>
                <a:gd name="connsiteX38" fmla="*/ 100820 w 1635827"/>
                <a:gd name="connsiteY38" fmla="*/ 489857 h 2253342"/>
                <a:gd name="connsiteX39" fmla="*/ 68163 w 1635827"/>
                <a:gd name="connsiteY39" fmla="*/ 511628 h 2253342"/>
                <a:gd name="connsiteX40" fmla="*/ 46392 w 1635827"/>
                <a:gd name="connsiteY40" fmla="*/ 533400 h 2253342"/>
                <a:gd name="connsiteX41" fmla="*/ 32438 w 1635827"/>
                <a:gd name="connsiteY41" fmla="*/ 700523 h 2253342"/>
                <a:gd name="connsiteX42" fmla="*/ 13131 w 1635827"/>
                <a:gd name="connsiteY42" fmla="*/ 803154 h 2253342"/>
                <a:gd name="connsiteX43" fmla="*/ 1532 w 1635827"/>
                <a:gd name="connsiteY43" fmla="*/ 877906 h 2253342"/>
                <a:gd name="connsiteX44" fmla="*/ 12417 w 1635827"/>
                <a:gd name="connsiteY44" fmla="*/ 1023257 h 2253342"/>
                <a:gd name="connsiteX45" fmla="*/ 5107 w 1635827"/>
                <a:gd name="connsiteY45" fmla="*/ 1141777 h 2253342"/>
                <a:gd name="connsiteX46" fmla="*/ 2849 w 1635827"/>
                <a:gd name="connsiteY46" fmla="*/ 1251857 h 2253342"/>
                <a:gd name="connsiteX47" fmla="*/ 46392 w 1635827"/>
                <a:gd name="connsiteY47" fmla="*/ 1306285 h 2253342"/>
                <a:gd name="connsiteX48" fmla="*/ 57277 w 1635827"/>
                <a:gd name="connsiteY48" fmla="*/ 1338942 h 2253342"/>
                <a:gd name="connsiteX49" fmla="*/ 35506 w 1635827"/>
                <a:gd name="connsiteY49" fmla="*/ 1534885 h 2253342"/>
                <a:gd name="connsiteX50" fmla="*/ 24620 w 1635827"/>
                <a:gd name="connsiteY50" fmla="*/ 1567542 h 2253342"/>
                <a:gd name="connsiteX51" fmla="*/ 35506 w 1635827"/>
                <a:gd name="connsiteY51" fmla="*/ 1709057 h 2253342"/>
                <a:gd name="connsiteX52" fmla="*/ 57277 w 1635827"/>
                <a:gd name="connsiteY52" fmla="*/ 1741714 h 2253342"/>
                <a:gd name="connsiteX53" fmla="*/ 100820 w 1635827"/>
                <a:gd name="connsiteY53" fmla="*/ 1785257 h 2253342"/>
                <a:gd name="connsiteX54" fmla="*/ 122592 w 1635827"/>
                <a:gd name="connsiteY54" fmla="*/ 1807028 h 2253342"/>
                <a:gd name="connsiteX55" fmla="*/ 144363 w 1635827"/>
                <a:gd name="connsiteY55" fmla="*/ 1828800 h 2253342"/>
                <a:gd name="connsiteX56" fmla="*/ 177020 w 1635827"/>
                <a:gd name="connsiteY56" fmla="*/ 1850571 h 2253342"/>
                <a:gd name="connsiteX57" fmla="*/ 220563 w 1635827"/>
                <a:gd name="connsiteY57" fmla="*/ 1905000 h 2253342"/>
                <a:gd name="connsiteX58" fmla="*/ 242335 w 1635827"/>
                <a:gd name="connsiteY58" fmla="*/ 1937657 h 2253342"/>
                <a:gd name="connsiteX59" fmla="*/ 318535 w 1635827"/>
                <a:gd name="connsiteY59" fmla="*/ 2002971 h 2253342"/>
                <a:gd name="connsiteX60" fmla="*/ 405620 w 1635827"/>
                <a:gd name="connsiteY60" fmla="*/ 2079171 h 2253342"/>
                <a:gd name="connsiteX61" fmla="*/ 427392 w 1635827"/>
                <a:gd name="connsiteY61" fmla="*/ 2100942 h 2253342"/>
                <a:gd name="connsiteX62" fmla="*/ 492706 w 1635827"/>
                <a:gd name="connsiteY62" fmla="*/ 2122714 h 2253342"/>
                <a:gd name="connsiteX63" fmla="*/ 525363 w 1635827"/>
                <a:gd name="connsiteY63" fmla="*/ 2133600 h 2253342"/>
                <a:gd name="connsiteX64" fmla="*/ 601563 w 1635827"/>
                <a:gd name="connsiteY64" fmla="*/ 2177142 h 2253342"/>
                <a:gd name="connsiteX65" fmla="*/ 699535 w 1635827"/>
                <a:gd name="connsiteY65" fmla="*/ 2198914 h 2253342"/>
                <a:gd name="connsiteX66" fmla="*/ 786620 w 1635827"/>
                <a:gd name="connsiteY66" fmla="*/ 2220685 h 2253342"/>
                <a:gd name="connsiteX67" fmla="*/ 851935 w 1635827"/>
                <a:gd name="connsiteY67" fmla="*/ 2242457 h 2253342"/>
                <a:gd name="connsiteX68" fmla="*/ 884592 w 1635827"/>
                <a:gd name="connsiteY68" fmla="*/ 2253342 h 2253342"/>
                <a:gd name="connsiteX69" fmla="*/ 1026106 w 1635827"/>
                <a:gd name="connsiteY69" fmla="*/ 2242457 h 2253342"/>
                <a:gd name="connsiteX70" fmla="*/ 1091420 w 1635827"/>
                <a:gd name="connsiteY70" fmla="*/ 2177142 h 2253342"/>
                <a:gd name="connsiteX71" fmla="*/ 1145849 w 1635827"/>
                <a:gd name="connsiteY71" fmla="*/ 2122714 h 2253342"/>
                <a:gd name="connsiteX72" fmla="*/ 1167620 w 1635827"/>
                <a:gd name="connsiteY72" fmla="*/ 2090057 h 2253342"/>
                <a:gd name="connsiteX73" fmla="*/ 1222049 w 1635827"/>
                <a:gd name="connsiteY73" fmla="*/ 2035628 h 2253342"/>
                <a:gd name="connsiteX74" fmla="*/ 1287363 w 1635827"/>
                <a:gd name="connsiteY74" fmla="*/ 1970314 h 2253342"/>
                <a:gd name="connsiteX75" fmla="*/ 1330906 w 1635827"/>
                <a:gd name="connsiteY75" fmla="*/ 1905000 h 2253342"/>
                <a:gd name="connsiteX76" fmla="*/ 1374449 w 1635827"/>
                <a:gd name="connsiteY76" fmla="*/ 1839685 h 2253342"/>
                <a:gd name="connsiteX77" fmla="*/ 1396220 w 1635827"/>
                <a:gd name="connsiteY77" fmla="*/ 1807028 h 2253342"/>
                <a:gd name="connsiteX78" fmla="*/ 1472420 w 1635827"/>
                <a:gd name="connsiteY78" fmla="*/ 1730828 h 2253342"/>
                <a:gd name="connsiteX79" fmla="*/ 1494192 w 1635827"/>
                <a:gd name="connsiteY79" fmla="*/ 1709057 h 2253342"/>
                <a:gd name="connsiteX80" fmla="*/ 1515963 w 1635827"/>
                <a:gd name="connsiteY80" fmla="*/ 1676400 h 2253342"/>
                <a:gd name="connsiteX81" fmla="*/ 1537735 w 1635827"/>
                <a:gd name="connsiteY81" fmla="*/ 1654628 h 2253342"/>
                <a:gd name="connsiteX82" fmla="*/ 1581277 w 1635827"/>
                <a:gd name="connsiteY82" fmla="*/ 1578428 h 2253342"/>
                <a:gd name="connsiteX83" fmla="*/ 1635706 w 1635827"/>
                <a:gd name="connsiteY83" fmla="*/ 1513114 h 2253342"/>
                <a:gd name="connsiteX84" fmla="*/ 1603526 w 1635827"/>
                <a:gd name="connsiteY84" fmla="*/ 1369769 h 2253342"/>
                <a:gd name="connsiteX0" fmla="*/ 1596230 w 1635827"/>
                <a:gd name="connsiteY0" fmla="*/ 1183019 h 2253342"/>
                <a:gd name="connsiteX1" fmla="*/ 1603049 w 1635827"/>
                <a:gd name="connsiteY1" fmla="*/ 957942 h 2253342"/>
                <a:gd name="connsiteX2" fmla="*/ 1581277 w 1635827"/>
                <a:gd name="connsiteY2" fmla="*/ 936171 h 2253342"/>
                <a:gd name="connsiteX3" fmla="*/ 1548620 w 1635827"/>
                <a:gd name="connsiteY3" fmla="*/ 881742 h 2253342"/>
                <a:gd name="connsiteX4" fmla="*/ 1483306 w 1635827"/>
                <a:gd name="connsiteY4" fmla="*/ 783771 h 2253342"/>
                <a:gd name="connsiteX5" fmla="*/ 1461535 w 1635827"/>
                <a:gd name="connsiteY5" fmla="*/ 751114 h 2253342"/>
                <a:gd name="connsiteX6" fmla="*/ 1451394 w 1635827"/>
                <a:gd name="connsiteY6" fmla="*/ 696685 h 2253342"/>
                <a:gd name="connsiteX7" fmla="*/ 1440757 w 1635827"/>
                <a:gd name="connsiteY7" fmla="*/ 653142 h 2253342"/>
                <a:gd name="connsiteX8" fmla="*/ 1424305 w 1635827"/>
                <a:gd name="connsiteY8" fmla="*/ 620485 h 2253342"/>
                <a:gd name="connsiteX9" fmla="*/ 1341792 w 1635827"/>
                <a:gd name="connsiteY9" fmla="*/ 544285 h 2253342"/>
                <a:gd name="connsiteX10" fmla="*/ 1320020 w 1635827"/>
                <a:gd name="connsiteY10" fmla="*/ 478971 h 2253342"/>
                <a:gd name="connsiteX11" fmla="*/ 1309135 w 1635827"/>
                <a:gd name="connsiteY11" fmla="*/ 446314 h 2253342"/>
                <a:gd name="connsiteX12" fmla="*/ 1254706 w 1635827"/>
                <a:gd name="connsiteY12" fmla="*/ 391885 h 2253342"/>
                <a:gd name="connsiteX13" fmla="*/ 1200277 w 1635827"/>
                <a:gd name="connsiteY13" fmla="*/ 337457 h 2253342"/>
                <a:gd name="connsiteX14" fmla="*/ 1178506 w 1635827"/>
                <a:gd name="connsiteY14" fmla="*/ 315685 h 2253342"/>
                <a:gd name="connsiteX15" fmla="*/ 1113192 w 1635827"/>
                <a:gd name="connsiteY15" fmla="*/ 293914 h 2253342"/>
                <a:gd name="connsiteX16" fmla="*/ 1080535 w 1635827"/>
                <a:gd name="connsiteY16" fmla="*/ 283028 h 2253342"/>
                <a:gd name="connsiteX17" fmla="*/ 1004335 w 1635827"/>
                <a:gd name="connsiteY17" fmla="*/ 261257 h 2253342"/>
                <a:gd name="connsiteX18" fmla="*/ 949906 w 1635827"/>
                <a:gd name="connsiteY18" fmla="*/ 217714 h 2253342"/>
                <a:gd name="connsiteX19" fmla="*/ 895477 w 1635827"/>
                <a:gd name="connsiteY19" fmla="*/ 174171 h 2253342"/>
                <a:gd name="connsiteX20" fmla="*/ 862820 w 1635827"/>
                <a:gd name="connsiteY20" fmla="*/ 163285 h 2253342"/>
                <a:gd name="connsiteX21" fmla="*/ 830163 w 1635827"/>
                <a:gd name="connsiteY21" fmla="*/ 141514 h 2253342"/>
                <a:gd name="connsiteX22" fmla="*/ 797506 w 1635827"/>
                <a:gd name="connsiteY22" fmla="*/ 130628 h 2253342"/>
                <a:gd name="connsiteX23" fmla="*/ 699535 w 1635827"/>
                <a:gd name="connsiteY23" fmla="*/ 76200 h 2253342"/>
                <a:gd name="connsiteX24" fmla="*/ 645106 w 1635827"/>
                <a:gd name="connsiteY24" fmla="*/ 32657 h 2253342"/>
                <a:gd name="connsiteX25" fmla="*/ 503592 w 1635827"/>
                <a:gd name="connsiteY25" fmla="*/ 0 h 2253342"/>
                <a:gd name="connsiteX26" fmla="*/ 351192 w 1635827"/>
                <a:gd name="connsiteY26" fmla="*/ 21771 h 2253342"/>
                <a:gd name="connsiteX27" fmla="*/ 329420 w 1635827"/>
                <a:gd name="connsiteY27" fmla="*/ 43542 h 2253342"/>
                <a:gd name="connsiteX28" fmla="*/ 296763 w 1635827"/>
                <a:gd name="connsiteY28" fmla="*/ 97971 h 2253342"/>
                <a:gd name="connsiteX29" fmla="*/ 285877 w 1635827"/>
                <a:gd name="connsiteY29" fmla="*/ 130628 h 2253342"/>
                <a:gd name="connsiteX30" fmla="*/ 264106 w 1635827"/>
                <a:gd name="connsiteY30" fmla="*/ 163285 h 2253342"/>
                <a:gd name="connsiteX31" fmla="*/ 253220 w 1635827"/>
                <a:gd name="connsiteY31" fmla="*/ 217714 h 2253342"/>
                <a:gd name="connsiteX32" fmla="*/ 242335 w 1635827"/>
                <a:gd name="connsiteY32" fmla="*/ 250371 h 2253342"/>
                <a:gd name="connsiteX33" fmla="*/ 231449 w 1635827"/>
                <a:gd name="connsiteY33" fmla="*/ 293914 h 2253342"/>
                <a:gd name="connsiteX34" fmla="*/ 198792 w 1635827"/>
                <a:gd name="connsiteY34" fmla="*/ 348342 h 2253342"/>
                <a:gd name="connsiteX35" fmla="*/ 198792 w 1635827"/>
                <a:gd name="connsiteY35" fmla="*/ 348342 h 2253342"/>
                <a:gd name="connsiteX36" fmla="*/ 111706 w 1635827"/>
                <a:gd name="connsiteY36" fmla="*/ 457200 h 2253342"/>
                <a:gd name="connsiteX37" fmla="*/ 100820 w 1635827"/>
                <a:gd name="connsiteY37" fmla="*/ 489857 h 2253342"/>
                <a:gd name="connsiteX38" fmla="*/ 68163 w 1635827"/>
                <a:gd name="connsiteY38" fmla="*/ 511628 h 2253342"/>
                <a:gd name="connsiteX39" fmla="*/ 46392 w 1635827"/>
                <a:gd name="connsiteY39" fmla="*/ 533400 h 2253342"/>
                <a:gd name="connsiteX40" fmla="*/ 32438 w 1635827"/>
                <a:gd name="connsiteY40" fmla="*/ 700523 h 2253342"/>
                <a:gd name="connsiteX41" fmla="*/ 13131 w 1635827"/>
                <a:gd name="connsiteY41" fmla="*/ 803154 h 2253342"/>
                <a:gd name="connsiteX42" fmla="*/ 1532 w 1635827"/>
                <a:gd name="connsiteY42" fmla="*/ 877906 h 2253342"/>
                <a:gd name="connsiteX43" fmla="*/ 12417 w 1635827"/>
                <a:gd name="connsiteY43" fmla="*/ 1023257 h 2253342"/>
                <a:gd name="connsiteX44" fmla="*/ 5107 w 1635827"/>
                <a:gd name="connsiteY44" fmla="*/ 1141777 h 2253342"/>
                <a:gd name="connsiteX45" fmla="*/ 2849 w 1635827"/>
                <a:gd name="connsiteY45" fmla="*/ 1251857 h 2253342"/>
                <a:gd name="connsiteX46" fmla="*/ 46392 w 1635827"/>
                <a:gd name="connsiteY46" fmla="*/ 1306285 h 2253342"/>
                <a:gd name="connsiteX47" fmla="*/ 57277 w 1635827"/>
                <a:gd name="connsiteY47" fmla="*/ 1338942 h 2253342"/>
                <a:gd name="connsiteX48" fmla="*/ 35506 w 1635827"/>
                <a:gd name="connsiteY48" fmla="*/ 1534885 h 2253342"/>
                <a:gd name="connsiteX49" fmla="*/ 24620 w 1635827"/>
                <a:gd name="connsiteY49" fmla="*/ 1567542 h 2253342"/>
                <a:gd name="connsiteX50" fmla="*/ 35506 w 1635827"/>
                <a:gd name="connsiteY50" fmla="*/ 1709057 h 2253342"/>
                <a:gd name="connsiteX51" fmla="*/ 57277 w 1635827"/>
                <a:gd name="connsiteY51" fmla="*/ 1741714 h 2253342"/>
                <a:gd name="connsiteX52" fmla="*/ 100820 w 1635827"/>
                <a:gd name="connsiteY52" fmla="*/ 1785257 h 2253342"/>
                <a:gd name="connsiteX53" fmla="*/ 122592 w 1635827"/>
                <a:gd name="connsiteY53" fmla="*/ 1807028 h 2253342"/>
                <a:gd name="connsiteX54" fmla="*/ 144363 w 1635827"/>
                <a:gd name="connsiteY54" fmla="*/ 1828800 h 2253342"/>
                <a:gd name="connsiteX55" fmla="*/ 177020 w 1635827"/>
                <a:gd name="connsiteY55" fmla="*/ 1850571 h 2253342"/>
                <a:gd name="connsiteX56" fmla="*/ 220563 w 1635827"/>
                <a:gd name="connsiteY56" fmla="*/ 1905000 h 2253342"/>
                <a:gd name="connsiteX57" fmla="*/ 242335 w 1635827"/>
                <a:gd name="connsiteY57" fmla="*/ 1937657 h 2253342"/>
                <a:gd name="connsiteX58" fmla="*/ 318535 w 1635827"/>
                <a:gd name="connsiteY58" fmla="*/ 2002971 h 2253342"/>
                <a:gd name="connsiteX59" fmla="*/ 405620 w 1635827"/>
                <a:gd name="connsiteY59" fmla="*/ 2079171 h 2253342"/>
                <a:gd name="connsiteX60" fmla="*/ 427392 w 1635827"/>
                <a:gd name="connsiteY60" fmla="*/ 2100942 h 2253342"/>
                <a:gd name="connsiteX61" fmla="*/ 492706 w 1635827"/>
                <a:gd name="connsiteY61" fmla="*/ 2122714 h 2253342"/>
                <a:gd name="connsiteX62" fmla="*/ 525363 w 1635827"/>
                <a:gd name="connsiteY62" fmla="*/ 2133600 h 2253342"/>
                <a:gd name="connsiteX63" fmla="*/ 601563 w 1635827"/>
                <a:gd name="connsiteY63" fmla="*/ 2177142 h 2253342"/>
                <a:gd name="connsiteX64" fmla="*/ 699535 w 1635827"/>
                <a:gd name="connsiteY64" fmla="*/ 2198914 h 2253342"/>
                <a:gd name="connsiteX65" fmla="*/ 786620 w 1635827"/>
                <a:gd name="connsiteY65" fmla="*/ 2220685 h 2253342"/>
                <a:gd name="connsiteX66" fmla="*/ 851935 w 1635827"/>
                <a:gd name="connsiteY66" fmla="*/ 2242457 h 2253342"/>
                <a:gd name="connsiteX67" fmla="*/ 884592 w 1635827"/>
                <a:gd name="connsiteY67" fmla="*/ 2253342 h 2253342"/>
                <a:gd name="connsiteX68" fmla="*/ 1026106 w 1635827"/>
                <a:gd name="connsiteY68" fmla="*/ 2242457 h 2253342"/>
                <a:gd name="connsiteX69" fmla="*/ 1091420 w 1635827"/>
                <a:gd name="connsiteY69" fmla="*/ 2177142 h 2253342"/>
                <a:gd name="connsiteX70" fmla="*/ 1145849 w 1635827"/>
                <a:gd name="connsiteY70" fmla="*/ 2122714 h 2253342"/>
                <a:gd name="connsiteX71" fmla="*/ 1167620 w 1635827"/>
                <a:gd name="connsiteY71" fmla="*/ 2090057 h 2253342"/>
                <a:gd name="connsiteX72" fmla="*/ 1222049 w 1635827"/>
                <a:gd name="connsiteY72" fmla="*/ 2035628 h 2253342"/>
                <a:gd name="connsiteX73" fmla="*/ 1287363 w 1635827"/>
                <a:gd name="connsiteY73" fmla="*/ 1970314 h 2253342"/>
                <a:gd name="connsiteX74" fmla="*/ 1330906 w 1635827"/>
                <a:gd name="connsiteY74" fmla="*/ 1905000 h 2253342"/>
                <a:gd name="connsiteX75" fmla="*/ 1374449 w 1635827"/>
                <a:gd name="connsiteY75" fmla="*/ 1839685 h 2253342"/>
                <a:gd name="connsiteX76" fmla="*/ 1396220 w 1635827"/>
                <a:gd name="connsiteY76" fmla="*/ 1807028 h 2253342"/>
                <a:gd name="connsiteX77" fmla="*/ 1472420 w 1635827"/>
                <a:gd name="connsiteY77" fmla="*/ 1730828 h 2253342"/>
                <a:gd name="connsiteX78" fmla="*/ 1494192 w 1635827"/>
                <a:gd name="connsiteY78" fmla="*/ 1709057 h 2253342"/>
                <a:gd name="connsiteX79" fmla="*/ 1515963 w 1635827"/>
                <a:gd name="connsiteY79" fmla="*/ 1676400 h 2253342"/>
                <a:gd name="connsiteX80" fmla="*/ 1537735 w 1635827"/>
                <a:gd name="connsiteY80" fmla="*/ 1654628 h 2253342"/>
                <a:gd name="connsiteX81" fmla="*/ 1581277 w 1635827"/>
                <a:gd name="connsiteY81" fmla="*/ 1578428 h 2253342"/>
                <a:gd name="connsiteX82" fmla="*/ 1635706 w 1635827"/>
                <a:gd name="connsiteY82" fmla="*/ 1513114 h 2253342"/>
                <a:gd name="connsiteX83" fmla="*/ 1603526 w 1635827"/>
                <a:gd name="connsiteY83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581277 w 1603532"/>
                <a:gd name="connsiteY81" fmla="*/ 1578428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497759 w 1603532"/>
                <a:gd name="connsiteY81" fmla="*/ 1571066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503327 w 1603532"/>
                <a:gd name="connsiteY81" fmla="*/ 1475369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03327 w 1603532"/>
                <a:gd name="connsiteY80" fmla="*/ 1475369 h 2253342"/>
                <a:gd name="connsiteX81" fmla="*/ 1603526 w 1603532"/>
                <a:gd name="connsiteY81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515963 w 1603532"/>
                <a:gd name="connsiteY78" fmla="*/ 1676400 h 2253342"/>
                <a:gd name="connsiteX79" fmla="*/ 1503327 w 1603532"/>
                <a:gd name="connsiteY79" fmla="*/ 1475369 h 2253342"/>
                <a:gd name="connsiteX80" fmla="*/ 1603526 w 1603532"/>
                <a:gd name="connsiteY80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515963 w 1603532"/>
                <a:gd name="connsiteY77" fmla="*/ 1676400 h 2253342"/>
                <a:gd name="connsiteX78" fmla="*/ 1503327 w 1603532"/>
                <a:gd name="connsiteY78" fmla="*/ 1475369 h 2253342"/>
                <a:gd name="connsiteX79" fmla="*/ 1603526 w 1603532"/>
                <a:gd name="connsiteY79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60284 w 1603532"/>
                <a:gd name="connsiteY77" fmla="*/ 1669039 h 2253342"/>
                <a:gd name="connsiteX78" fmla="*/ 1503327 w 1603532"/>
                <a:gd name="connsiteY78" fmla="*/ 1475369 h 2253342"/>
                <a:gd name="connsiteX79" fmla="*/ 1603526 w 1603532"/>
                <a:gd name="connsiteY79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60284 w 1603532"/>
                <a:gd name="connsiteY77" fmla="*/ 1669039 h 2253342"/>
                <a:gd name="connsiteX78" fmla="*/ 1503327 w 1603532"/>
                <a:gd name="connsiteY78" fmla="*/ 1475369 h 2253342"/>
                <a:gd name="connsiteX79" fmla="*/ 1520008 w 1603532"/>
                <a:gd name="connsiteY79" fmla="*/ 1318240 h 2253342"/>
                <a:gd name="connsiteX0" fmla="*/ 1557255 w 1603144"/>
                <a:gd name="connsiteY0" fmla="*/ 1183019 h 2253342"/>
                <a:gd name="connsiteX1" fmla="*/ 1603049 w 1603144"/>
                <a:gd name="connsiteY1" fmla="*/ 957942 h 2253342"/>
                <a:gd name="connsiteX2" fmla="*/ 1581277 w 1603144"/>
                <a:gd name="connsiteY2" fmla="*/ 936171 h 2253342"/>
                <a:gd name="connsiteX3" fmla="*/ 1548620 w 1603144"/>
                <a:gd name="connsiteY3" fmla="*/ 881742 h 2253342"/>
                <a:gd name="connsiteX4" fmla="*/ 1483306 w 1603144"/>
                <a:gd name="connsiteY4" fmla="*/ 783771 h 2253342"/>
                <a:gd name="connsiteX5" fmla="*/ 1461535 w 1603144"/>
                <a:gd name="connsiteY5" fmla="*/ 751114 h 2253342"/>
                <a:gd name="connsiteX6" fmla="*/ 1451394 w 1603144"/>
                <a:gd name="connsiteY6" fmla="*/ 696685 h 2253342"/>
                <a:gd name="connsiteX7" fmla="*/ 1440757 w 1603144"/>
                <a:gd name="connsiteY7" fmla="*/ 653142 h 2253342"/>
                <a:gd name="connsiteX8" fmla="*/ 1424305 w 1603144"/>
                <a:gd name="connsiteY8" fmla="*/ 620485 h 2253342"/>
                <a:gd name="connsiteX9" fmla="*/ 1341792 w 1603144"/>
                <a:gd name="connsiteY9" fmla="*/ 544285 h 2253342"/>
                <a:gd name="connsiteX10" fmla="*/ 1320020 w 1603144"/>
                <a:gd name="connsiteY10" fmla="*/ 478971 h 2253342"/>
                <a:gd name="connsiteX11" fmla="*/ 1309135 w 1603144"/>
                <a:gd name="connsiteY11" fmla="*/ 446314 h 2253342"/>
                <a:gd name="connsiteX12" fmla="*/ 1254706 w 1603144"/>
                <a:gd name="connsiteY12" fmla="*/ 391885 h 2253342"/>
                <a:gd name="connsiteX13" fmla="*/ 1200277 w 1603144"/>
                <a:gd name="connsiteY13" fmla="*/ 337457 h 2253342"/>
                <a:gd name="connsiteX14" fmla="*/ 1178506 w 1603144"/>
                <a:gd name="connsiteY14" fmla="*/ 315685 h 2253342"/>
                <a:gd name="connsiteX15" fmla="*/ 1113192 w 1603144"/>
                <a:gd name="connsiteY15" fmla="*/ 293914 h 2253342"/>
                <a:gd name="connsiteX16" fmla="*/ 1080535 w 1603144"/>
                <a:gd name="connsiteY16" fmla="*/ 283028 h 2253342"/>
                <a:gd name="connsiteX17" fmla="*/ 1004335 w 1603144"/>
                <a:gd name="connsiteY17" fmla="*/ 261257 h 2253342"/>
                <a:gd name="connsiteX18" fmla="*/ 949906 w 1603144"/>
                <a:gd name="connsiteY18" fmla="*/ 217714 h 2253342"/>
                <a:gd name="connsiteX19" fmla="*/ 895477 w 1603144"/>
                <a:gd name="connsiteY19" fmla="*/ 174171 h 2253342"/>
                <a:gd name="connsiteX20" fmla="*/ 862820 w 1603144"/>
                <a:gd name="connsiteY20" fmla="*/ 163285 h 2253342"/>
                <a:gd name="connsiteX21" fmla="*/ 830163 w 1603144"/>
                <a:gd name="connsiteY21" fmla="*/ 141514 h 2253342"/>
                <a:gd name="connsiteX22" fmla="*/ 797506 w 1603144"/>
                <a:gd name="connsiteY22" fmla="*/ 130628 h 2253342"/>
                <a:gd name="connsiteX23" fmla="*/ 699535 w 1603144"/>
                <a:gd name="connsiteY23" fmla="*/ 76200 h 2253342"/>
                <a:gd name="connsiteX24" fmla="*/ 645106 w 1603144"/>
                <a:gd name="connsiteY24" fmla="*/ 32657 h 2253342"/>
                <a:gd name="connsiteX25" fmla="*/ 503592 w 1603144"/>
                <a:gd name="connsiteY25" fmla="*/ 0 h 2253342"/>
                <a:gd name="connsiteX26" fmla="*/ 351192 w 1603144"/>
                <a:gd name="connsiteY26" fmla="*/ 21771 h 2253342"/>
                <a:gd name="connsiteX27" fmla="*/ 329420 w 1603144"/>
                <a:gd name="connsiteY27" fmla="*/ 43542 h 2253342"/>
                <a:gd name="connsiteX28" fmla="*/ 296763 w 1603144"/>
                <a:gd name="connsiteY28" fmla="*/ 97971 h 2253342"/>
                <a:gd name="connsiteX29" fmla="*/ 285877 w 1603144"/>
                <a:gd name="connsiteY29" fmla="*/ 130628 h 2253342"/>
                <a:gd name="connsiteX30" fmla="*/ 264106 w 1603144"/>
                <a:gd name="connsiteY30" fmla="*/ 163285 h 2253342"/>
                <a:gd name="connsiteX31" fmla="*/ 253220 w 1603144"/>
                <a:gd name="connsiteY31" fmla="*/ 217714 h 2253342"/>
                <a:gd name="connsiteX32" fmla="*/ 242335 w 1603144"/>
                <a:gd name="connsiteY32" fmla="*/ 250371 h 2253342"/>
                <a:gd name="connsiteX33" fmla="*/ 231449 w 1603144"/>
                <a:gd name="connsiteY33" fmla="*/ 293914 h 2253342"/>
                <a:gd name="connsiteX34" fmla="*/ 198792 w 1603144"/>
                <a:gd name="connsiteY34" fmla="*/ 348342 h 2253342"/>
                <a:gd name="connsiteX35" fmla="*/ 198792 w 1603144"/>
                <a:gd name="connsiteY35" fmla="*/ 348342 h 2253342"/>
                <a:gd name="connsiteX36" fmla="*/ 111706 w 1603144"/>
                <a:gd name="connsiteY36" fmla="*/ 457200 h 2253342"/>
                <a:gd name="connsiteX37" fmla="*/ 100820 w 1603144"/>
                <a:gd name="connsiteY37" fmla="*/ 489857 h 2253342"/>
                <a:gd name="connsiteX38" fmla="*/ 68163 w 1603144"/>
                <a:gd name="connsiteY38" fmla="*/ 511628 h 2253342"/>
                <a:gd name="connsiteX39" fmla="*/ 46392 w 1603144"/>
                <a:gd name="connsiteY39" fmla="*/ 533400 h 2253342"/>
                <a:gd name="connsiteX40" fmla="*/ 32438 w 1603144"/>
                <a:gd name="connsiteY40" fmla="*/ 700523 h 2253342"/>
                <a:gd name="connsiteX41" fmla="*/ 13131 w 1603144"/>
                <a:gd name="connsiteY41" fmla="*/ 803154 h 2253342"/>
                <a:gd name="connsiteX42" fmla="*/ 1532 w 1603144"/>
                <a:gd name="connsiteY42" fmla="*/ 877906 h 2253342"/>
                <a:gd name="connsiteX43" fmla="*/ 12417 w 1603144"/>
                <a:gd name="connsiteY43" fmla="*/ 1023257 h 2253342"/>
                <a:gd name="connsiteX44" fmla="*/ 5107 w 1603144"/>
                <a:gd name="connsiteY44" fmla="*/ 1141777 h 2253342"/>
                <a:gd name="connsiteX45" fmla="*/ 2849 w 1603144"/>
                <a:gd name="connsiteY45" fmla="*/ 1251857 h 2253342"/>
                <a:gd name="connsiteX46" fmla="*/ 46392 w 1603144"/>
                <a:gd name="connsiteY46" fmla="*/ 1306285 h 2253342"/>
                <a:gd name="connsiteX47" fmla="*/ 57277 w 1603144"/>
                <a:gd name="connsiteY47" fmla="*/ 1338942 h 2253342"/>
                <a:gd name="connsiteX48" fmla="*/ 35506 w 1603144"/>
                <a:gd name="connsiteY48" fmla="*/ 1534885 h 2253342"/>
                <a:gd name="connsiteX49" fmla="*/ 24620 w 1603144"/>
                <a:gd name="connsiteY49" fmla="*/ 1567542 h 2253342"/>
                <a:gd name="connsiteX50" fmla="*/ 35506 w 1603144"/>
                <a:gd name="connsiteY50" fmla="*/ 1709057 h 2253342"/>
                <a:gd name="connsiteX51" fmla="*/ 57277 w 1603144"/>
                <a:gd name="connsiteY51" fmla="*/ 1741714 h 2253342"/>
                <a:gd name="connsiteX52" fmla="*/ 100820 w 1603144"/>
                <a:gd name="connsiteY52" fmla="*/ 1785257 h 2253342"/>
                <a:gd name="connsiteX53" fmla="*/ 122592 w 1603144"/>
                <a:gd name="connsiteY53" fmla="*/ 1807028 h 2253342"/>
                <a:gd name="connsiteX54" fmla="*/ 144363 w 1603144"/>
                <a:gd name="connsiteY54" fmla="*/ 1828800 h 2253342"/>
                <a:gd name="connsiteX55" fmla="*/ 177020 w 1603144"/>
                <a:gd name="connsiteY55" fmla="*/ 1850571 h 2253342"/>
                <a:gd name="connsiteX56" fmla="*/ 220563 w 1603144"/>
                <a:gd name="connsiteY56" fmla="*/ 1905000 h 2253342"/>
                <a:gd name="connsiteX57" fmla="*/ 242335 w 1603144"/>
                <a:gd name="connsiteY57" fmla="*/ 1937657 h 2253342"/>
                <a:gd name="connsiteX58" fmla="*/ 318535 w 1603144"/>
                <a:gd name="connsiteY58" fmla="*/ 2002971 h 2253342"/>
                <a:gd name="connsiteX59" fmla="*/ 405620 w 1603144"/>
                <a:gd name="connsiteY59" fmla="*/ 2079171 h 2253342"/>
                <a:gd name="connsiteX60" fmla="*/ 427392 w 1603144"/>
                <a:gd name="connsiteY60" fmla="*/ 2100942 h 2253342"/>
                <a:gd name="connsiteX61" fmla="*/ 492706 w 1603144"/>
                <a:gd name="connsiteY61" fmla="*/ 2122714 h 2253342"/>
                <a:gd name="connsiteX62" fmla="*/ 525363 w 1603144"/>
                <a:gd name="connsiteY62" fmla="*/ 2133600 h 2253342"/>
                <a:gd name="connsiteX63" fmla="*/ 601563 w 1603144"/>
                <a:gd name="connsiteY63" fmla="*/ 2177142 h 2253342"/>
                <a:gd name="connsiteX64" fmla="*/ 699535 w 1603144"/>
                <a:gd name="connsiteY64" fmla="*/ 2198914 h 2253342"/>
                <a:gd name="connsiteX65" fmla="*/ 786620 w 1603144"/>
                <a:gd name="connsiteY65" fmla="*/ 2220685 h 2253342"/>
                <a:gd name="connsiteX66" fmla="*/ 851935 w 1603144"/>
                <a:gd name="connsiteY66" fmla="*/ 2242457 h 2253342"/>
                <a:gd name="connsiteX67" fmla="*/ 884592 w 1603144"/>
                <a:gd name="connsiteY67" fmla="*/ 2253342 h 2253342"/>
                <a:gd name="connsiteX68" fmla="*/ 1026106 w 1603144"/>
                <a:gd name="connsiteY68" fmla="*/ 2242457 h 2253342"/>
                <a:gd name="connsiteX69" fmla="*/ 1091420 w 1603144"/>
                <a:gd name="connsiteY69" fmla="*/ 2177142 h 2253342"/>
                <a:gd name="connsiteX70" fmla="*/ 1145849 w 1603144"/>
                <a:gd name="connsiteY70" fmla="*/ 2122714 h 2253342"/>
                <a:gd name="connsiteX71" fmla="*/ 1167620 w 1603144"/>
                <a:gd name="connsiteY71" fmla="*/ 2090057 h 2253342"/>
                <a:gd name="connsiteX72" fmla="*/ 1222049 w 1603144"/>
                <a:gd name="connsiteY72" fmla="*/ 2035628 h 2253342"/>
                <a:gd name="connsiteX73" fmla="*/ 1287363 w 1603144"/>
                <a:gd name="connsiteY73" fmla="*/ 1970314 h 2253342"/>
                <a:gd name="connsiteX74" fmla="*/ 1330906 w 1603144"/>
                <a:gd name="connsiteY74" fmla="*/ 1905000 h 2253342"/>
                <a:gd name="connsiteX75" fmla="*/ 1374449 w 1603144"/>
                <a:gd name="connsiteY75" fmla="*/ 1839685 h 2253342"/>
                <a:gd name="connsiteX76" fmla="*/ 1396220 w 1603144"/>
                <a:gd name="connsiteY76" fmla="*/ 1807028 h 2253342"/>
                <a:gd name="connsiteX77" fmla="*/ 1460284 w 1603144"/>
                <a:gd name="connsiteY77" fmla="*/ 1669039 h 2253342"/>
                <a:gd name="connsiteX78" fmla="*/ 1503327 w 1603144"/>
                <a:gd name="connsiteY78" fmla="*/ 1475369 h 2253342"/>
                <a:gd name="connsiteX79" fmla="*/ 1520008 w 1603144"/>
                <a:gd name="connsiteY79" fmla="*/ 1318240 h 2253342"/>
                <a:gd name="connsiteX0" fmla="*/ 1557255 w 1603144"/>
                <a:gd name="connsiteY0" fmla="*/ 1183019 h 2253342"/>
                <a:gd name="connsiteX1" fmla="*/ 1603049 w 1603144"/>
                <a:gd name="connsiteY1" fmla="*/ 957942 h 2253342"/>
                <a:gd name="connsiteX2" fmla="*/ 1548620 w 1603144"/>
                <a:gd name="connsiteY2" fmla="*/ 881742 h 2253342"/>
                <a:gd name="connsiteX3" fmla="*/ 1483306 w 1603144"/>
                <a:gd name="connsiteY3" fmla="*/ 783771 h 2253342"/>
                <a:gd name="connsiteX4" fmla="*/ 1461535 w 1603144"/>
                <a:gd name="connsiteY4" fmla="*/ 751114 h 2253342"/>
                <a:gd name="connsiteX5" fmla="*/ 1451394 w 1603144"/>
                <a:gd name="connsiteY5" fmla="*/ 696685 h 2253342"/>
                <a:gd name="connsiteX6" fmla="*/ 1440757 w 1603144"/>
                <a:gd name="connsiteY6" fmla="*/ 653142 h 2253342"/>
                <a:gd name="connsiteX7" fmla="*/ 1424305 w 1603144"/>
                <a:gd name="connsiteY7" fmla="*/ 620485 h 2253342"/>
                <a:gd name="connsiteX8" fmla="*/ 1341792 w 1603144"/>
                <a:gd name="connsiteY8" fmla="*/ 544285 h 2253342"/>
                <a:gd name="connsiteX9" fmla="*/ 1320020 w 1603144"/>
                <a:gd name="connsiteY9" fmla="*/ 478971 h 2253342"/>
                <a:gd name="connsiteX10" fmla="*/ 1309135 w 1603144"/>
                <a:gd name="connsiteY10" fmla="*/ 446314 h 2253342"/>
                <a:gd name="connsiteX11" fmla="*/ 1254706 w 1603144"/>
                <a:gd name="connsiteY11" fmla="*/ 391885 h 2253342"/>
                <a:gd name="connsiteX12" fmla="*/ 1200277 w 1603144"/>
                <a:gd name="connsiteY12" fmla="*/ 337457 h 2253342"/>
                <a:gd name="connsiteX13" fmla="*/ 1178506 w 1603144"/>
                <a:gd name="connsiteY13" fmla="*/ 315685 h 2253342"/>
                <a:gd name="connsiteX14" fmla="*/ 1113192 w 1603144"/>
                <a:gd name="connsiteY14" fmla="*/ 293914 h 2253342"/>
                <a:gd name="connsiteX15" fmla="*/ 1080535 w 1603144"/>
                <a:gd name="connsiteY15" fmla="*/ 283028 h 2253342"/>
                <a:gd name="connsiteX16" fmla="*/ 1004335 w 1603144"/>
                <a:gd name="connsiteY16" fmla="*/ 261257 h 2253342"/>
                <a:gd name="connsiteX17" fmla="*/ 949906 w 1603144"/>
                <a:gd name="connsiteY17" fmla="*/ 217714 h 2253342"/>
                <a:gd name="connsiteX18" fmla="*/ 895477 w 1603144"/>
                <a:gd name="connsiteY18" fmla="*/ 174171 h 2253342"/>
                <a:gd name="connsiteX19" fmla="*/ 862820 w 1603144"/>
                <a:gd name="connsiteY19" fmla="*/ 163285 h 2253342"/>
                <a:gd name="connsiteX20" fmla="*/ 830163 w 1603144"/>
                <a:gd name="connsiteY20" fmla="*/ 141514 h 2253342"/>
                <a:gd name="connsiteX21" fmla="*/ 797506 w 1603144"/>
                <a:gd name="connsiteY21" fmla="*/ 130628 h 2253342"/>
                <a:gd name="connsiteX22" fmla="*/ 699535 w 1603144"/>
                <a:gd name="connsiteY22" fmla="*/ 76200 h 2253342"/>
                <a:gd name="connsiteX23" fmla="*/ 645106 w 1603144"/>
                <a:gd name="connsiteY23" fmla="*/ 32657 h 2253342"/>
                <a:gd name="connsiteX24" fmla="*/ 503592 w 1603144"/>
                <a:gd name="connsiteY24" fmla="*/ 0 h 2253342"/>
                <a:gd name="connsiteX25" fmla="*/ 351192 w 1603144"/>
                <a:gd name="connsiteY25" fmla="*/ 21771 h 2253342"/>
                <a:gd name="connsiteX26" fmla="*/ 329420 w 1603144"/>
                <a:gd name="connsiteY26" fmla="*/ 43542 h 2253342"/>
                <a:gd name="connsiteX27" fmla="*/ 296763 w 1603144"/>
                <a:gd name="connsiteY27" fmla="*/ 97971 h 2253342"/>
                <a:gd name="connsiteX28" fmla="*/ 285877 w 1603144"/>
                <a:gd name="connsiteY28" fmla="*/ 130628 h 2253342"/>
                <a:gd name="connsiteX29" fmla="*/ 264106 w 1603144"/>
                <a:gd name="connsiteY29" fmla="*/ 163285 h 2253342"/>
                <a:gd name="connsiteX30" fmla="*/ 253220 w 1603144"/>
                <a:gd name="connsiteY30" fmla="*/ 217714 h 2253342"/>
                <a:gd name="connsiteX31" fmla="*/ 242335 w 1603144"/>
                <a:gd name="connsiteY31" fmla="*/ 250371 h 2253342"/>
                <a:gd name="connsiteX32" fmla="*/ 231449 w 1603144"/>
                <a:gd name="connsiteY32" fmla="*/ 293914 h 2253342"/>
                <a:gd name="connsiteX33" fmla="*/ 198792 w 1603144"/>
                <a:gd name="connsiteY33" fmla="*/ 348342 h 2253342"/>
                <a:gd name="connsiteX34" fmla="*/ 198792 w 1603144"/>
                <a:gd name="connsiteY34" fmla="*/ 348342 h 2253342"/>
                <a:gd name="connsiteX35" fmla="*/ 111706 w 1603144"/>
                <a:gd name="connsiteY35" fmla="*/ 457200 h 2253342"/>
                <a:gd name="connsiteX36" fmla="*/ 100820 w 1603144"/>
                <a:gd name="connsiteY36" fmla="*/ 489857 h 2253342"/>
                <a:gd name="connsiteX37" fmla="*/ 68163 w 1603144"/>
                <a:gd name="connsiteY37" fmla="*/ 511628 h 2253342"/>
                <a:gd name="connsiteX38" fmla="*/ 46392 w 1603144"/>
                <a:gd name="connsiteY38" fmla="*/ 533400 h 2253342"/>
                <a:gd name="connsiteX39" fmla="*/ 32438 w 1603144"/>
                <a:gd name="connsiteY39" fmla="*/ 700523 h 2253342"/>
                <a:gd name="connsiteX40" fmla="*/ 13131 w 1603144"/>
                <a:gd name="connsiteY40" fmla="*/ 803154 h 2253342"/>
                <a:gd name="connsiteX41" fmla="*/ 1532 w 1603144"/>
                <a:gd name="connsiteY41" fmla="*/ 877906 h 2253342"/>
                <a:gd name="connsiteX42" fmla="*/ 12417 w 1603144"/>
                <a:gd name="connsiteY42" fmla="*/ 1023257 h 2253342"/>
                <a:gd name="connsiteX43" fmla="*/ 5107 w 1603144"/>
                <a:gd name="connsiteY43" fmla="*/ 1141777 h 2253342"/>
                <a:gd name="connsiteX44" fmla="*/ 2849 w 1603144"/>
                <a:gd name="connsiteY44" fmla="*/ 1251857 h 2253342"/>
                <a:gd name="connsiteX45" fmla="*/ 46392 w 1603144"/>
                <a:gd name="connsiteY45" fmla="*/ 1306285 h 2253342"/>
                <a:gd name="connsiteX46" fmla="*/ 57277 w 1603144"/>
                <a:gd name="connsiteY46" fmla="*/ 1338942 h 2253342"/>
                <a:gd name="connsiteX47" fmla="*/ 35506 w 1603144"/>
                <a:gd name="connsiteY47" fmla="*/ 1534885 h 2253342"/>
                <a:gd name="connsiteX48" fmla="*/ 24620 w 1603144"/>
                <a:gd name="connsiteY48" fmla="*/ 1567542 h 2253342"/>
                <a:gd name="connsiteX49" fmla="*/ 35506 w 1603144"/>
                <a:gd name="connsiteY49" fmla="*/ 1709057 h 2253342"/>
                <a:gd name="connsiteX50" fmla="*/ 57277 w 1603144"/>
                <a:gd name="connsiteY50" fmla="*/ 1741714 h 2253342"/>
                <a:gd name="connsiteX51" fmla="*/ 100820 w 1603144"/>
                <a:gd name="connsiteY51" fmla="*/ 1785257 h 2253342"/>
                <a:gd name="connsiteX52" fmla="*/ 122592 w 1603144"/>
                <a:gd name="connsiteY52" fmla="*/ 1807028 h 2253342"/>
                <a:gd name="connsiteX53" fmla="*/ 144363 w 1603144"/>
                <a:gd name="connsiteY53" fmla="*/ 1828800 h 2253342"/>
                <a:gd name="connsiteX54" fmla="*/ 177020 w 1603144"/>
                <a:gd name="connsiteY54" fmla="*/ 1850571 h 2253342"/>
                <a:gd name="connsiteX55" fmla="*/ 220563 w 1603144"/>
                <a:gd name="connsiteY55" fmla="*/ 1905000 h 2253342"/>
                <a:gd name="connsiteX56" fmla="*/ 242335 w 1603144"/>
                <a:gd name="connsiteY56" fmla="*/ 1937657 h 2253342"/>
                <a:gd name="connsiteX57" fmla="*/ 318535 w 1603144"/>
                <a:gd name="connsiteY57" fmla="*/ 2002971 h 2253342"/>
                <a:gd name="connsiteX58" fmla="*/ 405620 w 1603144"/>
                <a:gd name="connsiteY58" fmla="*/ 2079171 h 2253342"/>
                <a:gd name="connsiteX59" fmla="*/ 427392 w 1603144"/>
                <a:gd name="connsiteY59" fmla="*/ 2100942 h 2253342"/>
                <a:gd name="connsiteX60" fmla="*/ 492706 w 1603144"/>
                <a:gd name="connsiteY60" fmla="*/ 2122714 h 2253342"/>
                <a:gd name="connsiteX61" fmla="*/ 525363 w 1603144"/>
                <a:gd name="connsiteY61" fmla="*/ 2133600 h 2253342"/>
                <a:gd name="connsiteX62" fmla="*/ 601563 w 1603144"/>
                <a:gd name="connsiteY62" fmla="*/ 2177142 h 2253342"/>
                <a:gd name="connsiteX63" fmla="*/ 699535 w 1603144"/>
                <a:gd name="connsiteY63" fmla="*/ 2198914 h 2253342"/>
                <a:gd name="connsiteX64" fmla="*/ 786620 w 1603144"/>
                <a:gd name="connsiteY64" fmla="*/ 2220685 h 2253342"/>
                <a:gd name="connsiteX65" fmla="*/ 851935 w 1603144"/>
                <a:gd name="connsiteY65" fmla="*/ 2242457 h 2253342"/>
                <a:gd name="connsiteX66" fmla="*/ 884592 w 1603144"/>
                <a:gd name="connsiteY66" fmla="*/ 2253342 h 2253342"/>
                <a:gd name="connsiteX67" fmla="*/ 1026106 w 1603144"/>
                <a:gd name="connsiteY67" fmla="*/ 2242457 h 2253342"/>
                <a:gd name="connsiteX68" fmla="*/ 1091420 w 1603144"/>
                <a:gd name="connsiteY68" fmla="*/ 2177142 h 2253342"/>
                <a:gd name="connsiteX69" fmla="*/ 1145849 w 1603144"/>
                <a:gd name="connsiteY69" fmla="*/ 2122714 h 2253342"/>
                <a:gd name="connsiteX70" fmla="*/ 1167620 w 1603144"/>
                <a:gd name="connsiteY70" fmla="*/ 2090057 h 2253342"/>
                <a:gd name="connsiteX71" fmla="*/ 1222049 w 1603144"/>
                <a:gd name="connsiteY71" fmla="*/ 2035628 h 2253342"/>
                <a:gd name="connsiteX72" fmla="*/ 1287363 w 1603144"/>
                <a:gd name="connsiteY72" fmla="*/ 1970314 h 2253342"/>
                <a:gd name="connsiteX73" fmla="*/ 1330906 w 1603144"/>
                <a:gd name="connsiteY73" fmla="*/ 1905000 h 2253342"/>
                <a:gd name="connsiteX74" fmla="*/ 1374449 w 1603144"/>
                <a:gd name="connsiteY74" fmla="*/ 1839685 h 2253342"/>
                <a:gd name="connsiteX75" fmla="*/ 1396220 w 1603144"/>
                <a:gd name="connsiteY75" fmla="*/ 1807028 h 2253342"/>
                <a:gd name="connsiteX76" fmla="*/ 1460284 w 1603144"/>
                <a:gd name="connsiteY76" fmla="*/ 1669039 h 2253342"/>
                <a:gd name="connsiteX77" fmla="*/ 1503327 w 1603144"/>
                <a:gd name="connsiteY77" fmla="*/ 1475369 h 2253342"/>
                <a:gd name="connsiteX78" fmla="*/ 1520008 w 1603144"/>
                <a:gd name="connsiteY78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881742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503327 w 1557255"/>
                <a:gd name="connsiteY76" fmla="*/ 1475369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503327 w 1557255"/>
                <a:gd name="connsiteY76" fmla="*/ 1475369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419809 w 1557255"/>
                <a:gd name="connsiteY76" fmla="*/ 1453285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326655 w 1557255"/>
                <a:gd name="connsiteY75" fmla="*/ 1713208 h 2253342"/>
                <a:gd name="connsiteX76" fmla="*/ 1419809 w 1557255"/>
                <a:gd name="connsiteY76" fmla="*/ 1453285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26655 w 1557255"/>
                <a:gd name="connsiteY74" fmla="*/ 1713208 h 2253342"/>
                <a:gd name="connsiteX75" fmla="*/ 1419809 w 1557255"/>
                <a:gd name="connsiteY75" fmla="*/ 1453285 h 2253342"/>
                <a:gd name="connsiteX76" fmla="*/ 1520008 w 1557255"/>
                <a:gd name="connsiteY76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26655 w 1557255"/>
                <a:gd name="connsiteY73" fmla="*/ 1713208 h 2253342"/>
                <a:gd name="connsiteX74" fmla="*/ 1419809 w 1557255"/>
                <a:gd name="connsiteY74" fmla="*/ 1453285 h 2253342"/>
                <a:gd name="connsiteX75" fmla="*/ 1520008 w 1557255"/>
                <a:gd name="connsiteY75" fmla="*/ 1318240 h 2253342"/>
                <a:gd name="connsiteX0" fmla="*/ 1501576 w 1550261"/>
                <a:gd name="connsiteY0" fmla="*/ 1241910 h 2253342"/>
                <a:gd name="connsiteX1" fmla="*/ 1548620 w 1550261"/>
                <a:gd name="connsiteY1" fmla="*/ 984801 h 2253342"/>
                <a:gd name="connsiteX2" fmla="*/ 1483306 w 1550261"/>
                <a:gd name="connsiteY2" fmla="*/ 783771 h 2253342"/>
                <a:gd name="connsiteX3" fmla="*/ 1461535 w 1550261"/>
                <a:gd name="connsiteY3" fmla="*/ 751114 h 2253342"/>
                <a:gd name="connsiteX4" fmla="*/ 1451394 w 1550261"/>
                <a:gd name="connsiteY4" fmla="*/ 696685 h 2253342"/>
                <a:gd name="connsiteX5" fmla="*/ 1440757 w 1550261"/>
                <a:gd name="connsiteY5" fmla="*/ 653142 h 2253342"/>
                <a:gd name="connsiteX6" fmla="*/ 1424305 w 1550261"/>
                <a:gd name="connsiteY6" fmla="*/ 620485 h 2253342"/>
                <a:gd name="connsiteX7" fmla="*/ 1341792 w 1550261"/>
                <a:gd name="connsiteY7" fmla="*/ 544285 h 2253342"/>
                <a:gd name="connsiteX8" fmla="*/ 1320020 w 1550261"/>
                <a:gd name="connsiteY8" fmla="*/ 478971 h 2253342"/>
                <a:gd name="connsiteX9" fmla="*/ 1309135 w 1550261"/>
                <a:gd name="connsiteY9" fmla="*/ 446314 h 2253342"/>
                <a:gd name="connsiteX10" fmla="*/ 1254706 w 1550261"/>
                <a:gd name="connsiteY10" fmla="*/ 391885 h 2253342"/>
                <a:gd name="connsiteX11" fmla="*/ 1200277 w 1550261"/>
                <a:gd name="connsiteY11" fmla="*/ 337457 h 2253342"/>
                <a:gd name="connsiteX12" fmla="*/ 1178506 w 1550261"/>
                <a:gd name="connsiteY12" fmla="*/ 315685 h 2253342"/>
                <a:gd name="connsiteX13" fmla="*/ 1113192 w 1550261"/>
                <a:gd name="connsiteY13" fmla="*/ 293914 h 2253342"/>
                <a:gd name="connsiteX14" fmla="*/ 1080535 w 1550261"/>
                <a:gd name="connsiteY14" fmla="*/ 283028 h 2253342"/>
                <a:gd name="connsiteX15" fmla="*/ 1004335 w 1550261"/>
                <a:gd name="connsiteY15" fmla="*/ 261257 h 2253342"/>
                <a:gd name="connsiteX16" fmla="*/ 949906 w 1550261"/>
                <a:gd name="connsiteY16" fmla="*/ 217714 h 2253342"/>
                <a:gd name="connsiteX17" fmla="*/ 895477 w 1550261"/>
                <a:gd name="connsiteY17" fmla="*/ 174171 h 2253342"/>
                <a:gd name="connsiteX18" fmla="*/ 862820 w 1550261"/>
                <a:gd name="connsiteY18" fmla="*/ 163285 h 2253342"/>
                <a:gd name="connsiteX19" fmla="*/ 830163 w 1550261"/>
                <a:gd name="connsiteY19" fmla="*/ 141514 h 2253342"/>
                <a:gd name="connsiteX20" fmla="*/ 797506 w 1550261"/>
                <a:gd name="connsiteY20" fmla="*/ 130628 h 2253342"/>
                <a:gd name="connsiteX21" fmla="*/ 699535 w 1550261"/>
                <a:gd name="connsiteY21" fmla="*/ 76200 h 2253342"/>
                <a:gd name="connsiteX22" fmla="*/ 645106 w 1550261"/>
                <a:gd name="connsiteY22" fmla="*/ 32657 h 2253342"/>
                <a:gd name="connsiteX23" fmla="*/ 503592 w 1550261"/>
                <a:gd name="connsiteY23" fmla="*/ 0 h 2253342"/>
                <a:gd name="connsiteX24" fmla="*/ 351192 w 1550261"/>
                <a:gd name="connsiteY24" fmla="*/ 21771 h 2253342"/>
                <a:gd name="connsiteX25" fmla="*/ 329420 w 1550261"/>
                <a:gd name="connsiteY25" fmla="*/ 43542 h 2253342"/>
                <a:gd name="connsiteX26" fmla="*/ 296763 w 1550261"/>
                <a:gd name="connsiteY26" fmla="*/ 97971 h 2253342"/>
                <a:gd name="connsiteX27" fmla="*/ 285877 w 1550261"/>
                <a:gd name="connsiteY27" fmla="*/ 130628 h 2253342"/>
                <a:gd name="connsiteX28" fmla="*/ 264106 w 1550261"/>
                <a:gd name="connsiteY28" fmla="*/ 163285 h 2253342"/>
                <a:gd name="connsiteX29" fmla="*/ 253220 w 1550261"/>
                <a:gd name="connsiteY29" fmla="*/ 217714 h 2253342"/>
                <a:gd name="connsiteX30" fmla="*/ 242335 w 1550261"/>
                <a:gd name="connsiteY30" fmla="*/ 250371 h 2253342"/>
                <a:gd name="connsiteX31" fmla="*/ 231449 w 1550261"/>
                <a:gd name="connsiteY31" fmla="*/ 293914 h 2253342"/>
                <a:gd name="connsiteX32" fmla="*/ 198792 w 1550261"/>
                <a:gd name="connsiteY32" fmla="*/ 348342 h 2253342"/>
                <a:gd name="connsiteX33" fmla="*/ 198792 w 1550261"/>
                <a:gd name="connsiteY33" fmla="*/ 348342 h 2253342"/>
                <a:gd name="connsiteX34" fmla="*/ 111706 w 1550261"/>
                <a:gd name="connsiteY34" fmla="*/ 457200 h 2253342"/>
                <a:gd name="connsiteX35" fmla="*/ 100820 w 1550261"/>
                <a:gd name="connsiteY35" fmla="*/ 489857 h 2253342"/>
                <a:gd name="connsiteX36" fmla="*/ 68163 w 1550261"/>
                <a:gd name="connsiteY36" fmla="*/ 511628 h 2253342"/>
                <a:gd name="connsiteX37" fmla="*/ 46392 w 1550261"/>
                <a:gd name="connsiteY37" fmla="*/ 533400 h 2253342"/>
                <a:gd name="connsiteX38" fmla="*/ 32438 w 1550261"/>
                <a:gd name="connsiteY38" fmla="*/ 700523 h 2253342"/>
                <a:gd name="connsiteX39" fmla="*/ 13131 w 1550261"/>
                <a:gd name="connsiteY39" fmla="*/ 803154 h 2253342"/>
                <a:gd name="connsiteX40" fmla="*/ 1532 w 1550261"/>
                <a:gd name="connsiteY40" fmla="*/ 877906 h 2253342"/>
                <a:gd name="connsiteX41" fmla="*/ 12417 w 1550261"/>
                <a:gd name="connsiteY41" fmla="*/ 1023257 h 2253342"/>
                <a:gd name="connsiteX42" fmla="*/ 5107 w 1550261"/>
                <a:gd name="connsiteY42" fmla="*/ 1141777 h 2253342"/>
                <a:gd name="connsiteX43" fmla="*/ 2849 w 1550261"/>
                <a:gd name="connsiteY43" fmla="*/ 1251857 h 2253342"/>
                <a:gd name="connsiteX44" fmla="*/ 46392 w 1550261"/>
                <a:gd name="connsiteY44" fmla="*/ 1306285 h 2253342"/>
                <a:gd name="connsiteX45" fmla="*/ 57277 w 1550261"/>
                <a:gd name="connsiteY45" fmla="*/ 1338942 h 2253342"/>
                <a:gd name="connsiteX46" fmla="*/ 35506 w 1550261"/>
                <a:gd name="connsiteY46" fmla="*/ 1534885 h 2253342"/>
                <a:gd name="connsiteX47" fmla="*/ 24620 w 1550261"/>
                <a:gd name="connsiteY47" fmla="*/ 1567542 h 2253342"/>
                <a:gd name="connsiteX48" fmla="*/ 35506 w 1550261"/>
                <a:gd name="connsiteY48" fmla="*/ 1709057 h 2253342"/>
                <a:gd name="connsiteX49" fmla="*/ 57277 w 1550261"/>
                <a:gd name="connsiteY49" fmla="*/ 1741714 h 2253342"/>
                <a:gd name="connsiteX50" fmla="*/ 100820 w 1550261"/>
                <a:gd name="connsiteY50" fmla="*/ 1785257 h 2253342"/>
                <a:gd name="connsiteX51" fmla="*/ 122592 w 1550261"/>
                <a:gd name="connsiteY51" fmla="*/ 1807028 h 2253342"/>
                <a:gd name="connsiteX52" fmla="*/ 144363 w 1550261"/>
                <a:gd name="connsiteY52" fmla="*/ 1828800 h 2253342"/>
                <a:gd name="connsiteX53" fmla="*/ 177020 w 1550261"/>
                <a:gd name="connsiteY53" fmla="*/ 1850571 h 2253342"/>
                <a:gd name="connsiteX54" fmla="*/ 220563 w 1550261"/>
                <a:gd name="connsiteY54" fmla="*/ 1905000 h 2253342"/>
                <a:gd name="connsiteX55" fmla="*/ 242335 w 1550261"/>
                <a:gd name="connsiteY55" fmla="*/ 1937657 h 2253342"/>
                <a:gd name="connsiteX56" fmla="*/ 318535 w 1550261"/>
                <a:gd name="connsiteY56" fmla="*/ 2002971 h 2253342"/>
                <a:gd name="connsiteX57" fmla="*/ 405620 w 1550261"/>
                <a:gd name="connsiteY57" fmla="*/ 2079171 h 2253342"/>
                <a:gd name="connsiteX58" fmla="*/ 427392 w 1550261"/>
                <a:gd name="connsiteY58" fmla="*/ 2100942 h 2253342"/>
                <a:gd name="connsiteX59" fmla="*/ 492706 w 1550261"/>
                <a:gd name="connsiteY59" fmla="*/ 2122714 h 2253342"/>
                <a:gd name="connsiteX60" fmla="*/ 525363 w 1550261"/>
                <a:gd name="connsiteY60" fmla="*/ 2133600 h 2253342"/>
                <a:gd name="connsiteX61" fmla="*/ 601563 w 1550261"/>
                <a:gd name="connsiteY61" fmla="*/ 2177142 h 2253342"/>
                <a:gd name="connsiteX62" fmla="*/ 699535 w 1550261"/>
                <a:gd name="connsiteY62" fmla="*/ 2198914 h 2253342"/>
                <a:gd name="connsiteX63" fmla="*/ 786620 w 1550261"/>
                <a:gd name="connsiteY63" fmla="*/ 2220685 h 2253342"/>
                <a:gd name="connsiteX64" fmla="*/ 851935 w 1550261"/>
                <a:gd name="connsiteY64" fmla="*/ 2242457 h 2253342"/>
                <a:gd name="connsiteX65" fmla="*/ 884592 w 1550261"/>
                <a:gd name="connsiteY65" fmla="*/ 2253342 h 2253342"/>
                <a:gd name="connsiteX66" fmla="*/ 1026106 w 1550261"/>
                <a:gd name="connsiteY66" fmla="*/ 2242457 h 2253342"/>
                <a:gd name="connsiteX67" fmla="*/ 1091420 w 1550261"/>
                <a:gd name="connsiteY67" fmla="*/ 2177142 h 2253342"/>
                <a:gd name="connsiteX68" fmla="*/ 1145849 w 1550261"/>
                <a:gd name="connsiteY68" fmla="*/ 2122714 h 2253342"/>
                <a:gd name="connsiteX69" fmla="*/ 1167620 w 1550261"/>
                <a:gd name="connsiteY69" fmla="*/ 2090057 h 2253342"/>
                <a:gd name="connsiteX70" fmla="*/ 1222049 w 1550261"/>
                <a:gd name="connsiteY70" fmla="*/ 2035628 h 2253342"/>
                <a:gd name="connsiteX71" fmla="*/ 1287363 w 1550261"/>
                <a:gd name="connsiteY71" fmla="*/ 1970314 h 2253342"/>
                <a:gd name="connsiteX72" fmla="*/ 1330906 w 1550261"/>
                <a:gd name="connsiteY72" fmla="*/ 1905000 h 2253342"/>
                <a:gd name="connsiteX73" fmla="*/ 1326655 w 1550261"/>
                <a:gd name="connsiteY73" fmla="*/ 1713208 h 2253342"/>
                <a:gd name="connsiteX74" fmla="*/ 1419809 w 1550261"/>
                <a:gd name="connsiteY74" fmla="*/ 1453285 h 2253342"/>
                <a:gd name="connsiteX75" fmla="*/ 1520008 w 1550261"/>
                <a:gd name="connsiteY75" fmla="*/ 1318240 h 2253342"/>
                <a:gd name="connsiteX0" fmla="*/ 1501576 w 1520008"/>
                <a:gd name="connsiteY0" fmla="*/ 1241910 h 2253342"/>
                <a:gd name="connsiteX1" fmla="*/ 1515213 w 1520008"/>
                <a:gd name="connsiteY1" fmla="*/ 999524 h 2253342"/>
                <a:gd name="connsiteX2" fmla="*/ 1483306 w 1520008"/>
                <a:gd name="connsiteY2" fmla="*/ 783771 h 2253342"/>
                <a:gd name="connsiteX3" fmla="*/ 1461535 w 1520008"/>
                <a:gd name="connsiteY3" fmla="*/ 751114 h 2253342"/>
                <a:gd name="connsiteX4" fmla="*/ 1451394 w 1520008"/>
                <a:gd name="connsiteY4" fmla="*/ 696685 h 2253342"/>
                <a:gd name="connsiteX5" fmla="*/ 1440757 w 1520008"/>
                <a:gd name="connsiteY5" fmla="*/ 653142 h 2253342"/>
                <a:gd name="connsiteX6" fmla="*/ 1424305 w 1520008"/>
                <a:gd name="connsiteY6" fmla="*/ 620485 h 2253342"/>
                <a:gd name="connsiteX7" fmla="*/ 1341792 w 1520008"/>
                <a:gd name="connsiteY7" fmla="*/ 544285 h 2253342"/>
                <a:gd name="connsiteX8" fmla="*/ 1320020 w 1520008"/>
                <a:gd name="connsiteY8" fmla="*/ 478971 h 2253342"/>
                <a:gd name="connsiteX9" fmla="*/ 1309135 w 1520008"/>
                <a:gd name="connsiteY9" fmla="*/ 446314 h 2253342"/>
                <a:gd name="connsiteX10" fmla="*/ 1254706 w 1520008"/>
                <a:gd name="connsiteY10" fmla="*/ 391885 h 2253342"/>
                <a:gd name="connsiteX11" fmla="*/ 1200277 w 1520008"/>
                <a:gd name="connsiteY11" fmla="*/ 337457 h 2253342"/>
                <a:gd name="connsiteX12" fmla="*/ 1178506 w 1520008"/>
                <a:gd name="connsiteY12" fmla="*/ 315685 h 2253342"/>
                <a:gd name="connsiteX13" fmla="*/ 1113192 w 1520008"/>
                <a:gd name="connsiteY13" fmla="*/ 293914 h 2253342"/>
                <a:gd name="connsiteX14" fmla="*/ 1080535 w 1520008"/>
                <a:gd name="connsiteY14" fmla="*/ 283028 h 2253342"/>
                <a:gd name="connsiteX15" fmla="*/ 1004335 w 1520008"/>
                <a:gd name="connsiteY15" fmla="*/ 261257 h 2253342"/>
                <a:gd name="connsiteX16" fmla="*/ 949906 w 1520008"/>
                <a:gd name="connsiteY16" fmla="*/ 217714 h 2253342"/>
                <a:gd name="connsiteX17" fmla="*/ 895477 w 1520008"/>
                <a:gd name="connsiteY17" fmla="*/ 174171 h 2253342"/>
                <a:gd name="connsiteX18" fmla="*/ 862820 w 1520008"/>
                <a:gd name="connsiteY18" fmla="*/ 163285 h 2253342"/>
                <a:gd name="connsiteX19" fmla="*/ 830163 w 1520008"/>
                <a:gd name="connsiteY19" fmla="*/ 141514 h 2253342"/>
                <a:gd name="connsiteX20" fmla="*/ 797506 w 1520008"/>
                <a:gd name="connsiteY20" fmla="*/ 130628 h 2253342"/>
                <a:gd name="connsiteX21" fmla="*/ 699535 w 1520008"/>
                <a:gd name="connsiteY21" fmla="*/ 76200 h 2253342"/>
                <a:gd name="connsiteX22" fmla="*/ 645106 w 1520008"/>
                <a:gd name="connsiteY22" fmla="*/ 32657 h 2253342"/>
                <a:gd name="connsiteX23" fmla="*/ 503592 w 1520008"/>
                <a:gd name="connsiteY23" fmla="*/ 0 h 2253342"/>
                <a:gd name="connsiteX24" fmla="*/ 351192 w 1520008"/>
                <a:gd name="connsiteY24" fmla="*/ 21771 h 2253342"/>
                <a:gd name="connsiteX25" fmla="*/ 329420 w 1520008"/>
                <a:gd name="connsiteY25" fmla="*/ 43542 h 2253342"/>
                <a:gd name="connsiteX26" fmla="*/ 296763 w 1520008"/>
                <a:gd name="connsiteY26" fmla="*/ 97971 h 2253342"/>
                <a:gd name="connsiteX27" fmla="*/ 285877 w 1520008"/>
                <a:gd name="connsiteY27" fmla="*/ 130628 h 2253342"/>
                <a:gd name="connsiteX28" fmla="*/ 264106 w 1520008"/>
                <a:gd name="connsiteY28" fmla="*/ 163285 h 2253342"/>
                <a:gd name="connsiteX29" fmla="*/ 253220 w 1520008"/>
                <a:gd name="connsiteY29" fmla="*/ 217714 h 2253342"/>
                <a:gd name="connsiteX30" fmla="*/ 242335 w 1520008"/>
                <a:gd name="connsiteY30" fmla="*/ 250371 h 2253342"/>
                <a:gd name="connsiteX31" fmla="*/ 231449 w 1520008"/>
                <a:gd name="connsiteY31" fmla="*/ 293914 h 2253342"/>
                <a:gd name="connsiteX32" fmla="*/ 198792 w 1520008"/>
                <a:gd name="connsiteY32" fmla="*/ 348342 h 2253342"/>
                <a:gd name="connsiteX33" fmla="*/ 198792 w 1520008"/>
                <a:gd name="connsiteY33" fmla="*/ 348342 h 2253342"/>
                <a:gd name="connsiteX34" fmla="*/ 111706 w 1520008"/>
                <a:gd name="connsiteY34" fmla="*/ 457200 h 2253342"/>
                <a:gd name="connsiteX35" fmla="*/ 100820 w 1520008"/>
                <a:gd name="connsiteY35" fmla="*/ 489857 h 2253342"/>
                <a:gd name="connsiteX36" fmla="*/ 68163 w 1520008"/>
                <a:gd name="connsiteY36" fmla="*/ 511628 h 2253342"/>
                <a:gd name="connsiteX37" fmla="*/ 46392 w 1520008"/>
                <a:gd name="connsiteY37" fmla="*/ 533400 h 2253342"/>
                <a:gd name="connsiteX38" fmla="*/ 32438 w 1520008"/>
                <a:gd name="connsiteY38" fmla="*/ 700523 h 2253342"/>
                <a:gd name="connsiteX39" fmla="*/ 13131 w 1520008"/>
                <a:gd name="connsiteY39" fmla="*/ 803154 h 2253342"/>
                <a:gd name="connsiteX40" fmla="*/ 1532 w 1520008"/>
                <a:gd name="connsiteY40" fmla="*/ 877906 h 2253342"/>
                <a:gd name="connsiteX41" fmla="*/ 12417 w 1520008"/>
                <a:gd name="connsiteY41" fmla="*/ 1023257 h 2253342"/>
                <a:gd name="connsiteX42" fmla="*/ 5107 w 1520008"/>
                <a:gd name="connsiteY42" fmla="*/ 1141777 h 2253342"/>
                <a:gd name="connsiteX43" fmla="*/ 2849 w 1520008"/>
                <a:gd name="connsiteY43" fmla="*/ 1251857 h 2253342"/>
                <a:gd name="connsiteX44" fmla="*/ 46392 w 1520008"/>
                <a:gd name="connsiteY44" fmla="*/ 1306285 h 2253342"/>
                <a:gd name="connsiteX45" fmla="*/ 57277 w 1520008"/>
                <a:gd name="connsiteY45" fmla="*/ 1338942 h 2253342"/>
                <a:gd name="connsiteX46" fmla="*/ 35506 w 1520008"/>
                <a:gd name="connsiteY46" fmla="*/ 1534885 h 2253342"/>
                <a:gd name="connsiteX47" fmla="*/ 24620 w 1520008"/>
                <a:gd name="connsiteY47" fmla="*/ 1567542 h 2253342"/>
                <a:gd name="connsiteX48" fmla="*/ 35506 w 1520008"/>
                <a:gd name="connsiteY48" fmla="*/ 1709057 h 2253342"/>
                <a:gd name="connsiteX49" fmla="*/ 57277 w 1520008"/>
                <a:gd name="connsiteY49" fmla="*/ 1741714 h 2253342"/>
                <a:gd name="connsiteX50" fmla="*/ 100820 w 1520008"/>
                <a:gd name="connsiteY50" fmla="*/ 1785257 h 2253342"/>
                <a:gd name="connsiteX51" fmla="*/ 122592 w 1520008"/>
                <a:gd name="connsiteY51" fmla="*/ 1807028 h 2253342"/>
                <a:gd name="connsiteX52" fmla="*/ 144363 w 1520008"/>
                <a:gd name="connsiteY52" fmla="*/ 1828800 h 2253342"/>
                <a:gd name="connsiteX53" fmla="*/ 177020 w 1520008"/>
                <a:gd name="connsiteY53" fmla="*/ 1850571 h 2253342"/>
                <a:gd name="connsiteX54" fmla="*/ 220563 w 1520008"/>
                <a:gd name="connsiteY54" fmla="*/ 1905000 h 2253342"/>
                <a:gd name="connsiteX55" fmla="*/ 242335 w 1520008"/>
                <a:gd name="connsiteY55" fmla="*/ 1937657 h 2253342"/>
                <a:gd name="connsiteX56" fmla="*/ 318535 w 1520008"/>
                <a:gd name="connsiteY56" fmla="*/ 2002971 h 2253342"/>
                <a:gd name="connsiteX57" fmla="*/ 405620 w 1520008"/>
                <a:gd name="connsiteY57" fmla="*/ 2079171 h 2253342"/>
                <a:gd name="connsiteX58" fmla="*/ 427392 w 1520008"/>
                <a:gd name="connsiteY58" fmla="*/ 2100942 h 2253342"/>
                <a:gd name="connsiteX59" fmla="*/ 492706 w 1520008"/>
                <a:gd name="connsiteY59" fmla="*/ 2122714 h 2253342"/>
                <a:gd name="connsiteX60" fmla="*/ 525363 w 1520008"/>
                <a:gd name="connsiteY60" fmla="*/ 2133600 h 2253342"/>
                <a:gd name="connsiteX61" fmla="*/ 601563 w 1520008"/>
                <a:gd name="connsiteY61" fmla="*/ 2177142 h 2253342"/>
                <a:gd name="connsiteX62" fmla="*/ 699535 w 1520008"/>
                <a:gd name="connsiteY62" fmla="*/ 2198914 h 2253342"/>
                <a:gd name="connsiteX63" fmla="*/ 786620 w 1520008"/>
                <a:gd name="connsiteY63" fmla="*/ 2220685 h 2253342"/>
                <a:gd name="connsiteX64" fmla="*/ 851935 w 1520008"/>
                <a:gd name="connsiteY64" fmla="*/ 2242457 h 2253342"/>
                <a:gd name="connsiteX65" fmla="*/ 884592 w 1520008"/>
                <a:gd name="connsiteY65" fmla="*/ 2253342 h 2253342"/>
                <a:gd name="connsiteX66" fmla="*/ 1026106 w 1520008"/>
                <a:gd name="connsiteY66" fmla="*/ 2242457 h 2253342"/>
                <a:gd name="connsiteX67" fmla="*/ 1091420 w 1520008"/>
                <a:gd name="connsiteY67" fmla="*/ 2177142 h 2253342"/>
                <a:gd name="connsiteX68" fmla="*/ 1145849 w 1520008"/>
                <a:gd name="connsiteY68" fmla="*/ 2122714 h 2253342"/>
                <a:gd name="connsiteX69" fmla="*/ 1167620 w 1520008"/>
                <a:gd name="connsiteY69" fmla="*/ 2090057 h 2253342"/>
                <a:gd name="connsiteX70" fmla="*/ 1222049 w 1520008"/>
                <a:gd name="connsiteY70" fmla="*/ 2035628 h 2253342"/>
                <a:gd name="connsiteX71" fmla="*/ 1287363 w 1520008"/>
                <a:gd name="connsiteY71" fmla="*/ 1970314 h 2253342"/>
                <a:gd name="connsiteX72" fmla="*/ 1330906 w 1520008"/>
                <a:gd name="connsiteY72" fmla="*/ 1905000 h 2253342"/>
                <a:gd name="connsiteX73" fmla="*/ 1326655 w 1520008"/>
                <a:gd name="connsiteY73" fmla="*/ 1713208 h 2253342"/>
                <a:gd name="connsiteX74" fmla="*/ 1419809 w 1520008"/>
                <a:gd name="connsiteY74" fmla="*/ 1453285 h 2253342"/>
                <a:gd name="connsiteX75" fmla="*/ 1520008 w 1520008"/>
                <a:gd name="connsiteY75" fmla="*/ 1318240 h 2253342"/>
                <a:gd name="connsiteX0" fmla="*/ 1501576 w 1518378"/>
                <a:gd name="connsiteY0" fmla="*/ 1241910 h 2253342"/>
                <a:gd name="connsiteX1" fmla="*/ 1515213 w 1518378"/>
                <a:gd name="connsiteY1" fmla="*/ 999524 h 2253342"/>
                <a:gd name="connsiteX2" fmla="*/ 1483306 w 1518378"/>
                <a:gd name="connsiteY2" fmla="*/ 783771 h 2253342"/>
                <a:gd name="connsiteX3" fmla="*/ 1461535 w 1518378"/>
                <a:gd name="connsiteY3" fmla="*/ 751114 h 2253342"/>
                <a:gd name="connsiteX4" fmla="*/ 1451394 w 1518378"/>
                <a:gd name="connsiteY4" fmla="*/ 696685 h 2253342"/>
                <a:gd name="connsiteX5" fmla="*/ 1440757 w 1518378"/>
                <a:gd name="connsiteY5" fmla="*/ 653142 h 2253342"/>
                <a:gd name="connsiteX6" fmla="*/ 1424305 w 1518378"/>
                <a:gd name="connsiteY6" fmla="*/ 620485 h 2253342"/>
                <a:gd name="connsiteX7" fmla="*/ 1341792 w 1518378"/>
                <a:gd name="connsiteY7" fmla="*/ 544285 h 2253342"/>
                <a:gd name="connsiteX8" fmla="*/ 1320020 w 1518378"/>
                <a:gd name="connsiteY8" fmla="*/ 478971 h 2253342"/>
                <a:gd name="connsiteX9" fmla="*/ 1309135 w 1518378"/>
                <a:gd name="connsiteY9" fmla="*/ 446314 h 2253342"/>
                <a:gd name="connsiteX10" fmla="*/ 1254706 w 1518378"/>
                <a:gd name="connsiteY10" fmla="*/ 391885 h 2253342"/>
                <a:gd name="connsiteX11" fmla="*/ 1200277 w 1518378"/>
                <a:gd name="connsiteY11" fmla="*/ 337457 h 2253342"/>
                <a:gd name="connsiteX12" fmla="*/ 1178506 w 1518378"/>
                <a:gd name="connsiteY12" fmla="*/ 315685 h 2253342"/>
                <a:gd name="connsiteX13" fmla="*/ 1113192 w 1518378"/>
                <a:gd name="connsiteY13" fmla="*/ 293914 h 2253342"/>
                <a:gd name="connsiteX14" fmla="*/ 1080535 w 1518378"/>
                <a:gd name="connsiteY14" fmla="*/ 283028 h 2253342"/>
                <a:gd name="connsiteX15" fmla="*/ 1004335 w 1518378"/>
                <a:gd name="connsiteY15" fmla="*/ 261257 h 2253342"/>
                <a:gd name="connsiteX16" fmla="*/ 949906 w 1518378"/>
                <a:gd name="connsiteY16" fmla="*/ 217714 h 2253342"/>
                <a:gd name="connsiteX17" fmla="*/ 895477 w 1518378"/>
                <a:gd name="connsiteY17" fmla="*/ 174171 h 2253342"/>
                <a:gd name="connsiteX18" fmla="*/ 862820 w 1518378"/>
                <a:gd name="connsiteY18" fmla="*/ 163285 h 2253342"/>
                <a:gd name="connsiteX19" fmla="*/ 830163 w 1518378"/>
                <a:gd name="connsiteY19" fmla="*/ 141514 h 2253342"/>
                <a:gd name="connsiteX20" fmla="*/ 797506 w 1518378"/>
                <a:gd name="connsiteY20" fmla="*/ 130628 h 2253342"/>
                <a:gd name="connsiteX21" fmla="*/ 699535 w 1518378"/>
                <a:gd name="connsiteY21" fmla="*/ 76200 h 2253342"/>
                <a:gd name="connsiteX22" fmla="*/ 645106 w 1518378"/>
                <a:gd name="connsiteY22" fmla="*/ 32657 h 2253342"/>
                <a:gd name="connsiteX23" fmla="*/ 503592 w 1518378"/>
                <a:gd name="connsiteY23" fmla="*/ 0 h 2253342"/>
                <a:gd name="connsiteX24" fmla="*/ 351192 w 1518378"/>
                <a:gd name="connsiteY24" fmla="*/ 21771 h 2253342"/>
                <a:gd name="connsiteX25" fmla="*/ 329420 w 1518378"/>
                <a:gd name="connsiteY25" fmla="*/ 43542 h 2253342"/>
                <a:gd name="connsiteX26" fmla="*/ 296763 w 1518378"/>
                <a:gd name="connsiteY26" fmla="*/ 97971 h 2253342"/>
                <a:gd name="connsiteX27" fmla="*/ 285877 w 1518378"/>
                <a:gd name="connsiteY27" fmla="*/ 130628 h 2253342"/>
                <a:gd name="connsiteX28" fmla="*/ 264106 w 1518378"/>
                <a:gd name="connsiteY28" fmla="*/ 163285 h 2253342"/>
                <a:gd name="connsiteX29" fmla="*/ 253220 w 1518378"/>
                <a:gd name="connsiteY29" fmla="*/ 217714 h 2253342"/>
                <a:gd name="connsiteX30" fmla="*/ 242335 w 1518378"/>
                <a:gd name="connsiteY30" fmla="*/ 250371 h 2253342"/>
                <a:gd name="connsiteX31" fmla="*/ 231449 w 1518378"/>
                <a:gd name="connsiteY31" fmla="*/ 293914 h 2253342"/>
                <a:gd name="connsiteX32" fmla="*/ 198792 w 1518378"/>
                <a:gd name="connsiteY32" fmla="*/ 348342 h 2253342"/>
                <a:gd name="connsiteX33" fmla="*/ 198792 w 1518378"/>
                <a:gd name="connsiteY33" fmla="*/ 348342 h 2253342"/>
                <a:gd name="connsiteX34" fmla="*/ 111706 w 1518378"/>
                <a:gd name="connsiteY34" fmla="*/ 457200 h 2253342"/>
                <a:gd name="connsiteX35" fmla="*/ 100820 w 1518378"/>
                <a:gd name="connsiteY35" fmla="*/ 489857 h 2253342"/>
                <a:gd name="connsiteX36" fmla="*/ 68163 w 1518378"/>
                <a:gd name="connsiteY36" fmla="*/ 511628 h 2253342"/>
                <a:gd name="connsiteX37" fmla="*/ 46392 w 1518378"/>
                <a:gd name="connsiteY37" fmla="*/ 533400 h 2253342"/>
                <a:gd name="connsiteX38" fmla="*/ 32438 w 1518378"/>
                <a:gd name="connsiteY38" fmla="*/ 700523 h 2253342"/>
                <a:gd name="connsiteX39" fmla="*/ 13131 w 1518378"/>
                <a:gd name="connsiteY39" fmla="*/ 803154 h 2253342"/>
                <a:gd name="connsiteX40" fmla="*/ 1532 w 1518378"/>
                <a:gd name="connsiteY40" fmla="*/ 877906 h 2253342"/>
                <a:gd name="connsiteX41" fmla="*/ 12417 w 1518378"/>
                <a:gd name="connsiteY41" fmla="*/ 1023257 h 2253342"/>
                <a:gd name="connsiteX42" fmla="*/ 5107 w 1518378"/>
                <a:gd name="connsiteY42" fmla="*/ 1141777 h 2253342"/>
                <a:gd name="connsiteX43" fmla="*/ 2849 w 1518378"/>
                <a:gd name="connsiteY43" fmla="*/ 1251857 h 2253342"/>
                <a:gd name="connsiteX44" fmla="*/ 46392 w 1518378"/>
                <a:gd name="connsiteY44" fmla="*/ 1306285 h 2253342"/>
                <a:gd name="connsiteX45" fmla="*/ 57277 w 1518378"/>
                <a:gd name="connsiteY45" fmla="*/ 1338942 h 2253342"/>
                <a:gd name="connsiteX46" fmla="*/ 35506 w 1518378"/>
                <a:gd name="connsiteY46" fmla="*/ 1534885 h 2253342"/>
                <a:gd name="connsiteX47" fmla="*/ 24620 w 1518378"/>
                <a:gd name="connsiteY47" fmla="*/ 1567542 h 2253342"/>
                <a:gd name="connsiteX48" fmla="*/ 35506 w 1518378"/>
                <a:gd name="connsiteY48" fmla="*/ 1709057 h 2253342"/>
                <a:gd name="connsiteX49" fmla="*/ 57277 w 1518378"/>
                <a:gd name="connsiteY49" fmla="*/ 1741714 h 2253342"/>
                <a:gd name="connsiteX50" fmla="*/ 100820 w 1518378"/>
                <a:gd name="connsiteY50" fmla="*/ 1785257 h 2253342"/>
                <a:gd name="connsiteX51" fmla="*/ 122592 w 1518378"/>
                <a:gd name="connsiteY51" fmla="*/ 1807028 h 2253342"/>
                <a:gd name="connsiteX52" fmla="*/ 144363 w 1518378"/>
                <a:gd name="connsiteY52" fmla="*/ 1828800 h 2253342"/>
                <a:gd name="connsiteX53" fmla="*/ 177020 w 1518378"/>
                <a:gd name="connsiteY53" fmla="*/ 1850571 h 2253342"/>
                <a:gd name="connsiteX54" fmla="*/ 220563 w 1518378"/>
                <a:gd name="connsiteY54" fmla="*/ 1905000 h 2253342"/>
                <a:gd name="connsiteX55" fmla="*/ 242335 w 1518378"/>
                <a:gd name="connsiteY55" fmla="*/ 1937657 h 2253342"/>
                <a:gd name="connsiteX56" fmla="*/ 318535 w 1518378"/>
                <a:gd name="connsiteY56" fmla="*/ 2002971 h 2253342"/>
                <a:gd name="connsiteX57" fmla="*/ 405620 w 1518378"/>
                <a:gd name="connsiteY57" fmla="*/ 2079171 h 2253342"/>
                <a:gd name="connsiteX58" fmla="*/ 427392 w 1518378"/>
                <a:gd name="connsiteY58" fmla="*/ 2100942 h 2253342"/>
                <a:gd name="connsiteX59" fmla="*/ 492706 w 1518378"/>
                <a:gd name="connsiteY59" fmla="*/ 2122714 h 2253342"/>
                <a:gd name="connsiteX60" fmla="*/ 525363 w 1518378"/>
                <a:gd name="connsiteY60" fmla="*/ 2133600 h 2253342"/>
                <a:gd name="connsiteX61" fmla="*/ 601563 w 1518378"/>
                <a:gd name="connsiteY61" fmla="*/ 2177142 h 2253342"/>
                <a:gd name="connsiteX62" fmla="*/ 699535 w 1518378"/>
                <a:gd name="connsiteY62" fmla="*/ 2198914 h 2253342"/>
                <a:gd name="connsiteX63" fmla="*/ 786620 w 1518378"/>
                <a:gd name="connsiteY63" fmla="*/ 2220685 h 2253342"/>
                <a:gd name="connsiteX64" fmla="*/ 851935 w 1518378"/>
                <a:gd name="connsiteY64" fmla="*/ 2242457 h 2253342"/>
                <a:gd name="connsiteX65" fmla="*/ 884592 w 1518378"/>
                <a:gd name="connsiteY65" fmla="*/ 2253342 h 2253342"/>
                <a:gd name="connsiteX66" fmla="*/ 1026106 w 1518378"/>
                <a:gd name="connsiteY66" fmla="*/ 2242457 h 2253342"/>
                <a:gd name="connsiteX67" fmla="*/ 1091420 w 1518378"/>
                <a:gd name="connsiteY67" fmla="*/ 2177142 h 2253342"/>
                <a:gd name="connsiteX68" fmla="*/ 1145849 w 1518378"/>
                <a:gd name="connsiteY68" fmla="*/ 2122714 h 2253342"/>
                <a:gd name="connsiteX69" fmla="*/ 1167620 w 1518378"/>
                <a:gd name="connsiteY69" fmla="*/ 2090057 h 2253342"/>
                <a:gd name="connsiteX70" fmla="*/ 1222049 w 1518378"/>
                <a:gd name="connsiteY70" fmla="*/ 2035628 h 2253342"/>
                <a:gd name="connsiteX71" fmla="*/ 1287363 w 1518378"/>
                <a:gd name="connsiteY71" fmla="*/ 1970314 h 2253342"/>
                <a:gd name="connsiteX72" fmla="*/ 1330906 w 1518378"/>
                <a:gd name="connsiteY72" fmla="*/ 1905000 h 2253342"/>
                <a:gd name="connsiteX73" fmla="*/ 1326655 w 1518378"/>
                <a:gd name="connsiteY73" fmla="*/ 1713208 h 2253342"/>
                <a:gd name="connsiteX74" fmla="*/ 1419809 w 1518378"/>
                <a:gd name="connsiteY74" fmla="*/ 1453285 h 2253342"/>
                <a:gd name="connsiteX75" fmla="*/ 1419786 w 1518378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30906 w 1517375"/>
                <a:gd name="connsiteY72" fmla="*/ 1905000 h 2253342"/>
                <a:gd name="connsiteX73" fmla="*/ 1326655 w 1517375"/>
                <a:gd name="connsiteY73" fmla="*/ 1713208 h 2253342"/>
                <a:gd name="connsiteX74" fmla="*/ 1419809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30906 w 1517375"/>
                <a:gd name="connsiteY72" fmla="*/ 1905000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14202 w 1517375"/>
                <a:gd name="connsiteY72" fmla="*/ 1875554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14202 w 1517375"/>
                <a:gd name="connsiteY72" fmla="*/ 1875554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386379 w 1517375"/>
                <a:gd name="connsiteY75" fmla="*/ 1325601 h 2253342"/>
                <a:gd name="connsiteX0" fmla="*/ 1457034 w 1516627"/>
                <a:gd name="connsiteY0" fmla="*/ 1219825 h 2253342"/>
                <a:gd name="connsiteX1" fmla="*/ 1515213 w 1516627"/>
                <a:gd name="connsiteY1" fmla="*/ 999524 h 2253342"/>
                <a:gd name="connsiteX2" fmla="*/ 1483306 w 1516627"/>
                <a:gd name="connsiteY2" fmla="*/ 783771 h 2253342"/>
                <a:gd name="connsiteX3" fmla="*/ 1461535 w 1516627"/>
                <a:gd name="connsiteY3" fmla="*/ 751114 h 2253342"/>
                <a:gd name="connsiteX4" fmla="*/ 1451394 w 1516627"/>
                <a:gd name="connsiteY4" fmla="*/ 696685 h 2253342"/>
                <a:gd name="connsiteX5" fmla="*/ 1440757 w 1516627"/>
                <a:gd name="connsiteY5" fmla="*/ 653142 h 2253342"/>
                <a:gd name="connsiteX6" fmla="*/ 1424305 w 1516627"/>
                <a:gd name="connsiteY6" fmla="*/ 620485 h 2253342"/>
                <a:gd name="connsiteX7" fmla="*/ 1341792 w 1516627"/>
                <a:gd name="connsiteY7" fmla="*/ 544285 h 2253342"/>
                <a:gd name="connsiteX8" fmla="*/ 1320020 w 1516627"/>
                <a:gd name="connsiteY8" fmla="*/ 478971 h 2253342"/>
                <a:gd name="connsiteX9" fmla="*/ 1309135 w 1516627"/>
                <a:gd name="connsiteY9" fmla="*/ 446314 h 2253342"/>
                <a:gd name="connsiteX10" fmla="*/ 1254706 w 1516627"/>
                <a:gd name="connsiteY10" fmla="*/ 391885 h 2253342"/>
                <a:gd name="connsiteX11" fmla="*/ 1200277 w 1516627"/>
                <a:gd name="connsiteY11" fmla="*/ 337457 h 2253342"/>
                <a:gd name="connsiteX12" fmla="*/ 1178506 w 1516627"/>
                <a:gd name="connsiteY12" fmla="*/ 315685 h 2253342"/>
                <a:gd name="connsiteX13" fmla="*/ 1113192 w 1516627"/>
                <a:gd name="connsiteY13" fmla="*/ 293914 h 2253342"/>
                <a:gd name="connsiteX14" fmla="*/ 1080535 w 1516627"/>
                <a:gd name="connsiteY14" fmla="*/ 283028 h 2253342"/>
                <a:gd name="connsiteX15" fmla="*/ 1004335 w 1516627"/>
                <a:gd name="connsiteY15" fmla="*/ 261257 h 2253342"/>
                <a:gd name="connsiteX16" fmla="*/ 949906 w 1516627"/>
                <a:gd name="connsiteY16" fmla="*/ 217714 h 2253342"/>
                <a:gd name="connsiteX17" fmla="*/ 895477 w 1516627"/>
                <a:gd name="connsiteY17" fmla="*/ 174171 h 2253342"/>
                <a:gd name="connsiteX18" fmla="*/ 862820 w 1516627"/>
                <a:gd name="connsiteY18" fmla="*/ 163285 h 2253342"/>
                <a:gd name="connsiteX19" fmla="*/ 830163 w 1516627"/>
                <a:gd name="connsiteY19" fmla="*/ 141514 h 2253342"/>
                <a:gd name="connsiteX20" fmla="*/ 797506 w 1516627"/>
                <a:gd name="connsiteY20" fmla="*/ 130628 h 2253342"/>
                <a:gd name="connsiteX21" fmla="*/ 699535 w 1516627"/>
                <a:gd name="connsiteY21" fmla="*/ 76200 h 2253342"/>
                <a:gd name="connsiteX22" fmla="*/ 645106 w 1516627"/>
                <a:gd name="connsiteY22" fmla="*/ 32657 h 2253342"/>
                <a:gd name="connsiteX23" fmla="*/ 503592 w 1516627"/>
                <a:gd name="connsiteY23" fmla="*/ 0 h 2253342"/>
                <a:gd name="connsiteX24" fmla="*/ 351192 w 1516627"/>
                <a:gd name="connsiteY24" fmla="*/ 21771 h 2253342"/>
                <a:gd name="connsiteX25" fmla="*/ 329420 w 1516627"/>
                <a:gd name="connsiteY25" fmla="*/ 43542 h 2253342"/>
                <a:gd name="connsiteX26" fmla="*/ 296763 w 1516627"/>
                <a:gd name="connsiteY26" fmla="*/ 97971 h 2253342"/>
                <a:gd name="connsiteX27" fmla="*/ 285877 w 1516627"/>
                <a:gd name="connsiteY27" fmla="*/ 130628 h 2253342"/>
                <a:gd name="connsiteX28" fmla="*/ 264106 w 1516627"/>
                <a:gd name="connsiteY28" fmla="*/ 163285 h 2253342"/>
                <a:gd name="connsiteX29" fmla="*/ 253220 w 1516627"/>
                <a:gd name="connsiteY29" fmla="*/ 217714 h 2253342"/>
                <a:gd name="connsiteX30" fmla="*/ 242335 w 1516627"/>
                <a:gd name="connsiteY30" fmla="*/ 250371 h 2253342"/>
                <a:gd name="connsiteX31" fmla="*/ 231449 w 1516627"/>
                <a:gd name="connsiteY31" fmla="*/ 293914 h 2253342"/>
                <a:gd name="connsiteX32" fmla="*/ 198792 w 1516627"/>
                <a:gd name="connsiteY32" fmla="*/ 348342 h 2253342"/>
                <a:gd name="connsiteX33" fmla="*/ 198792 w 1516627"/>
                <a:gd name="connsiteY33" fmla="*/ 348342 h 2253342"/>
                <a:gd name="connsiteX34" fmla="*/ 111706 w 1516627"/>
                <a:gd name="connsiteY34" fmla="*/ 457200 h 2253342"/>
                <a:gd name="connsiteX35" fmla="*/ 100820 w 1516627"/>
                <a:gd name="connsiteY35" fmla="*/ 489857 h 2253342"/>
                <a:gd name="connsiteX36" fmla="*/ 68163 w 1516627"/>
                <a:gd name="connsiteY36" fmla="*/ 511628 h 2253342"/>
                <a:gd name="connsiteX37" fmla="*/ 46392 w 1516627"/>
                <a:gd name="connsiteY37" fmla="*/ 533400 h 2253342"/>
                <a:gd name="connsiteX38" fmla="*/ 32438 w 1516627"/>
                <a:gd name="connsiteY38" fmla="*/ 700523 h 2253342"/>
                <a:gd name="connsiteX39" fmla="*/ 13131 w 1516627"/>
                <a:gd name="connsiteY39" fmla="*/ 803154 h 2253342"/>
                <a:gd name="connsiteX40" fmla="*/ 1532 w 1516627"/>
                <a:gd name="connsiteY40" fmla="*/ 877906 h 2253342"/>
                <a:gd name="connsiteX41" fmla="*/ 12417 w 1516627"/>
                <a:gd name="connsiteY41" fmla="*/ 1023257 h 2253342"/>
                <a:gd name="connsiteX42" fmla="*/ 5107 w 1516627"/>
                <a:gd name="connsiteY42" fmla="*/ 1141777 h 2253342"/>
                <a:gd name="connsiteX43" fmla="*/ 2849 w 1516627"/>
                <a:gd name="connsiteY43" fmla="*/ 1251857 h 2253342"/>
                <a:gd name="connsiteX44" fmla="*/ 46392 w 1516627"/>
                <a:gd name="connsiteY44" fmla="*/ 1306285 h 2253342"/>
                <a:gd name="connsiteX45" fmla="*/ 57277 w 1516627"/>
                <a:gd name="connsiteY45" fmla="*/ 1338942 h 2253342"/>
                <a:gd name="connsiteX46" fmla="*/ 35506 w 1516627"/>
                <a:gd name="connsiteY46" fmla="*/ 1534885 h 2253342"/>
                <a:gd name="connsiteX47" fmla="*/ 24620 w 1516627"/>
                <a:gd name="connsiteY47" fmla="*/ 1567542 h 2253342"/>
                <a:gd name="connsiteX48" fmla="*/ 35506 w 1516627"/>
                <a:gd name="connsiteY48" fmla="*/ 1709057 h 2253342"/>
                <a:gd name="connsiteX49" fmla="*/ 57277 w 1516627"/>
                <a:gd name="connsiteY49" fmla="*/ 1741714 h 2253342"/>
                <a:gd name="connsiteX50" fmla="*/ 100820 w 1516627"/>
                <a:gd name="connsiteY50" fmla="*/ 1785257 h 2253342"/>
                <a:gd name="connsiteX51" fmla="*/ 122592 w 1516627"/>
                <a:gd name="connsiteY51" fmla="*/ 1807028 h 2253342"/>
                <a:gd name="connsiteX52" fmla="*/ 144363 w 1516627"/>
                <a:gd name="connsiteY52" fmla="*/ 1828800 h 2253342"/>
                <a:gd name="connsiteX53" fmla="*/ 177020 w 1516627"/>
                <a:gd name="connsiteY53" fmla="*/ 1850571 h 2253342"/>
                <a:gd name="connsiteX54" fmla="*/ 220563 w 1516627"/>
                <a:gd name="connsiteY54" fmla="*/ 1905000 h 2253342"/>
                <a:gd name="connsiteX55" fmla="*/ 242335 w 1516627"/>
                <a:gd name="connsiteY55" fmla="*/ 1937657 h 2253342"/>
                <a:gd name="connsiteX56" fmla="*/ 318535 w 1516627"/>
                <a:gd name="connsiteY56" fmla="*/ 2002971 h 2253342"/>
                <a:gd name="connsiteX57" fmla="*/ 405620 w 1516627"/>
                <a:gd name="connsiteY57" fmla="*/ 2079171 h 2253342"/>
                <a:gd name="connsiteX58" fmla="*/ 427392 w 1516627"/>
                <a:gd name="connsiteY58" fmla="*/ 2100942 h 2253342"/>
                <a:gd name="connsiteX59" fmla="*/ 492706 w 1516627"/>
                <a:gd name="connsiteY59" fmla="*/ 2122714 h 2253342"/>
                <a:gd name="connsiteX60" fmla="*/ 525363 w 1516627"/>
                <a:gd name="connsiteY60" fmla="*/ 2133600 h 2253342"/>
                <a:gd name="connsiteX61" fmla="*/ 601563 w 1516627"/>
                <a:gd name="connsiteY61" fmla="*/ 2177142 h 2253342"/>
                <a:gd name="connsiteX62" fmla="*/ 699535 w 1516627"/>
                <a:gd name="connsiteY62" fmla="*/ 2198914 h 2253342"/>
                <a:gd name="connsiteX63" fmla="*/ 786620 w 1516627"/>
                <a:gd name="connsiteY63" fmla="*/ 2220685 h 2253342"/>
                <a:gd name="connsiteX64" fmla="*/ 851935 w 1516627"/>
                <a:gd name="connsiteY64" fmla="*/ 2242457 h 2253342"/>
                <a:gd name="connsiteX65" fmla="*/ 884592 w 1516627"/>
                <a:gd name="connsiteY65" fmla="*/ 2253342 h 2253342"/>
                <a:gd name="connsiteX66" fmla="*/ 1026106 w 1516627"/>
                <a:gd name="connsiteY66" fmla="*/ 2242457 h 2253342"/>
                <a:gd name="connsiteX67" fmla="*/ 1091420 w 1516627"/>
                <a:gd name="connsiteY67" fmla="*/ 2177142 h 2253342"/>
                <a:gd name="connsiteX68" fmla="*/ 1145849 w 1516627"/>
                <a:gd name="connsiteY68" fmla="*/ 2122714 h 2253342"/>
                <a:gd name="connsiteX69" fmla="*/ 1167620 w 1516627"/>
                <a:gd name="connsiteY69" fmla="*/ 2090057 h 2253342"/>
                <a:gd name="connsiteX70" fmla="*/ 1222049 w 1516627"/>
                <a:gd name="connsiteY70" fmla="*/ 2035628 h 2253342"/>
                <a:gd name="connsiteX71" fmla="*/ 1287363 w 1516627"/>
                <a:gd name="connsiteY71" fmla="*/ 1970314 h 2253342"/>
                <a:gd name="connsiteX72" fmla="*/ 1314202 w 1516627"/>
                <a:gd name="connsiteY72" fmla="*/ 1875554 h 2253342"/>
                <a:gd name="connsiteX73" fmla="*/ 1326655 w 1516627"/>
                <a:gd name="connsiteY73" fmla="*/ 1713208 h 2253342"/>
                <a:gd name="connsiteX74" fmla="*/ 1386402 w 1516627"/>
                <a:gd name="connsiteY74" fmla="*/ 1453285 h 2253342"/>
                <a:gd name="connsiteX75" fmla="*/ 1386379 w 1516627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314202 w 1489536"/>
                <a:gd name="connsiteY72" fmla="*/ 1875554 h 2253342"/>
                <a:gd name="connsiteX73" fmla="*/ 1326655 w 1489536"/>
                <a:gd name="connsiteY73" fmla="*/ 1713208 h 2253342"/>
                <a:gd name="connsiteX74" fmla="*/ 1386402 w 1489536"/>
                <a:gd name="connsiteY74" fmla="*/ 1453285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314202 w 1489536"/>
                <a:gd name="connsiteY72" fmla="*/ 1875554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252955 w 1489536"/>
                <a:gd name="connsiteY72" fmla="*/ 1860832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14981 w 1489536"/>
                <a:gd name="connsiteY71" fmla="*/ 1955591 h 2253342"/>
                <a:gd name="connsiteX72" fmla="*/ 1252955 w 1489536"/>
                <a:gd name="connsiteY72" fmla="*/ 1860832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52955 w 1489536"/>
                <a:gd name="connsiteY71" fmla="*/ 1860832 h 2253342"/>
                <a:gd name="connsiteX72" fmla="*/ 1326655 w 1489536"/>
                <a:gd name="connsiteY72" fmla="*/ 1713208 h 2253342"/>
                <a:gd name="connsiteX73" fmla="*/ 1341859 w 1489536"/>
                <a:gd name="connsiteY73" fmla="*/ 1445924 h 2253342"/>
                <a:gd name="connsiteX74" fmla="*/ 1386379 w 1489536"/>
                <a:gd name="connsiteY74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171938 w 1489536"/>
                <a:gd name="connsiteY70" fmla="*/ 1991460 h 2253342"/>
                <a:gd name="connsiteX71" fmla="*/ 1252955 w 1489536"/>
                <a:gd name="connsiteY71" fmla="*/ 1860832 h 2253342"/>
                <a:gd name="connsiteX72" fmla="*/ 1326655 w 1489536"/>
                <a:gd name="connsiteY72" fmla="*/ 1713208 h 2253342"/>
                <a:gd name="connsiteX73" fmla="*/ 1341859 w 1489536"/>
                <a:gd name="connsiteY73" fmla="*/ 1445924 h 2253342"/>
                <a:gd name="connsiteX74" fmla="*/ 1386379 w 1489536"/>
                <a:gd name="connsiteY74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71938 w 1489536"/>
                <a:gd name="connsiteY69" fmla="*/ 1991460 h 2253342"/>
                <a:gd name="connsiteX70" fmla="*/ 1252955 w 1489536"/>
                <a:gd name="connsiteY70" fmla="*/ 1860832 h 2253342"/>
                <a:gd name="connsiteX71" fmla="*/ 1326655 w 1489536"/>
                <a:gd name="connsiteY71" fmla="*/ 1713208 h 2253342"/>
                <a:gd name="connsiteX72" fmla="*/ 1341859 w 1489536"/>
                <a:gd name="connsiteY72" fmla="*/ 1445924 h 2253342"/>
                <a:gd name="connsiteX73" fmla="*/ 1386379 w 1489536"/>
                <a:gd name="connsiteY73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130395 w 1489536"/>
                <a:gd name="connsiteY67" fmla="*/ 2221310 h 2253342"/>
                <a:gd name="connsiteX68" fmla="*/ 1145849 w 1489536"/>
                <a:gd name="connsiteY68" fmla="*/ 2122714 h 2253342"/>
                <a:gd name="connsiteX69" fmla="*/ 1171938 w 1489536"/>
                <a:gd name="connsiteY69" fmla="*/ 1991460 h 2253342"/>
                <a:gd name="connsiteX70" fmla="*/ 1252955 w 1489536"/>
                <a:gd name="connsiteY70" fmla="*/ 1860832 h 2253342"/>
                <a:gd name="connsiteX71" fmla="*/ 1326655 w 1489536"/>
                <a:gd name="connsiteY71" fmla="*/ 1713208 h 2253342"/>
                <a:gd name="connsiteX72" fmla="*/ 1341859 w 1489536"/>
                <a:gd name="connsiteY72" fmla="*/ 1445924 h 2253342"/>
                <a:gd name="connsiteX73" fmla="*/ 1386379 w 1489536"/>
                <a:gd name="connsiteY73" fmla="*/ 1325601 h 225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89536" h="2253342">
                  <a:moveTo>
                    <a:pt x="1457034" y="1219825"/>
                  </a:moveTo>
                  <a:cubicBezTo>
                    <a:pt x="1455235" y="1157059"/>
                    <a:pt x="1499699" y="1066065"/>
                    <a:pt x="1487374" y="999524"/>
                  </a:cubicBezTo>
                  <a:cubicBezTo>
                    <a:pt x="1487364" y="999510"/>
                    <a:pt x="1487612" y="825173"/>
                    <a:pt x="1483306" y="783771"/>
                  </a:cubicBezTo>
                  <a:cubicBezTo>
                    <a:pt x="1479000" y="742369"/>
                    <a:pt x="1466854" y="765628"/>
                    <a:pt x="1461535" y="751114"/>
                  </a:cubicBezTo>
                  <a:cubicBezTo>
                    <a:pt x="1456216" y="736600"/>
                    <a:pt x="1454857" y="713014"/>
                    <a:pt x="1451394" y="696685"/>
                  </a:cubicBezTo>
                  <a:cubicBezTo>
                    <a:pt x="1447931" y="680356"/>
                    <a:pt x="1445272" y="665842"/>
                    <a:pt x="1440757" y="653142"/>
                  </a:cubicBezTo>
                  <a:cubicBezTo>
                    <a:pt x="1436242" y="640442"/>
                    <a:pt x="1440799" y="638628"/>
                    <a:pt x="1424305" y="620485"/>
                  </a:cubicBezTo>
                  <a:cubicBezTo>
                    <a:pt x="1407811" y="602342"/>
                    <a:pt x="1359173" y="567871"/>
                    <a:pt x="1341792" y="544285"/>
                  </a:cubicBezTo>
                  <a:cubicBezTo>
                    <a:pt x="1324411" y="520699"/>
                    <a:pt x="1327277" y="500742"/>
                    <a:pt x="1320020" y="478971"/>
                  </a:cubicBezTo>
                  <a:cubicBezTo>
                    <a:pt x="1316391" y="468085"/>
                    <a:pt x="1317249" y="454428"/>
                    <a:pt x="1309135" y="446314"/>
                  </a:cubicBezTo>
                  <a:lnTo>
                    <a:pt x="1254706" y="391885"/>
                  </a:lnTo>
                  <a:lnTo>
                    <a:pt x="1200277" y="337457"/>
                  </a:lnTo>
                  <a:cubicBezTo>
                    <a:pt x="1193020" y="330200"/>
                    <a:pt x="1188243" y="318930"/>
                    <a:pt x="1178506" y="315685"/>
                  </a:cubicBezTo>
                  <a:lnTo>
                    <a:pt x="1113192" y="293914"/>
                  </a:lnTo>
                  <a:cubicBezTo>
                    <a:pt x="1102306" y="290285"/>
                    <a:pt x="1091667" y="285811"/>
                    <a:pt x="1080535" y="283028"/>
                  </a:cubicBezTo>
                  <a:cubicBezTo>
                    <a:pt x="1025860" y="269359"/>
                    <a:pt x="1051185" y="276873"/>
                    <a:pt x="1004335" y="261257"/>
                  </a:cubicBezTo>
                  <a:cubicBezTo>
                    <a:pt x="951762" y="208684"/>
                    <a:pt x="1018573" y="272648"/>
                    <a:pt x="949906" y="217714"/>
                  </a:cubicBezTo>
                  <a:cubicBezTo>
                    <a:pt x="916151" y="190710"/>
                    <a:pt x="940158" y="196511"/>
                    <a:pt x="895477" y="174171"/>
                  </a:cubicBezTo>
                  <a:cubicBezTo>
                    <a:pt x="885214" y="169039"/>
                    <a:pt x="873083" y="168417"/>
                    <a:pt x="862820" y="163285"/>
                  </a:cubicBezTo>
                  <a:cubicBezTo>
                    <a:pt x="851118" y="157434"/>
                    <a:pt x="841865" y="147365"/>
                    <a:pt x="830163" y="141514"/>
                  </a:cubicBezTo>
                  <a:cubicBezTo>
                    <a:pt x="819900" y="136382"/>
                    <a:pt x="807537" y="136201"/>
                    <a:pt x="797506" y="130628"/>
                  </a:cubicBezTo>
                  <a:cubicBezTo>
                    <a:pt x="685219" y="68246"/>
                    <a:pt x="773427" y="100829"/>
                    <a:pt x="699535" y="76200"/>
                  </a:cubicBezTo>
                  <a:cubicBezTo>
                    <a:pt x="681439" y="58104"/>
                    <a:pt x="669825" y="43643"/>
                    <a:pt x="645106" y="32657"/>
                  </a:cubicBezTo>
                  <a:cubicBezTo>
                    <a:pt x="588478" y="7489"/>
                    <a:pt x="565585" y="8856"/>
                    <a:pt x="503592" y="0"/>
                  </a:cubicBezTo>
                  <a:cubicBezTo>
                    <a:pt x="501727" y="170"/>
                    <a:pt x="384851" y="1576"/>
                    <a:pt x="351192" y="21771"/>
                  </a:cubicBezTo>
                  <a:cubicBezTo>
                    <a:pt x="342391" y="27051"/>
                    <a:pt x="336677" y="36285"/>
                    <a:pt x="329420" y="43542"/>
                  </a:cubicBezTo>
                  <a:cubicBezTo>
                    <a:pt x="298587" y="136049"/>
                    <a:pt x="341588" y="23265"/>
                    <a:pt x="296763" y="97971"/>
                  </a:cubicBezTo>
                  <a:cubicBezTo>
                    <a:pt x="290859" y="107810"/>
                    <a:pt x="291009" y="120365"/>
                    <a:pt x="285877" y="130628"/>
                  </a:cubicBezTo>
                  <a:cubicBezTo>
                    <a:pt x="280026" y="142330"/>
                    <a:pt x="271363" y="152399"/>
                    <a:pt x="264106" y="163285"/>
                  </a:cubicBezTo>
                  <a:cubicBezTo>
                    <a:pt x="260477" y="181428"/>
                    <a:pt x="257707" y="199764"/>
                    <a:pt x="253220" y="217714"/>
                  </a:cubicBezTo>
                  <a:cubicBezTo>
                    <a:pt x="250437" y="228846"/>
                    <a:pt x="245487" y="239338"/>
                    <a:pt x="242335" y="250371"/>
                  </a:cubicBezTo>
                  <a:cubicBezTo>
                    <a:pt x="238225" y="264756"/>
                    <a:pt x="234695" y="279309"/>
                    <a:pt x="231449" y="293914"/>
                  </a:cubicBezTo>
                  <a:cubicBezTo>
                    <a:pt x="217858" y="355073"/>
                    <a:pt x="204235" y="339271"/>
                    <a:pt x="198792" y="348342"/>
                  </a:cubicBezTo>
                  <a:lnTo>
                    <a:pt x="198792" y="348342"/>
                  </a:lnTo>
                  <a:cubicBezTo>
                    <a:pt x="186825" y="362303"/>
                    <a:pt x="127840" y="424931"/>
                    <a:pt x="111706" y="457200"/>
                  </a:cubicBezTo>
                  <a:cubicBezTo>
                    <a:pt x="106574" y="467463"/>
                    <a:pt x="107988" y="480897"/>
                    <a:pt x="100820" y="489857"/>
                  </a:cubicBezTo>
                  <a:cubicBezTo>
                    <a:pt x="92647" y="500073"/>
                    <a:pt x="78379" y="503455"/>
                    <a:pt x="68163" y="511628"/>
                  </a:cubicBezTo>
                  <a:cubicBezTo>
                    <a:pt x="60149" y="518039"/>
                    <a:pt x="52346" y="501918"/>
                    <a:pt x="46392" y="533400"/>
                  </a:cubicBezTo>
                  <a:cubicBezTo>
                    <a:pt x="40438" y="564882"/>
                    <a:pt x="37981" y="655564"/>
                    <a:pt x="32438" y="700523"/>
                  </a:cubicBezTo>
                  <a:cubicBezTo>
                    <a:pt x="26895" y="745482"/>
                    <a:pt x="15498" y="771136"/>
                    <a:pt x="13131" y="803154"/>
                  </a:cubicBezTo>
                  <a:cubicBezTo>
                    <a:pt x="10764" y="835172"/>
                    <a:pt x="4435" y="841222"/>
                    <a:pt x="1532" y="877906"/>
                  </a:cubicBezTo>
                  <a:cubicBezTo>
                    <a:pt x="-1371" y="914590"/>
                    <a:pt x="11821" y="979279"/>
                    <a:pt x="12417" y="1023257"/>
                  </a:cubicBezTo>
                  <a:cubicBezTo>
                    <a:pt x="13013" y="1067235"/>
                    <a:pt x="6702" y="1103677"/>
                    <a:pt x="5107" y="1141777"/>
                  </a:cubicBezTo>
                  <a:cubicBezTo>
                    <a:pt x="3512" y="1179877"/>
                    <a:pt x="-4032" y="1224439"/>
                    <a:pt x="2849" y="1251857"/>
                  </a:cubicBezTo>
                  <a:cubicBezTo>
                    <a:pt x="9730" y="1279275"/>
                    <a:pt x="-6173" y="1253722"/>
                    <a:pt x="46392" y="1306285"/>
                  </a:cubicBezTo>
                  <a:cubicBezTo>
                    <a:pt x="50020" y="1317171"/>
                    <a:pt x="57277" y="1327468"/>
                    <a:pt x="57277" y="1338942"/>
                  </a:cubicBezTo>
                  <a:cubicBezTo>
                    <a:pt x="57277" y="1398130"/>
                    <a:pt x="50859" y="1473475"/>
                    <a:pt x="35506" y="1534885"/>
                  </a:cubicBezTo>
                  <a:cubicBezTo>
                    <a:pt x="32723" y="1546017"/>
                    <a:pt x="28249" y="1556656"/>
                    <a:pt x="24620" y="1567542"/>
                  </a:cubicBezTo>
                  <a:cubicBezTo>
                    <a:pt x="28249" y="1614714"/>
                    <a:pt x="26787" y="1662556"/>
                    <a:pt x="35506" y="1709057"/>
                  </a:cubicBezTo>
                  <a:cubicBezTo>
                    <a:pt x="37917" y="1721916"/>
                    <a:pt x="48763" y="1731781"/>
                    <a:pt x="57277" y="1741714"/>
                  </a:cubicBezTo>
                  <a:cubicBezTo>
                    <a:pt x="70635" y="1757299"/>
                    <a:pt x="86306" y="1770743"/>
                    <a:pt x="100820" y="1785257"/>
                  </a:cubicBezTo>
                  <a:lnTo>
                    <a:pt x="122592" y="1807028"/>
                  </a:lnTo>
                  <a:cubicBezTo>
                    <a:pt x="129849" y="1814285"/>
                    <a:pt x="135823" y="1823107"/>
                    <a:pt x="144363" y="1828800"/>
                  </a:cubicBezTo>
                  <a:lnTo>
                    <a:pt x="177020" y="1850571"/>
                  </a:lnTo>
                  <a:cubicBezTo>
                    <a:pt x="244032" y="1951086"/>
                    <a:pt x="158518" y="1827443"/>
                    <a:pt x="220563" y="1905000"/>
                  </a:cubicBezTo>
                  <a:cubicBezTo>
                    <a:pt x="228736" y="1915216"/>
                    <a:pt x="233084" y="1928406"/>
                    <a:pt x="242335" y="1937657"/>
                  </a:cubicBezTo>
                  <a:cubicBezTo>
                    <a:pt x="291577" y="1986898"/>
                    <a:pt x="266516" y="1924942"/>
                    <a:pt x="318535" y="2002971"/>
                  </a:cubicBezTo>
                  <a:cubicBezTo>
                    <a:pt x="380212" y="2095489"/>
                    <a:pt x="278635" y="1952192"/>
                    <a:pt x="405620" y="2079171"/>
                  </a:cubicBezTo>
                  <a:cubicBezTo>
                    <a:pt x="412877" y="2086428"/>
                    <a:pt x="418212" y="2096352"/>
                    <a:pt x="427392" y="2100942"/>
                  </a:cubicBezTo>
                  <a:cubicBezTo>
                    <a:pt x="447918" y="2111205"/>
                    <a:pt x="470935" y="2115457"/>
                    <a:pt x="492706" y="2122714"/>
                  </a:cubicBezTo>
                  <a:cubicBezTo>
                    <a:pt x="503592" y="2126343"/>
                    <a:pt x="515816" y="2127235"/>
                    <a:pt x="525363" y="2133600"/>
                  </a:cubicBezTo>
                  <a:cubicBezTo>
                    <a:pt x="558162" y="2155465"/>
                    <a:pt x="562890" y="2160568"/>
                    <a:pt x="601563" y="2177142"/>
                  </a:cubicBezTo>
                  <a:cubicBezTo>
                    <a:pt x="640194" y="2193698"/>
                    <a:pt x="651688" y="2188661"/>
                    <a:pt x="699535" y="2198914"/>
                  </a:cubicBezTo>
                  <a:cubicBezTo>
                    <a:pt x="728793" y="2205183"/>
                    <a:pt x="758234" y="2211223"/>
                    <a:pt x="786620" y="2220685"/>
                  </a:cubicBezTo>
                  <a:lnTo>
                    <a:pt x="851935" y="2242457"/>
                  </a:lnTo>
                  <a:lnTo>
                    <a:pt x="884592" y="2253342"/>
                  </a:lnTo>
                  <a:cubicBezTo>
                    <a:pt x="931763" y="2249714"/>
                    <a:pt x="980718" y="2255806"/>
                    <a:pt x="1026106" y="2242457"/>
                  </a:cubicBezTo>
                  <a:cubicBezTo>
                    <a:pt x="1026111" y="2242456"/>
                    <a:pt x="1119508" y="2232197"/>
                    <a:pt x="1130395" y="2221310"/>
                  </a:cubicBezTo>
                  <a:lnTo>
                    <a:pt x="1145849" y="2122714"/>
                  </a:lnTo>
                  <a:cubicBezTo>
                    <a:pt x="1159269" y="2091767"/>
                    <a:pt x="1154087" y="2035107"/>
                    <a:pt x="1171938" y="1991460"/>
                  </a:cubicBezTo>
                  <a:cubicBezTo>
                    <a:pt x="1189789" y="1947813"/>
                    <a:pt x="1227169" y="1907207"/>
                    <a:pt x="1252955" y="1860832"/>
                  </a:cubicBezTo>
                  <a:cubicBezTo>
                    <a:pt x="1278741" y="1814457"/>
                    <a:pt x="1311838" y="1788494"/>
                    <a:pt x="1326655" y="1713208"/>
                  </a:cubicBezTo>
                  <a:cubicBezTo>
                    <a:pt x="1331806" y="1670632"/>
                    <a:pt x="1331905" y="1504390"/>
                    <a:pt x="1341859" y="1445924"/>
                  </a:cubicBezTo>
                  <a:cubicBezTo>
                    <a:pt x="1351813" y="1387458"/>
                    <a:pt x="1381744" y="1369072"/>
                    <a:pt x="1386379" y="1325601"/>
                  </a:cubicBezTo>
                </a:path>
              </a:pathLst>
            </a:custGeom>
            <a:solidFill>
              <a:srgbClr val="CC99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175" name="Ομάδα 174"/>
          <p:cNvGrpSpPr/>
          <p:nvPr/>
        </p:nvGrpSpPr>
        <p:grpSpPr>
          <a:xfrm>
            <a:off x="227110" y="1110922"/>
            <a:ext cx="8089306" cy="3485262"/>
            <a:chOff x="123816" y="261610"/>
            <a:chExt cx="8089306" cy="3485262"/>
          </a:xfrm>
        </p:grpSpPr>
        <p:grpSp>
          <p:nvGrpSpPr>
            <p:cNvPr id="176" name="Ομάδα 175"/>
            <p:cNvGrpSpPr/>
            <p:nvPr/>
          </p:nvGrpSpPr>
          <p:grpSpPr>
            <a:xfrm>
              <a:off x="157188" y="261610"/>
              <a:ext cx="8055934" cy="3464714"/>
              <a:chOff x="157188" y="261610"/>
              <a:chExt cx="8055934" cy="3464714"/>
            </a:xfrm>
          </p:grpSpPr>
          <p:cxnSp>
            <p:nvCxnSpPr>
              <p:cNvPr id="178" name="Ευθεία γραμμή σύνδεσης 177"/>
              <p:cNvCxnSpPr/>
              <p:nvPr/>
            </p:nvCxnSpPr>
            <p:spPr>
              <a:xfrm>
                <a:off x="419591" y="404664"/>
                <a:ext cx="0" cy="31683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Ευθεία γραμμή σύνδεσης 178"/>
              <p:cNvCxnSpPr/>
              <p:nvPr/>
            </p:nvCxnSpPr>
            <p:spPr>
              <a:xfrm rot="5400000">
                <a:off x="1835696" y="1844824"/>
                <a:ext cx="0" cy="31683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TextBox 179"/>
              <p:cNvSpPr txBox="1"/>
              <p:nvPr/>
            </p:nvSpPr>
            <p:spPr>
              <a:xfrm>
                <a:off x="3203848" y="335699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/>
                  <a:t>x</a:t>
                </a:r>
                <a:endParaRPr lang="el-GR" sz="1800" b="1" i="1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157188" y="261610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/>
                  <a:t>y</a:t>
                </a:r>
                <a:endParaRPr lang="el-GR" sz="1800" b="1" i="1" dirty="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3388586" y="914212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800" b="1" dirty="0" smtClean="0">
                    <a:solidFill>
                      <a:srgbClr val="996600"/>
                    </a:solidFill>
                  </a:rPr>
                  <a:t>Επιλέγουμε ένα βολικό ορθογώνιο Συστήματος Συντεταγμένων </a:t>
                </a:r>
                <a:r>
                  <a:rPr lang="el-GR" sz="1800" b="1" dirty="0" smtClean="0"/>
                  <a:t>(</a:t>
                </a:r>
                <a:r>
                  <a:rPr lang="en-US" sz="1800" b="1" i="1" dirty="0" smtClean="0"/>
                  <a:t>x</a:t>
                </a:r>
                <a:r>
                  <a:rPr lang="en-US" sz="1800" b="1" dirty="0" smtClean="0"/>
                  <a:t>, </a:t>
                </a:r>
                <a:r>
                  <a:rPr lang="en-US" sz="1800" b="1" i="1" dirty="0" smtClean="0"/>
                  <a:t>y</a:t>
                </a:r>
                <a:r>
                  <a:rPr lang="el-GR" sz="1800" b="1" dirty="0" smtClean="0"/>
                  <a:t>)</a:t>
                </a:r>
                <a:endParaRPr lang="el-GR" sz="1800" b="1" dirty="0">
                  <a:solidFill>
                    <a:srgbClr val="996600"/>
                  </a:solidFill>
                </a:endParaRPr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123816" y="337754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/>
                <a:t>O</a:t>
              </a:r>
              <a:endParaRPr lang="el-GR" sz="1800" b="1" i="1" dirty="0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35496" y="1562556"/>
            <a:ext cx="5958682" cy="3738652"/>
            <a:chOff x="35496" y="1562556"/>
            <a:chExt cx="5958682" cy="3738652"/>
          </a:xfrm>
        </p:grpSpPr>
        <p:grpSp>
          <p:nvGrpSpPr>
            <p:cNvPr id="123" name="Ομάδα 122"/>
            <p:cNvGrpSpPr/>
            <p:nvPr/>
          </p:nvGrpSpPr>
          <p:grpSpPr>
            <a:xfrm>
              <a:off x="755576" y="1562556"/>
              <a:ext cx="1968323" cy="2389181"/>
              <a:chOff x="754541" y="692696"/>
              <a:chExt cx="1968323" cy="2389181"/>
            </a:xfrm>
            <a:solidFill>
              <a:srgbClr val="FFCC00"/>
            </a:solidFill>
          </p:grpSpPr>
          <p:sp>
            <p:nvSpPr>
              <p:cNvPr id="124" name="Έλλειψη 123"/>
              <p:cNvSpPr/>
              <p:nvPr/>
            </p:nvSpPr>
            <p:spPr>
              <a:xfrm>
                <a:off x="1127729" y="724536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5" name="Έλλειψη 124"/>
              <p:cNvSpPr/>
              <p:nvPr/>
            </p:nvSpPr>
            <p:spPr>
              <a:xfrm>
                <a:off x="1391727" y="692696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6" name="Έλλειψη 125"/>
              <p:cNvSpPr/>
              <p:nvPr/>
            </p:nvSpPr>
            <p:spPr>
              <a:xfrm>
                <a:off x="1647101" y="836712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7" name="Έλλειψη 126"/>
              <p:cNvSpPr/>
              <p:nvPr/>
            </p:nvSpPr>
            <p:spPr>
              <a:xfrm>
                <a:off x="1867957" y="942389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8" name="Έλλειψη 127"/>
              <p:cNvSpPr/>
              <p:nvPr/>
            </p:nvSpPr>
            <p:spPr>
              <a:xfrm>
                <a:off x="2141729" y="1010644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9" name="Έλλειψη 128"/>
              <p:cNvSpPr/>
              <p:nvPr/>
            </p:nvSpPr>
            <p:spPr>
              <a:xfrm>
                <a:off x="2300387" y="1205275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0" name="Έλλειψη 129"/>
              <p:cNvSpPr/>
              <p:nvPr/>
            </p:nvSpPr>
            <p:spPr>
              <a:xfrm>
                <a:off x="2462388" y="1413731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1" name="Έλλειψη 130"/>
              <p:cNvSpPr/>
              <p:nvPr/>
            </p:nvSpPr>
            <p:spPr>
              <a:xfrm>
                <a:off x="1001729" y="967100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2" name="Έλλειψη 131"/>
              <p:cNvSpPr/>
              <p:nvPr/>
            </p:nvSpPr>
            <p:spPr>
              <a:xfrm>
                <a:off x="826272" y="1159865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3" name="Έλλειψη 132"/>
              <p:cNvSpPr/>
              <p:nvPr/>
            </p:nvSpPr>
            <p:spPr>
              <a:xfrm>
                <a:off x="754541" y="1402845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4" name="Έλλειψη 133"/>
              <p:cNvSpPr/>
              <p:nvPr/>
            </p:nvSpPr>
            <p:spPr>
              <a:xfrm>
                <a:off x="1290842" y="951635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5" name="Έλλειψη 134"/>
              <p:cNvSpPr/>
              <p:nvPr/>
            </p:nvSpPr>
            <p:spPr>
              <a:xfrm>
                <a:off x="1185071" y="1194389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6" name="Έλλειψη 135"/>
              <p:cNvSpPr/>
              <p:nvPr/>
            </p:nvSpPr>
            <p:spPr>
              <a:xfrm>
                <a:off x="1517727" y="1069423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7" name="Έλλειψη 136"/>
              <p:cNvSpPr/>
              <p:nvPr/>
            </p:nvSpPr>
            <p:spPr>
              <a:xfrm>
                <a:off x="1437071" y="1331275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8" name="Έλλειψη 137"/>
              <p:cNvSpPr/>
              <p:nvPr/>
            </p:nvSpPr>
            <p:spPr>
              <a:xfrm>
                <a:off x="1756540" y="1203407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9" name="Έλλειψη 138"/>
              <p:cNvSpPr/>
              <p:nvPr/>
            </p:nvSpPr>
            <p:spPr>
              <a:xfrm>
                <a:off x="2017565" y="1287119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0" name="Έλλειψη 139"/>
              <p:cNvSpPr/>
              <p:nvPr/>
            </p:nvSpPr>
            <p:spPr>
              <a:xfrm>
                <a:off x="1031687" y="1412776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1" name="Έλλειψη 140"/>
              <p:cNvSpPr/>
              <p:nvPr/>
            </p:nvSpPr>
            <p:spPr>
              <a:xfrm>
                <a:off x="1933370" y="1585342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2" name="Έλλειψη 141"/>
              <p:cNvSpPr/>
              <p:nvPr/>
            </p:nvSpPr>
            <p:spPr>
              <a:xfrm>
                <a:off x="1687773" y="1477272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3" name="Έλλειψη 142"/>
              <p:cNvSpPr/>
              <p:nvPr/>
            </p:nvSpPr>
            <p:spPr>
              <a:xfrm>
                <a:off x="1849477" y="1860586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4" name="Έλλειψη 143"/>
              <p:cNvSpPr/>
              <p:nvPr/>
            </p:nvSpPr>
            <p:spPr>
              <a:xfrm>
                <a:off x="2172855" y="1781068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5" name="Έλλειψη 144"/>
              <p:cNvSpPr/>
              <p:nvPr/>
            </p:nvSpPr>
            <p:spPr>
              <a:xfrm>
                <a:off x="2470864" y="1688784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6" name="Έλλειψη 145"/>
              <p:cNvSpPr/>
              <p:nvPr/>
            </p:nvSpPr>
            <p:spPr>
              <a:xfrm>
                <a:off x="2322159" y="2012520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7" name="Έλλειψη 146"/>
              <p:cNvSpPr/>
              <p:nvPr/>
            </p:nvSpPr>
            <p:spPr>
              <a:xfrm>
                <a:off x="2202775" y="1486748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8" name="Έλλειψη 147"/>
              <p:cNvSpPr/>
              <p:nvPr/>
            </p:nvSpPr>
            <p:spPr>
              <a:xfrm>
                <a:off x="1289911" y="1562172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9" name="Έλλειψη 148"/>
              <p:cNvSpPr/>
              <p:nvPr/>
            </p:nvSpPr>
            <p:spPr>
              <a:xfrm>
                <a:off x="764571" y="1714329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0" name="Έλλειψη 149"/>
              <p:cNvSpPr/>
              <p:nvPr/>
            </p:nvSpPr>
            <p:spPr>
              <a:xfrm>
                <a:off x="1301816" y="1865039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1" name="Έλλειψη 150"/>
              <p:cNvSpPr/>
              <p:nvPr/>
            </p:nvSpPr>
            <p:spPr>
              <a:xfrm>
                <a:off x="1539759" y="1709953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2" name="Έλλειψη 151"/>
              <p:cNvSpPr/>
              <p:nvPr/>
            </p:nvSpPr>
            <p:spPr>
              <a:xfrm>
                <a:off x="1056071" y="1699067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3" name="Έλλειψη 152"/>
              <p:cNvSpPr/>
              <p:nvPr/>
            </p:nvSpPr>
            <p:spPr>
              <a:xfrm>
                <a:off x="2045341" y="2116388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4" name="Έλλειψη 153"/>
              <p:cNvSpPr/>
              <p:nvPr/>
            </p:nvSpPr>
            <p:spPr>
              <a:xfrm>
                <a:off x="2130843" y="2553943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5" name="Έλλειψη 154"/>
              <p:cNvSpPr/>
              <p:nvPr/>
            </p:nvSpPr>
            <p:spPr>
              <a:xfrm>
                <a:off x="2075799" y="2805943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6" name="Έλλειψη 155"/>
              <p:cNvSpPr/>
              <p:nvPr/>
            </p:nvSpPr>
            <p:spPr>
              <a:xfrm>
                <a:off x="2263335" y="2312904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7" name="Έλλειψη 156"/>
              <p:cNvSpPr/>
              <p:nvPr/>
            </p:nvSpPr>
            <p:spPr>
              <a:xfrm>
                <a:off x="804500" y="2002350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8" name="Έλλειψη 157"/>
              <p:cNvSpPr/>
              <p:nvPr/>
            </p:nvSpPr>
            <p:spPr>
              <a:xfrm>
                <a:off x="1336046" y="2417057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9" name="Έλλειψη 158"/>
              <p:cNvSpPr/>
              <p:nvPr/>
            </p:nvSpPr>
            <p:spPr>
              <a:xfrm>
                <a:off x="1795775" y="2186217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0" name="Έλλειψη 159"/>
              <p:cNvSpPr/>
              <p:nvPr/>
            </p:nvSpPr>
            <p:spPr>
              <a:xfrm>
                <a:off x="1059071" y="2542402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1" name="Έλλειψη 160"/>
              <p:cNvSpPr/>
              <p:nvPr/>
            </p:nvSpPr>
            <p:spPr>
              <a:xfrm>
                <a:off x="1081091" y="2002246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2" name="Έλλειψη 161"/>
              <p:cNvSpPr/>
              <p:nvPr/>
            </p:nvSpPr>
            <p:spPr>
              <a:xfrm>
                <a:off x="1615957" y="1984095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3" name="Έλλειψη 162"/>
              <p:cNvSpPr/>
              <p:nvPr/>
            </p:nvSpPr>
            <p:spPr>
              <a:xfrm>
                <a:off x="1373329" y="2132924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4" name="Έλλειψη 163"/>
              <p:cNvSpPr/>
              <p:nvPr/>
            </p:nvSpPr>
            <p:spPr>
              <a:xfrm>
                <a:off x="1075231" y="2249961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5" name="Έλλειψη 164"/>
              <p:cNvSpPr/>
              <p:nvPr/>
            </p:nvSpPr>
            <p:spPr>
              <a:xfrm>
                <a:off x="1301816" y="2710989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6" name="Έλλειψη 165"/>
              <p:cNvSpPr/>
              <p:nvPr/>
            </p:nvSpPr>
            <p:spPr>
              <a:xfrm>
                <a:off x="1911501" y="2417057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7" name="Έλλειψη 166"/>
              <p:cNvSpPr/>
              <p:nvPr/>
            </p:nvSpPr>
            <p:spPr>
              <a:xfrm>
                <a:off x="1786113" y="2617953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8" name="Έλλειψη 167"/>
              <p:cNvSpPr/>
              <p:nvPr/>
            </p:nvSpPr>
            <p:spPr>
              <a:xfrm>
                <a:off x="1608452" y="2367350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9" name="Έλλειψη 168"/>
              <p:cNvSpPr/>
              <p:nvPr/>
            </p:nvSpPr>
            <p:spPr>
              <a:xfrm>
                <a:off x="781322" y="2291057"/>
                <a:ext cx="252000" cy="252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70" name="Έλλειψη 169"/>
              <p:cNvSpPr/>
              <p:nvPr/>
            </p:nvSpPr>
            <p:spPr>
              <a:xfrm>
                <a:off x="1510075" y="2584318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71" name="Έλλειψη 170"/>
              <p:cNvSpPr/>
              <p:nvPr/>
            </p:nvSpPr>
            <p:spPr>
              <a:xfrm>
                <a:off x="1611105" y="2811864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72" name="Έλλειψη 171"/>
              <p:cNvSpPr/>
              <p:nvPr/>
            </p:nvSpPr>
            <p:spPr>
              <a:xfrm>
                <a:off x="1849477" y="2865877"/>
                <a:ext cx="216000" cy="216000"/>
              </a:xfrm>
              <a:prstGeom prst="ellipse">
                <a:avLst/>
              </a:prstGeom>
              <a:grp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35496" y="4931876"/>
              <a:ext cx="5958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b="1" dirty="0" smtClean="0">
                  <a:solidFill>
                    <a:srgbClr val="996600"/>
                  </a:solidFill>
                </a:rPr>
                <a:t>Διαιρούμε το σώματος σε μικρές μάζες  </a:t>
              </a:r>
              <a:r>
                <a:rPr lang="en-US" sz="1800" b="1" i="1" dirty="0" smtClean="0">
                  <a:solidFill>
                    <a:srgbClr val="0000CC"/>
                  </a:solidFill>
                </a:rPr>
                <a:t>m</a:t>
              </a:r>
              <a:r>
                <a:rPr lang="en-US" sz="1800" b="1" baseline="-25000" dirty="0" smtClean="0">
                  <a:solidFill>
                    <a:srgbClr val="0000CC"/>
                  </a:solidFill>
                </a:rPr>
                <a:t>1</a:t>
              </a:r>
              <a:r>
                <a:rPr lang="en-US" sz="1800" b="1" dirty="0" smtClean="0">
                  <a:solidFill>
                    <a:srgbClr val="0000CC"/>
                  </a:solidFill>
                </a:rPr>
                <a:t>, </a:t>
              </a:r>
              <a:r>
                <a:rPr lang="en-US" sz="1800" b="1" i="1" dirty="0" smtClean="0">
                  <a:solidFill>
                    <a:srgbClr val="0000CC"/>
                  </a:solidFill>
                </a:rPr>
                <a:t>m</a:t>
              </a:r>
              <a:r>
                <a:rPr lang="en-US" sz="1800" b="1" baseline="-25000" dirty="0" smtClean="0">
                  <a:solidFill>
                    <a:srgbClr val="0000CC"/>
                  </a:solidFill>
                </a:rPr>
                <a:t>2</a:t>
              </a:r>
              <a:r>
                <a:rPr lang="en-US" sz="1800" b="1" dirty="0" smtClean="0">
                  <a:solidFill>
                    <a:srgbClr val="0000CC"/>
                  </a:solidFill>
                </a:rPr>
                <a:t>, </a:t>
              </a:r>
              <a:r>
                <a:rPr lang="en-US" sz="1800" b="1" i="1" dirty="0" smtClean="0">
                  <a:solidFill>
                    <a:srgbClr val="0000CC"/>
                  </a:solidFill>
                </a:rPr>
                <a:t>m</a:t>
              </a:r>
              <a:r>
                <a:rPr lang="en-US" sz="1800" b="1" baseline="-25000" dirty="0" smtClean="0">
                  <a:solidFill>
                    <a:srgbClr val="0000CC"/>
                  </a:solidFill>
                </a:rPr>
                <a:t>3</a:t>
              </a:r>
              <a:r>
                <a:rPr lang="en-US" sz="1800" b="1" dirty="0" smtClean="0">
                  <a:solidFill>
                    <a:srgbClr val="0000CC"/>
                  </a:solidFill>
                </a:rPr>
                <a:t>, . . . , </a:t>
              </a:r>
              <a:r>
                <a:rPr lang="en-US" sz="1800" b="1" i="1" dirty="0" err="1" smtClean="0">
                  <a:solidFill>
                    <a:srgbClr val="0000CC"/>
                  </a:solidFill>
                </a:rPr>
                <a:t>m</a:t>
              </a:r>
              <a:r>
                <a:rPr lang="en-US" sz="1800" b="1" baseline="-25000" dirty="0" err="1" smtClean="0">
                  <a:solidFill>
                    <a:srgbClr val="0000CC"/>
                  </a:solidFill>
                </a:rPr>
                <a:t>n</a:t>
              </a:r>
              <a:endParaRPr lang="el-GR" sz="1800" b="1" dirty="0">
                <a:solidFill>
                  <a:srgbClr val="0000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35496" y="5390092"/>
                <a:ext cx="5956317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b="1" i="0" smtClean="0">
                          <a:solidFill>
                            <a:srgbClr val="996600"/>
                          </a:solidFill>
                          <a:latin typeface="Cambria Math"/>
                        </a:rPr>
                        <m:t>𝚳𝛂𝛇𝛂</m:t>
                      </m:r>
                      <m:r>
                        <a:rPr lang="el-GR" sz="1800" b="1" i="0" smtClean="0">
                          <a:solidFill>
                            <a:srgbClr val="99660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rgbClr val="996600"/>
                          </a:solidFill>
                          <a:latin typeface="Cambria Math"/>
                        </a:rPr>
                        <m:t>𝛔</m:t>
                      </m:r>
                      <m:r>
                        <m:rPr>
                          <m:sty m:val="p"/>
                        </m:rPr>
                        <a:rPr lang="el-GR" sz="1800" b="1" i="0" smtClean="0">
                          <a:solidFill>
                            <a:srgbClr val="996600"/>
                          </a:solidFill>
                          <a:latin typeface="Cambria Math"/>
                        </a:rPr>
                        <m:t>ώ</m:t>
                      </m:r>
                      <m:r>
                        <a:rPr lang="el-GR" sz="1800" b="1" i="0" smtClean="0">
                          <a:solidFill>
                            <a:srgbClr val="996600"/>
                          </a:solidFill>
                          <a:latin typeface="Cambria Math"/>
                        </a:rPr>
                        <m:t>𝛍𝛂𝛕𝛐𝛓</m:t>
                      </m:r>
                      <m:r>
                        <a:rPr lang="el-GR" sz="1800" b="1" i="0" smtClean="0">
                          <a:solidFill>
                            <a:srgbClr val="996600"/>
                          </a:solidFill>
                          <a:latin typeface="Cambria Math"/>
                        </a:rPr>
                        <m:t>:  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 . . . 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800" b="1" i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390092"/>
                <a:ext cx="5956317" cy="847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Ομάδα 3"/>
          <p:cNvGrpSpPr/>
          <p:nvPr/>
        </p:nvGrpSpPr>
        <p:grpSpPr>
          <a:xfrm>
            <a:off x="6598" y="3118708"/>
            <a:ext cx="5717530" cy="3622660"/>
            <a:chOff x="6598" y="3118708"/>
            <a:chExt cx="5717530" cy="3622660"/>
          </a:xfrm>
        </p:grpSpPr>
        <p:grpSp>
          <p:nvGrpSpPr>
            <p:cNvPr id="241" name="Ομάδα 240"/>
            <p:cNvGrpSpPr/>
            <p:nvPr/>
          </p:nvGrpSpPr>
          <p:grpSpPr>
            <a:xfrm>
              <a:off x="6598" y="3146732"/>
              <a:ext cx="5717530" cy="3594636"/>
              <a:chOff x="6598" y="3146732"/>
              <a:chExt cx="5717530" cy="3594636"/>
            </a:xfrm>
          </p:grpSpPr>
          <p:sp>
            <p:nvSpPr>
              <p:cNvPr id="186" name="Ορθογώνιο 185"/>
              <p:cNvSpPr/>
              <p:nvPr/>
            </p:nvSpPr>
            <p:spPr>
              <a:xfrm>
                <a:off x="2483768" y="3146732"/>
                <a:ext cx="407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b="1" i="1" dirty="0">
                    <a:solidFill>
                      <a:schemeClr val="bg2">
                        <a:lumMod val="50000"/>
                      </a:schemeClr>
                    </a:solidFill>
                  </a:rPr>
                  <a:t>m</a:t>
                </a:r>
                <a:r>
                  <a:rPr lang="en-US" sz="1800" b="1" baseline="-25000" dirty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endParaRPr lang="el-GR" sz="18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19" name="Ομάδα 218"/>
              <p:cNvGrpSpPr/>
              <p:nvPr/>
            </p:nvGrpSpPr>
            <p:grpSpPr>
              <a:xfrm>
                <a:off x="6598" y="3182236"/>
                <a:ext cx="5717530" cy="3559132"/>
                <a:chOff x="6598" y="3182236"/>
                <a:chExt cx="5717530" cy="3559132"/>
              </a:xfrm>
            </p:grpSpPr>
            <p:sp>
              <p:nvSpPr>
                <p:cNvPr id="187" name="Έλλειψη 186"/>
                <p:cNvSpPr/>
                <p:nvPr/>
              </p:nvSpPr>
              <p:spPr>
                <a:xfrm>
                  <a:off x="2267744" y="3182236"/>
                  <a:ext cx="252000" cy="2520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8" name="TextBox 217"/>
                    <p:cNvSpPr txBox="1"/>
                    <p:nvPr/>
                  </p:nvSpPr>
                  <p:spPr>
                    <a:xfrm>
                      <a:off x="6598" y="6279703"/>
                      <a:ext cx="571753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1800" b="1" dirty="0" smtClean="0">
                          <a:solidFill>
                            <a:srgbClr val="996600"/>
                          </a:solidFill>
                        </a:rPr>
                        <a:t>Επιλέγουμε τυχαίας μάζας </a:t>
                      </a:r>
                      <a:r>
                        <a:rPr lang="en-US" b="1" i="1" dirty="0" smtClean="0">
                          <a:solidFill>
                            <a:srgbClr val="0000CC"/>
                          </a:solidFill>
                        </a:rPr>
                        <a:t>m</a:t>
                      </a:r>
                      <a:r>
                        <a:rPr lang="en-US" b="1" baseline="-25000" dirty="0" smtClean="0">
                          <a:solidFill>
                            <a:srgbClr val="0000CC"/>
                          </a:solidFill>
                        </a:rPr>
                        <a:t>i</a:t>
                      </a: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el-GR" sz="1800" b="1" dirty="0" smtClean="0">
                          <a:solidFill>
                            <a:srgbClr val="996600"/>
                          </a:solidFill>
                        </a:rPr>
                        <a:t>στη θέση</a:t>
                      </a:r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: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</m:acc>
                        </m:oMath>
                      </a14:m>
                      <a:r>
                        <a:rPr lang="el-GR" sz="1800" b="1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el-GR" b="1" i="1" dirty="0">
                        <a:solidFill>
                          <a:srgbClr val="008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8" name="TextBox 2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98" y="6279703"/>
                      <a:ext cx="571753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853" t="-10526" r="-4158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27" name="Ομάδα 226"/>
            <p:cNvGrpSpPr/>
            <p:nvPr/>
          </p:nvGrpSpPr>
          <p:grpSpPr>
            <a:xfrm>
              <a:off x="199582" y="3118708"/>
              <a:ext cx="4099569" cy="1750452"/>
              <a:chOff x="199582" y="3118708"/>
              <a:chExt cx="4099569" cy="1750452"/>
            </a:xfrm>
          </p:grpSpPr>
          <p:sp>
            <p:nvSpPr>
              <p:cNvPr id="193" name="Freeform 124"/>
              <p:cNvSpPr>
                <a:spLocks/>
              </p:cNvSpPr>
              <p:nvPr/>
            </p:nvSpPr>
            <p:spPr bwMode="auto">
              <a:xfrm>
                <a:off x="395536" y="3336216"/>
                <a:ext cx="1980000" cy="936000"/>
              </a:xfrm>
              <a:custGeom>
                <a:avLst/>
                <a:gdLst>
                  <a:gd name="T0" fmla="*/ 9 w 1344"/>
                  <a:gd name="T1" fmla="*/ 150983 h 664"/>
                  <a:gd name="T2" fmla="*/ 9 w 1344"/>
                  <a:gd name="T3" fmla="*/ 0 h 664"/>
                  <a:gd name="T4" fmla="*/ 0 w 1344"/>
                  <a:gd name="T5" fmla="*/ 0 h 664"/>
                  <a:gd name="T6" fmla="*/ 0 60000 65536"/>
                  <a:gd name="T7" fmla="*/ 0 60000 65536"/>
                  <a:gd name="T8" fmla="*/ 0 60000 65536"/>
                  <a:gd name="T9" fmla="*/ 0 w 1344"/>
                  <a:gd name="T10" fmla="*/ 0 h 664"/>
                  <a:gd name="T11" fmla="*/ 1344 w 1344"/>
                  <a:gd name="T12" fmla="*/ 664 h 6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4" h="664">
                    <a:moveTo>
                      <a:pt x="1341" y="664"/>
                    </a:moveTo>
                    <a:lnTo>
                      <a:pt x="134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CC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8" name="Text Box 123"/>
              <p:cNvSpPr txBox="1">
                <a:spLocks noChangeArrowheads="1"/>
              </p:cNvSpPr>
              <p:nvPr/>
            </p:nvSpPr>
            <p:spPr bwMode="auto">
              <a:xfrm>
                <a:off x="199582" y="3118708"/>
                <a:ext cx="16190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000" b="1" i="1" dirty="0" err="1">
                    <a:solidFill>
                      <a:srgbClr val="0000CC"/>
                    </a:solidFill>
                  </a:rPr>
                  <a:t>y</a:t>
                </a:r>
                <a:r>
                  <a:rPr lang="en-US" sz="2000" b="1" i="1" baseline="-25000" dirty="0" err="1">
                    <a:solidFill>
                      <a:srgbClr val="0000CC"/>
                    </a:solidFill>
                  </a:rPr>
                  <a:t>i</a:t>
                </a:r>
                <a:endParaRPr lang="el-GR" sz="2000" b="1" i="1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209" name="Text Box 123"/>
              <p:cNvSpPr txBox="1">
                <a:spLocks noChangeArrowheads="1"/>
              </p:cNvSpPr>
              <p:nvPr/>
            </p:nvSpPr>
            <p:spPr bwMode="auto">
              <a:xfrm>
                <a:off x="2321864" y="4236144"/>
                <a:ext cx="17633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000" b="1" i="1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sz="2000" b="1" i="1" baseline="-25000" dirty="0" smtClean="0">
                    <a:solidFill>
                      <a:srgbClr val="0000CC"/>
                    </a:solidFill>
                  </a:rPr>
                  <a:t>i</a:t>
                </a:r>
                <a:endParaRPr lang="el-GR" sz="2000" b="1" i="1" dirty="0">
                  <a:solidFill>
                    <a:srgbClr val="0000CC"/>
                  </a:solidFill>
                </a:endParaRPr>
              </a:p>
            </p:txBody>
          </p:sp>
          <p:grpSp>
            <p:nvGrpSpPr>
              <p:cNvPr id="224" name="Ομάδα 223"/>
              <p:cNvGrpSpPr/>
              <p:nvPr/>
            </p:nvGrpSpPr>
            <p:grpSpPr>
              <a:xfrm>
                <a:off x="530027" y="3350555"/>
                <a:ext cx="3769124" cy="1518605"/>
                <a:chOff x="530027" y="3350555"/>
                <a:chExt cx="3769124" cy="151860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1716404" y="3552234"/>
                      <a:ext cx="33531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8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0" name="TextBox 20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16404" y="3552234"/>
                      <a:ext cx="335316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2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530027" y="3350555"/>
                  <a:ext cx="1764000" cy="936000"/>
                </a:xfrm>
                <a:prstGeom prst="line">
                  <a:avLst/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3" name="TextBox 222"/>
                    <p:cNvSpPr txBox="1"/>
                    <p:nvPr/>
                  </p:nvSpPr>
                  <p:spPr>
                    <a:xfrm>
                      <a:off x="3569336" y="4469050"/>
                      <a:ext cx="72981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</m:oMath>
                        </m:oMathPara>
                      </a14:m>
                      <a:endParaRPr lang="el-GR" sz="1700" b="1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3" name="TextBox 2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9336" y="4469050"/>
                      <a:ext cx="729815" cy="400110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 b="-15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6" name="Ομάδα 5"/>
          <p:cNvGrpSpPr/>
          <p:nvPr/>
        </p:nvGrpSpPr>
        <p:grpSpPr>
          <a:xfrm>
            <a:off x="160800" y="2435944"/>
            <a:ext cx="8990186" cy="2088232"/>
            <a:chOff x="160800" y="2435944"/>
            <a:chExt cx="8990186" cy="2088232"/>
          </a:xfrm>
        </p:grpSpPr>
        <p:grpSp>
          <p:nvGrpSpPr>
            <p:cNvPr id="225" name="Ομάδα 224"/>
            <p:cNvGrpSpPr/>
            <p:nvPr/>
          </p:nvGrpSpPr>
          <p:grpSpPr>
            <a:xfrm>
              <a:off x="160800" y="2435944"/>
              <a:ext cx="8990186" cy="2088232"/>
              <a:chOff x="68298" y="2435944"/>
              <a:chExt cx="8990186" cy="2088232"/>
            </a:xfrm>
          </p:grpSpPr>
          <p:sp>
            <p:nvSpPr>
              <p:cNvPr id="185" name="Freeform 124"/>
              <p:cNvSpPr>
                <a:spLocks/>
              </p:cNvSpPr>
              <p:nvPr/>
            </p:nvSpPr>
            <p:spPr bwMode="auto">
              <a:xfrm>
                <a:off x="416084" y="2667604"/>
                <a:ext cx="1026000" cy="1620000"/>
              </a:xfrm>
              <a:custGeom>
                <a:avLst/>
                <a:gdLst>
                  <a:gd name="T0" fmla="*/ 9 w 1344"/>
                  <a:gd name="T1" fmla="*/ 150983 h 664"/>
                  <a:gd name="T2" fmla="*/ 9 w 1344"/>
                  <a:gd name="T3" fmla="*/ 0 h 664"/>
                  <a:gd name="T4" fmla="*/ 0 w 1344"/>
                  <a:gd name="T5" fmla="*/ 0 h 664"/>
                  <a:gd name="T6" fmla="*/ 0 60000 65536"/>
                  <a:gd name="T7" fmla="*/ 0 60000 65536"/>
                  <a:gd name="T8" fmla="*/ 0 60000 65536"/>
                  <a:gd name="T9" fmla="*/ 0 w 1344"/>
                  <a:gd name="T10" fmla="*/ 0 h 664"/>
                  <a:gd name="T11" fmla="*/ 1344 w 1344"/>
                  <a:gd name="T12" fmla="*/ 664 h 6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4" h="664">
                    <a:moveTo>
                      <a:pt x="1341" y="664"/>
                    </a:moveTo>
                    <a:lnTo>
                      <a:pt x="134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" name="Text Box 126"/>
              <p:cNvSpPr txBox="1">
                <a:spLocks noChangeArrowheads="1"/>
              </p:cNvSpPr>
              <p:nvPr/>
            </p:nvSpPr>
            <p:spPr bwMode="auto">
              <a:xfrm>
                <a:off x="68298" y="2435944"/>
                <a:ext cx="32220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000" b="1" i="1" dirty="0" err="1"/>
                  <a:t>y</a:t>
                </a:r>
                <a:r>
                  <a:rPr lang="en-US" sz="2000" b="1" i="1" baseline="-25000" dirty="0" err="1"/>
                  <a:t>cm</a:t>
                </a:r>
                <a:endParaRPr lang="el-GR" sz="2000" b="1" i="1" dirty="0"/>
              </a:p>
            </p:txBody>
          </p:sp>
          <p:sp>
            <p:nvSpPr>
              <p:cNvPr id="206" name="Text Box 126"/>
              <p:cNvSpPr txBox="1">
                <a:spLocks noChangeArrowheads="1"/>
              </p:cNvSpPr>
              <p:nvPr/>
            </p:nvSpPr>
            <p:spPr bwMode="auto">
              <a:xfrm>
                <a:off x="1361866" y="4216399"/>
                <a:ext cx="33663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000" b="1" i="1" dirty="0" err="1" smtClean="0"/>
                  <a:t>x</a:t>
                </a:r>
                <a:r>
                  <a:rPr lang="en-US" sz="2000" b="1" i="1" baseline="-25000" dirty="0" err="1" smtClean="0"/>
                  <a:t>cm</a:t>
                </a:r>
                <a:endParaRPr lang="el-GR" sz="2000" b="1" i="1" dirty="0"/>
              </a:p>
            </p:txBody>
          </p:sp>
          <p:grpSp>
            <p:nvGrpSpPr>
              <p:cNvPr id="222" name="Ομάδα 221"/>
              <p:cNvGrpSpPr/>
              <p:nvPr/>
            </p:nvGrpSpPr>
            <p:grpSpPr>
              <a:xfrm>
                <a:off x="437525" y="2564904"/>
                <a:ext cx="8620959" cy="1722699"/>
                <a:chOff x="437525" y="2564904"/>
                <a:chExt cx="8620959" cy="1722699"/>
              </a:xfrm>
            </p:grpSpPr>
            <p:sp>
              <p:nvSpPr>
                <p:cNvPr id="183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437525" y="2650925"/>
                  <a:ext cx="1012919" cy="16366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4" name="TextBox 183"/>
                    <p:cNvSpPr txBox="1"/>
                    <p:nvPr/>
                  </p:nvSpPr>
                  <p:spPr>
                    <a:xfrm>
                      <a:off x="779859" y="2708920"/>
                      <a:ext cx="33531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b="1" i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4" name="TextBox 1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859" y="2708920"/>
                      <a:ext cx="335316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345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0" name="TextBox 219"/>
                    <p:cNvSpPr txBox="1"/>
                    <p:nvPr/>
                  </p:nvSpPr>
                  <p:spPr>
                    <a:xfrm>
                      <a:off x="6708289" y="2564904"/>
                      <a:ext cx="235019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𝐜𝐦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𝐜𝐦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e>
                            </m:acc>
                            <m:r>
                              <a:rPr lang="en-US" sz="20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𝐜𝐦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b="1" dirty="0">
                        <a:solidFill>
                          <a:srgbClr val="0000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0" name="TextBox 2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8289" y="2564904"/>
                      <a:ext cx="2350195" cy="40011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t="-6154" r="-8831" b="-1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" name="TextBox 4"/>
            <p:cNvSpPr txBox="1"/>
            <p:nvPr/>
          </p:nvSpPr>
          <p:spPr>
            <a:xfrm>
              <a:off x="3489233" y="2606838"/>
              <a:ext cx="3466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b="1" dirty="0" smtClean="0">
                  <a:solidFill>
                    <a:srgbClr val="996600"/>
                  </a:solidFill>
                </a:rPr>
                <a:t>Διάνυσμα θέσης Κέντρου Μάζας:</a:t>
              </a:r>
              <a:endParaRPr lang="el-GR" sz="1800" b="1" dirty="0">
                <a:solidFill>
                  <a:srgbClr val="996600"/>
                </a:solidFill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1369088" y="1196752"/>
            <a:ext cx="5411196" cy="1476152"/>
            <a:chOff x="1369088" y="1196752"/>
            <a:chExt cx="5411196" cy="1476152"/>
          </a:xfrm>
        </p:grpSpPr>
        <p:grpSp>
          <p:nvGrpSpPr>
            <p:cNvPr id="7" name="Ομάδα 6"/>
            <p:cNvGrpSpPr/>
            <p:nvPr/>
          </p:nvGrpSpPr>
          <p:grpSpPr>
            <a:xfrm>
              <a:off x="1369088" y="2298358"/>
              <a:ext cx="447558" cy="374546"/>
              <a:chOff x="1369088" y="2298358"/>
              <a:chExt cx="447558" cy="374546"/>
            </a:xfrm>
          </p:grpSpPr>
          <p:sp>
            <p:nvSpPr>
              <p:cNvPr id="96" name="Έλλειψη 241"/>
              <p:cNvSpPr/>
              <p:nvPr/>
            </p:nvSpPr>
            <p:spPr>
              <a:xfrm>
                <a:off x="1510106" y="2564904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369088" y="2298358"/>
                <a:ext cx="447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cm</a:t>
                </a:r>
                <a:endParaRPr lang="el-GR" sz="1600" b="1" dirty="0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3502271" y="1196752"/>
              <a:ext cx="3278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cm </a:t>
              </a:r>
              <a:r>
                <a:rPr lang="en-US" sz="18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≡ </a:t>
              </a:r>
              <a:r>
                <a:rPr lang="el-GR" sz="18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η θέση του κέντρου μάζας</a:t>
              </a:r>
              <a:endParaRPr lang="el-GR" sz="1800" b="1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491880" y="3534107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Το ζητούμενο είναι ο υπολογισμός των συνιστωσών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l-G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και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του διανύσματος θέσης του Κέντρου Μάζας:</a:t>
            </a:r>
            <a:endParaRPr lang="el-GR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Ομάδα 13"/>
          <p:cNvGrpSpPr/>
          <p:nvPr/>
        </p:nvGrpSpPr>
        <p:grpSpPr>
          <a:xfrm>
            <a:off x="3491880" y="2979127"/>
            <a:ext cx="5544616" cy="501099"/>
            <a:chOff x="3491880" y="2979127"/>
            <a:chExt cx="5544616" cy="501099"/>
          </a:xfrm>
        </p:grpSpPr>
        <p:sp>
          <p:nvSpPr>
            <p:cNvPr id="103" name="TextBox 102"/>
            <p:cNvSpPr txBox="1"/>
            <p:nvPr/>
          </p:nvSpPr>
          <p:spPr>
            <a:xfrm>
              <a:off x="3491880" y="3089013"/>
              <a:ext cx="3883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996600"/>
                  </a:solidFill>
                </a:rPr>
                <a:t>Μέτρο διανύσματος θέσης κέντρου μάζας:</a:t>
              </a:r>
              <a:endParaRPr lang="el-GR" sz="1600" b="1" dirty="0">
                <a:solidFill>
                  <a:srgbClr val="9966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314807" y="2979127"/>
                  <a:ext cx="1721689" cy="5010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𝐜𝐦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𝐜𝐦</m:t>
                                </m:r>
                              </m:sub>
                              <m:sup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1600" b="1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𝐜𝐦</m:t>
                                </m:r>
                              </m:sub>
                              <m:sup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807" y="2979127"/>
                  <a:ext cx="1721689" cy="5010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35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Ομάδα 253"/>
          <p:cNvGrpSpPr/>
          <p:nvPr/>
        </p:nvGrpSpPr>
        <p:grpSpPr>
          <a:xfrm>
            <a:off x="160800" y="1110922"/>
            <a:ext cx="3446424" cy="3464714"/>
            <a:chOff x="160800" y="1110922"/>
            <a:chExt cx="3446424" cy="3464714"/>
          </a:xfrm>
        </p:grpSpPr>
        <p:grpSp>
          <p:nvGrpSpPr>
            <p:cNvPr id="253" name="Ομάδα 252"/>
            <p:cNvGrpSpPr/>
            <p:nvPr/>
          </p:nvGrpSpPr>
          <p:grpSpPr>
            <a:xfrm>
              <a:off x="160800" y="1110922"/>
              <a:ext cx="3446424" cy="3464714"/>
              <a:chOff x="160800" y="1110922"/>
              <a:chExt cx="3446424" cy="3464714"/>
            </a:xfrm>
          </p:grpSpPr>
          <p:grpSp>
            <p:nvGrpSpPr>
              <p:cNvPr id="251" name="Ομάδα 250"/>
              <p:cNvGrpSpPr/>
              <p:nvPr/>
            </p:nvGrpSpPr>
            <p:grpSpPr>
              <a:xfrm>
                <a:off x="160800" y="1110922"/>
                <a:ext cx="3446424" cy="3464714"/>
                <a:chOff x="160800" y="1110922"/>
                <a:chExt cx="3446424" cy="3464714"/>
              </a:xfrm>
            </p:grpSpPr>
            <p:sp>
              <p:nvSpPr>
                <p:cNvPr id="129" name="Ελεύθερη σχεδίαση 128"/>
                <p:cNvSpPr/>
                <p:nvPr/>
              </p:nvSpPr>
              <p:spPr bwMode="auto">
                <a:xfrm>
                  <a:off x="709874" y="1530304"/>
                  <a:ext cx="2052000" cy="2412000"/>
                </a:xfrm>
                <a:custGeom>
                  <a:avLst/>
                  <a:gdLst>
                    <a:gd name="connsiteX0" fmla="*/ 381000 w 1878114"/>
                    <a:gd name="connsiteY0" fmla="*/ 348342 h 2253342"/>
                    <a:gd name="connsiteX1" fmla="*/ 381000 w 1878114"/>
                    <a:gd name="connsiteY1" fmla="*/ 348342 h 2253342"/>
                    <a:gd name="connsiteX2" fmla="*/ 293914 w 1878114"/>
                    <a:gd name="connsiteY2" fmla="*/ 457200 h 2253342"/>
                    <a:gd name="connsiteX3" fmla="*/ 283028 w 1878114"/>
                    <a:gd name="connsiteY3" fmla="*/ 489857 h 2253342"/>
                    <a:gd name="connsiteX4" fmla="*/ 250371 w 1878114"/>
                    <a:gd name="connsiteY4" fmla="*/ 511628 h 2253342"/>
                    <a:gd name="connsiteX5" fmla="*/ 228600 w 1878114"/>
                    <a:gd name="connsiteY5" fmla="*/ 533400 h 2253342"/>
                    <a:gd name="connsiteX6" fmla="*/ 185057 w 1878114"/>
                    <a:gd name="connsiteY6" fmla="*/ 598714 h 2253342"/>
                    <a:gd name="connsiteX7" fmla="*/ 108857 w 1878114"/>
                    <a:gd name="connsiteY7" fmla="*/ 685800 h 2253342"/>
                    <a:gd name="connsiteX8" fmla="*/ 87085 w 1878114"/>
                    <a:gd name="connsiteY8" fmla="*/ 707571 h 2253342"/>
                    <a:gd name="connsiteX9" fmla="*/ 43543 w 1878114"/>
                    <a:gd name="connsiteY9" fmla="*/ 762000 h 2253342"/>
                    <a:gd name="connsiteX10" fmla="*/ 10885 w 1878114"/>
                    <a:gd name="connsiteY10" fmla="*/ 859971 h 2253342"/>
                    <a:gd name="connsiteX11" fmla="*/ 0 w 1878114"/>
                    <a:gd name="connsiteY11" fmla="*/ 892628 h 2253342"/>
                    <a:gd name="connsiteX12" fmla="*/ 10885 w 1878114"/>
                    <a:gd name="connsiteY12" fmla="*/ 1023257 h 2253342"/>
                    <a:gd name="connsiteX13" fmla="*/ 32657 w 1878114"/>
                    <a:gd name="connsiteY13" fmla="*/ 1055914 h 2253342"/>
                    <a:gd name="connsiteX14" fmla="*/ 43543 w 1878114"/>
                    <a:gd name="connsiteY14" fmla="*/ 1088571 h 2253342"/>
                    <a:gd name="connsiteX15" fmla="*/ 108857 w 1878114"/>
                    <a:gd name="connsiteY15" fmla="*/ 1175657 h 2253342"/>
                    <a:gd name="connsiteX16" fmla="*/ 130628 w 1878114"/>
                    <a:gd name="connsiteY16" fmla="*/ 1208314 h 2253342"/>
                    <a:gd name="connsiteX17" fmla="*/ 185057 w 1878114"/>
                    <a:gd name="connsiteY17" fmla="*/ 1251857 h 2253342"/>
                    <a:gd name="connsiteX18" fmla="*/ 228600 w 1878114"/>
                    <a:gd name="connsiteY18" fmla="*/ 1306285 h 2253342"/>
                    <a:gd name="connsiteX19" fmla="*/ 239485 w 1878114"/>
                    <a:gd name="connsiteY19" fmla="*/ 1338942 h 2253342"/>
                    <a:gd name="connsiteX20" fmla="*/ 217714 w 1878114"/>
                    <a:gd name="connsiteY20" fmla="*/ 1534885 h 2253342"/>
                    <a:gd name="connsiteX21" fmla="*/ 206828 w 1878114"/>
                    <a:gd name="connsiteY21" fmla="*/ 1567542 h 2253342"/>
                    <a:gd name="connsiteX22" fmla="*/ 217714 w 1878114"/>
                    <a:gd name="connsiteY22" fmla="*/ 1709057 h 2253342"/>
                    <a:gd name="connsiteX23" fmla="*/ 239485 w 1878114"/>
                    <a:gd name="connsiteY23" fmla="*/ 1741714 h 2253342"/>
                    <a:gd name="connsiteX24" fmla="*/ 283028 w 1878114"/>
                    <a:gd name="connsiteY24" fmla="*/ 1785257 h 2253342"/>
                    <a:gd name="connsiteX25" fmla="*/ 304800 w 1878114"/>
                    <a:gd name="connsiteY25" fmla="*/ 1807028 h 2253342"/>
                    <a:gd name="connsiteX26" fmla="*/ 326571 w 1878114"/>
                    <a:gd name="connsiteY26" fmla="*/ 1828800 h 2253342"/>
                    <a:gd name="connsiteX27" fmla="*/ 359228 w 1878114"/>
                    <a:gd name="connsiteY27" fmla="*/ 1850571 h 2253342"/>
                    <a:gd name="connsiteX28" fmla="*/ 402771 w 1878114"/>
                    <a:gd name="connsiteY28" fmla="*/ 1905000 h 2253342"/>
                    <a:gd name="connsiteX29" fmla="*/ 424543 w 1878114"/>
                    <a:gd name="connsiteY29" fmla="*/ 1937657 h 2253342"/>
                    <a:gd name="connsiteX30" fmla="*/ 500743 w 1878114"/>
                    <a:gd name="connsiteY30" fmla="*/ 2002971 h 2253342"/>
                    <a:gd name="connsiteX31" fmla="*/ 587828 w 1878114"/>
                    <a:gd name="connsiteY31" fmla="*/ 2079171 h 2253342"/>
                    <a:gd name="connsiteX32" fmla="*/ 609600 w 1878114"/>
                    <a:gd name="connsiteY32" fmla="*/ 2100942 h 2253342"/>
                    <a:gd name="connsiteX33" fmla="*/ 674914 w 1878114"/>
                    <a:gd name="connsiteY33" fmla="*/ 2122714 h 2253342"/>
                    <a:gd name="connsiteX34" fmla="*/ 707571 w 1878114"/>
                    <a:gd name="connsiteY34" fmla="*/ 2133600 h 2253342"/>
                    <a:gd name="connsiteX35" fmla="*/ 783771 w 1878114"/>
                    <a:gd name="connsiteY35" fmla="*/ 2177142 h 2253342"/>
                    <a:gd name="connsiteX36" fmla="*/ 881743 w 1878114"/>
                    <a:gd name="connsiteY36" fmla="*/ 2198914 h 2253342"/>
                    <a:gd name="connsiteX37" fmla="*/ 968828 w 1878114"/>
                    <a:gd name="connsiteY37" fmla="*/ 2220685 h 2253342"/>
                    <a:gd name="connsiteX38" fmla="*/ 1034143 w 1878114"/>
                    <a:gd name="connsiteY38" fmla="*/ 2242457 h 2253342"/>
                    <a:gd name="connsiteX39" fmla="*/ 1066800 w 1878114"/>
                    <a:gd name="connsiteY39" fmla="*/ 2253342 h 2253342"/>
                    <a:gd name="connsiteX40" fmla="*/ 1208314 w 1878114"/>
                    <a:gd name="connsiteY40" fmla="*/ 2242457 h 2253342"/>
                    <a:gd name="connsiteX41" fmla="*/ 1273628 w 1878114"/>
                    <a:gd name="connsiteY41" fmla="*/ 2177142 h 2253342"/>
                    <a:gd name="connsiteX42" fmla="*/ 1328057 w 1878114"/>
                    <a:gd name="connsiteY42" fmla="*/ 2122714 h 2253342"/>
                    <a:gd name="connsiteX43" fmla="*/ 1349828 w 1878114"/>
                    <a:gd name="connsiteY43" fmla="*/ 2090057 h 2253342"/>
                    <a:gd name="connsiteX44" fmla="*/ 1404257 w 1878114"/>
                    <a:gd name="connsiteY44" fmla="*/ 2035628 h 2253342"/>
                    <a:gd name="connsiteX45" fmla="*/ 1469571 w 1878114"/>
                    <a:gd name="connsiteY45" fmla="*/ 1970314 h 2253342"/>
                    <a:gd name="connsiteX46" fmla="*/ 1513114 w 1878114"/>
                    <a:gd name="connsiteY46" fmla="*/ 1905000 h 2253342"/>
                    <a:gd name="connsiteX47" fmla="*/ 1556657 w 1878114"/>
                    <a:gd name="connsiteY47" fmla="*/ 1839685 h 2253342"/>
                    <a:gd name="connsiteX48" fmla="*/ 1578428 w 1878114"/>
                    <a:gd name="connsiteY48" fmla="*/ 1807028 h 2253342"/>
                    <a:gd name="connsiteX49" fmla="*/ 1654628 w 1878114"/>
                    <a:gd name="connsiteY49" fmla="*/ 1730828 h 2253342"/>
                    <a:gd name="connsiteX50" fmla="*/ 1676400 w 1878114"/>
                    <a:gd name="connsiteY50" fmla="*/ 1709057 h 2253342"/>
                    <a:gd name="connsiteX51" fmla="*/ 1698171 w 1878114"/>
                    <a:gd name="connsiteY51" fmla="*/ 1676400 h 2253342"/>
                    <a:gd name="connsiteX52" fmla="*/ 1719943 w 1878114"/>
                    <a:gd name="connsiteY52" fmla="*/ 1654628 h 2253342"/>
                    <a:gd name="connsiteX53" fmla="*/ 1763485 w 1878114"/>
                    <a:gd name="connsiteY53" fmla="*/ 1578428 h 2253342"/>
                    <a:gd name="connsiteX54" fmla="*/ 1817914 w 1878114"/>
                    <a:gd name="connsiteY54" fmla="*/ 1513114 h 2253342"/>
                    <a:gd name="connsiteX55" fmla="*/ 1861457 w 1878114"/>
                    <a:gd name="connsiteY55" fmla="*/ 1447800 h 2253342"/>
                    <a:gd name="connsiteX56" fmla="*/ 1861457 w 1878114"/>
                    <a:gd name="connsiteY56" fmla="*/ 1251857 h 2253342"/>
                    <a:gd name="connsiteX57" fmla="*/ 1839685 w 1878114"/>
                    <a:gd name="connsiteY57" fmla="*/ 1175657 h 2253342"/>
                    <a:gd name="connsiteX58" fmla="*/ 1817914 w 1878114"/>
                    <a:gd name="connsiteY58" fmla="*/ 1066800 h 2253342"/>
                    <a:gd name="connsiteX59" fmla="*/ 1785257 w 1878114"/>
                    <a:gd name="connsiteY59" fmla="*/ 957942 h 2253342"/>
                    <a:gd name="connsiteX60" fmla="*/ 1763485 w 1878114"/>
                    <a:gd name="connsiteY60" fmla="*/ 936171 h 2253342"/>
                    <a:gd name="connsiteX61" fmla="*/ 1730828 w 1878114"/>
                    <a:gd name="connsiteY61" fmla="*/ 881742 h 2253342"/>
                    <a:gd name="connsiteX62" fmla="*/ 1665514 w 1878114"/>
                    <a:gd name="connsiteY62" fmla="*/ 783771 h 2253342"/>
                    <a:gd name="connsiteX63" fmla="*/ 1643743 w 1878114"/>
                    <a:gd name="connsiteY63" fmla="*/ 751114 h 2253342"/>
                    <a:gd name="connsiteX64" fmla="*/ 1600200 w 1878114"/>
                    <a:gd name="connsiteY64" fmla="*/ 696685 h 2253342"/>
                    <a:gd name="connsiteX65" fmla="*/ 1578428 w 1878114"/>
                    <a:gd name="connsiteY65" fmla="*/ 653142 h 2253342"/>
                    <a:gd name="connsiteX66" fmla="*/ 1567543 w 1878114"/>
                    <a:gd name="connsiteY66" fmla="*/ 620485 h 2253342"/>
                    <a:gd name="connsiteX67" fmla="*/ 1524000 w 1878114"/>
                    <a:gd name="connsiteY67" fmla="*/ 544285 h 2253342"/>
                    <a:gd name="connsiteX68" fmla="*/ 1502228 w 1878114"/>
                    <a:gd name="connsiteY68" fmla="*/ 478971 h 2253342"/>
                    <a:gd name="connsiteX69" fmla="*/ 1491343 w 1878114"/>
                    <a:gd name="connsiteY69" fmla="*/ 446314 h 2253342"/>
                    <a:gd name="connsiteX70" fmla="*/ 1436914 w 1878114"/>
                    <a:gd name="connsiteY70" fmla="*/ 391885 h 2253342"/>
                    <a:gd name="connsiteX71" fmla="*/ 1382485 w 1878114"/>
                    <a:gd name="connsiteY71" fmla="*/ 337457 h 2253342"/>
                    <a:gd name="connsiteX72" fmla="*/ 1360714 w 1878114"/>
                    <a:gd name="connsiteY72" fmla="*/ 315685 h 2253342"/>
                    <a:gd name="connsiteX73" fmla="*/ 1295400 w 1878114"/>
                    <a:gd name="connsiteY73" fmla="*/ 293914 h 2253342"/>
                    <a:gd name="connsiteX74" fmla="*/ 1262743 w 1878114"/>
                    <a:gd name="connsiteY74" fmla="*/ 283028 h 2253342"/>
                    <a:gd name="connsiteX75" fmla="*/ 1186543 w 1878114"/>
                    <a:gd name="connsiteY75" fmla="*/ 261257 h 2253342"/>
                    <a:gd name="connsiteX76" fmla="*/ 1132114 w 1878114"/>
                    <a:gd name="connsiteY76" fmla="*/ 217714 h 2253342"/>
                    <a:gd name="connsiteX77" fmla="*/ 1077685 w 1878114"/>
                    <a:gd name="connsiteY77" fmla="*/ 174171 h 2253342"/>
                    <a:gd name="connsiteX78" fmla="*/ 1045028 w 1878114"/>
                    <a:gd name="connsiteY78" fmla="*/ 163285 h 2253342"/>
                    <a:gd name="connsiteX79" fmla="*/ 1012371 w 1878114"/>
                    <a:gd name="connsiteY79" fmla="*/ 141514 h 2253342"/>
                    <a:gd name="connsiteX80" fmla="*/ 979714 w 1878114"/>
                    <a:gd name="connsiteY80" fmla="*/ 130628 h 2253342"/>
                    <a:gd name="connsiteX81" fmla="*/ 881743 w 1878114"/>
                    <a:gd name="connsiteY81" fmla="*/ 76200 h 2253342"/>
                    <a:gd name="connsiteX82" fmla="*/ 827314 w 1878114"/>
                    <a:gd name="connsiteY82" fmla="*/ 32657 h 2253342"/>
                    <a:gd name="connsiteX83" fmla="*/ 685800 w 1878114"/>
                    <a:gd name="connsiteY83" fmla="*/ 0 h 2253342"/>
                    <a:gd name="connsiteX84" fmla="*/ 533400 w 1878114"/>
                    <a:gd name="connsiteY84" fmla="*/ 21771 h 2253342"/>
                    <a:gd name="connsiteX85" fmla="*/ 511628 w 1878114"/>
                    <a:gd name="connsiteY85" fmla="*/ 43542 h 2253342"/>
                    <a:gd name="connsiteX86" fmla="*/ 478971 w 1878114"/>
                    <a:gd name="connsiteY86" fmla="*/ 97971 h 2253342"/>
                    <a:gd name="connsiteX87" fmla="*/ 468085 w 1878114"/>
                    <a:gd name="connsiteY87" fmla="*/ 130628 h 2253342"/>
                    <a:gd name="connsiteX88" fmla="*/ 446314 w 1878114"/>
                    <a:gd name="connsiteY88" fmla="*/ 163285 h 2253342"/>
                    <a:gd name="connsiteX89" fmla="*/ 435428 w 1878114"/>
                    <a:gd name="connsiteY89" fmla="*/ 217714 h 2253342"/>
                    <a:gd name="connsiteX90" fmla="*/ 424543 w 1878114"/>
                    <a:gd name="connsiteY90" fmla="*/ 250371 h 2253342"/>
                    <a:gd name="connsiteX91" fmla="*/ 413657 w 1878114"/>
                    <a:gd name="connsiteY91" fmla="*/ 293914 h 2253342"/>
                    <a:gd name="connsiteX92" fmla="*/ 381000 w 1878114"/>
                    <a:gd name="connsiteY92" fmla="*/ 348342 h 2253342"/>
                    <a:gd name="connsiteX0" fmla="*/ 381000 w 1878114"/>
                    <a:gd name="connsiteY0" fmla="*/ 348342 h 2253342"/>
                    <a:gd name="connsiteX1" fmla="*/ 381000 w 1878114"/>
                    <a:gd name="connsiteY1" fmla="*/ 348342 h 2253342"/>
                    <a:gd name="connsiteX2" fmla="*/ 293914 w 1878114"/>
                    <a:gd name="connsiteY2" fmla="*/ 457200 h 2253342"/>
                    <a:gd name="connsiteX3" fmla="*/ 283028 w 1878114"/>
                    <a:gd name="connsiteY3" fmla="*/ 489857 h 2253342"/>
                    <a:gd name="connsiteX4" fmla="*/ 250371 w 1878114"/>
                    <a:gd name="connsiteY4" fmla="*/ 511628 h 2253342"/>
                    <a:gd name="connsiteX5" fmla="*/ 228600 w 1878114"/>
                    <a:gd name="connsiteY5" fmla="*/ 533400 h 2253342"/>
                    <a:gd name="connsiteX6" fmla="*/ 185057 w 1878114"/>
                    <a:gd name="connsiteY6" fmla="*/ 598714 h 2253342"/>
                    <a:gd name="connsiteX7" fmla="*/ 108857 w 1878114"/>
                    <a:gd name="connsiteY7" fmla="*/ 685800 h 2253342"/>
                    <a:gd name="connsiteX8" fmla="*/ 87085 w 1878114"/>
                    <a:gd name="connsiteY8" fmla="*/ 707571 h 2253342"/>
                    <a:gd name="connsiteX9" fmla="*/ 43543 w 1878114"/>
                    <a:gd name="connsiteY9" fmla="*/ 762000 h 2253342"/>
                    <a:gd name="connsiteX10" fmla="*/ 10885 w 1878114"/>
                    <a:gd name="connsiteY10" fmla="*/ 859971 h 2253342"/>
                    <a:gd name="connsiteX11" fmla="*/ 0 w 1878114"/>
                    <a:gd name="connsiteY11" fmla="*/ 892628 h 2253342"/>
                    <a:gd name="connsiteX12" fmla="*/ 10885 w 1878114"/>
                    <a:gd name="connsiteY12" fmla="*/ 1023257 h 2253342"/>
                    <a:gd name="connsiteX13" fmla="*/ 32657 w 1878114"/>
                    <a:gd name="connsiteY13" fmla="*/ 1055914 h 2253342"/>
                    <a:gd name="connsiteX14" fmla="*/ 43543 w 1878114"/>
                    <a:gd name="connsiteY14" fmla="*/ 1088571 h 2253342"/>
                    <a:gd name="connsiteX15" fmla="*/ 108857 w 1878114"/>
                    <a:gd name="connsiteY15" fmla="*/ 1175657 h 2253342"/>
                    <a:gd name="connsiteX16" fmla="*/ 130628 w 1878114"/>
                    <a:gd name="connsiteY16" fmla="*/ 1208314 h 2253342"/>
                    <a:gd name="connsiteX17" fmla="*/ 185057 w 1878114"/>
                    <a:gd name="connsiteY17" fmla="*/ 1251857 h 2253342"/>
                    <a:gd name="connsiteX18" fmla="*/ 228600 w 1878114"/>
                    <a:gd name="connsiteY18" fmla="*/ 1306285 h 2253342"/>
                    <a:gd name="connsiteX19" fmla="*/ 239485 w 1878114"/>
                    <a:gd name="connsiteY19" fmla="*/ 1338942 h 2253342"/>
                    <a:gd name="connsiteX20" fmla="*/ 217714 w 1878114"/>
                    <a:gd name="connsiteY20" fmla="*/ 1534885 h 2253342"/>
                    <a:gd name="connsiteX21" fmla="*/ 206828 w 1878114"/>
                    <a:gd name="connsiteY21" fmla="*/ 1567542 h 2253342"/>
                    <a:gd name="connsiteX22" fmla="*/ 217714 w 1878114"/>
                    <a:gd name="connsiteY22" fmla="*/ 1709057 h 2253342"/>
                    <a:gd name="connsiteX23" fmla="*/ 239485 w 1878114"/>
                    <a:gd name="connsiteY23" fmla="*/ 1741714 h 2253342"/>
                    <a:gd name="connsiteX24" fmla="*/ 283028 w 1878114"/>
                    <a:gd name="connsiteY24" fmla="*/ 1785257 h 2253342"/>
                    <a:gd name="connsiteX25" fmla="*/ 304800 w 1878114"/>
                    <a:gd name="connsiteY25" fmla="*/ 1807028 h 2253342"/>
                    <a:gd name="connsiteX26" fmla="*/ 326571 w 1878114"/>
                    <a:gd name="connsiteY26" fmla="*/ 1828800 h 2253342"/>
                    <a:gd name="connsiteX27" fmla="*/ 359228 w 1878114"/>
                    <a:gd name="connsiteY27" fmla="*/ 1850571 h 2253342"/>
                    <a:gd name="connsiteX28" fmla="*/ 402771 w 1878114"/>
                    <a:gd name="connsiteY28" fmla="*/ 1905000 h 2253342"/>
                    <a:gd name="connsiteX29" fmla="*/ 424543 w 1878114"/>
                    <a:gd name="connsiteY29" fmla="*/ 1937657 h 2253342"/>
                    <a:gd name="connsiteX30" fmla="*/ 500743 w 1878114"/>
                    <a:gd name="connsiteY30" fmla="*/ 2002971 h 2253342"/>
                    <a:gd name="connsiteX31" fmla="*/ 587828 w 1878114"/>
                    <a:gd name="connsiteY31" fmla="*/ 2079171 h 2253342"/>
                    <a:gd name="connsiteX32" fmla="*/ 609600 w 1878114"/>
                    <a:gd name="connsiteY32" fmla="*/ 2100942 h 2253342"/>
                    <a:gd name="connsiteX33" fmla="*/ 674914 w 1878114"/>
                    <a:gd name="connsiteY33" fmla="*/ 2122714 h 2253342"/>
                    <a:gd name="connsiteX34" fmla="*/ 707571 w 1878114"/>
                    <a:gd name="connsiteY34" fmla="*/ 2133600 h 2253342"/>
                    <a:gd name="connsiteX35" fmla="*/ 783771 w 1878114"/>
                    <a:gd name="connsiteY35" fmla="*/ 2177142 h 2253342"/>
                    <a:gd name="connsiteX36" fmla="*/ 881743 w 1878114"/>
                    <a:gd name="connsiteY36" fmla="*/ 2198914 h 2253342"/>
                    <a:gd name="connsiteX37" fmla="*/ 968828 w 1878114"/>
                    <a:gd name="connsiteY37" fmla="*/ 2220685 h 2253342"/>
                    <a:gd name="connsiteX38" fmla="*/ 1034143 w 1878114"/>
                    <a:gd name="connsiteY38" fmla="*/ 2242457 h 2253342"/>
                    <a:gd name="connsiteX39" fmla="*/ 1066800 w 1878114"/>
                    <a:gd name="connsiteY39" fmla="*/ 2253342 h 2253342"/>
                    <a:gd name="connsiteX40" fmla="*/ 1208314 w 1878114"/>
                    <a:gd name="connsiteY40" fmla="*/ 2242457 h 2253342"/>
                    <a:gd name="connsiteX41" fmla="*/ 1273628 w 1878114"/>
                    <a:gd name="connsiteY41" fmla="*/ 2177142 h 2253342"/>
                    <a:gd name="connsiteX42" fmla="*/ 1328057 w 1878114"/>
                    <a:gd name="connsiteY42" fmla="*/ 2122714 h 2253342"/>
                    <a:gd name="connsiteX43" fmla="*/ 1349828 w 1878114"/>
                    <a:gd name="connsiteY43" fmla="*/ 2090057 h 2253342"/>
                    <a:gd name="connsiteX44" fmla="*/ 1404257 w 1878114"/>
                    <a:gd name="connsiteY44" fmla="*/ 2035628 h 2253342"/>
                    <a:gd name="connsiteX45" fmla="*/ 1469571 w 1878114"/>
                    <a:gd name="connsiteY45" fmla="*/ 1970314 h 2253342"/>
                    <a:gd name="connsiteX46" fmla="*/ 1513114 w 1878114"/>
                    <a:gd name="connsiteY46" fmla="*/ 1905000 h 2253342"/>
                    <a:gd name="connsiteX47" fmla="*/ 1556657 w 1878114"/>
                    <a:gd name="connsiteY47" fmla="*/ 1839685 h 2253342"/>
                    <a:gd name="connsiteX48" fmla="*/ 1578428 w 1878114"/>
                    <a:gd name="connsiteY48" fmla="*/ 1807028 h 2253342"/>
                    <a:gd name="connsiteX49" fmla="*/ 1654628 w 1878114"/>
                    <a:gd name="connsiteY49" fmla="*/ 1730828 h 2253342"/>
                    <a:gd name="connsiteX50" fmla="*/ 1676400 w 1878114"/>
                    <a:gd name="connsiteY50" fmla="*/ 1709057 h 2253342"/>
                    <a:gd name="connsiteX51" fmla="*/ 1698171 w 1878114"/>
                    <a:gd name="connsiteY51" fmla="*/ 1676400 h 2253342"/>
                    <a:gd name="connsiteX52" fmla="*/ 1719943 w 1878114"/>
                    <a:gd name="connsiteY52" fmla="*/ 1654628 h 2253342"/>
                    <a:gd name="connsiteX53" fmla="*/ 1763485 w 1878114"/>
                    <a:gd name="connsiteY53" fmla="*/ 1578428 h 2253342"/>
                    <a:gd name="connsiteX54" fmla="*/ 1817914 w 1878114"/>
                    <a:gd name="connsiteY54" fmla="*/ 1513114 h 2253342"/>
                    <a:gd name="connsiteX55" fmla="*/ 1861457 w 1878114"/>
                    <a:gd name="connsiteY55" fmla="*/ 1447800 h 2253342"/>
                    <a:gd name="connsiteX56" fmla="*/ 1861457 w 1878114"/>
                    <a:gd name="connsiteY56" fmla="*/ 1251857 h 2253342"/>
                    <a:gd name="connsiteX57" fmla="*/ 1839685 w 1878114"/>
                    <a:gd name="connsiteY57" fmla="*/ 1175657 h 2253342"/>
                    <a:gd name="connsiteX58" fmla="*/ 1817914 w 1878114"/>
                    <a:gd name="connsiteY58" fmla="*/ 1066800 h 2253342"/>
                    <a:gd name="connsiteX59" fmla="*/ 1785257 w 1878114"/>
                    <a:gd name="connsiteY59" fmla="*/ 957942 h 2253342"/>
                    <a:gd name="connsiteX60" fmla="*/ 1763485 w 1878114"/>
                    <a:gd name="connsiteY60" fmla="*/ 936171 h 2253342"/>
                    <a:gd name="connsiteX61" fmla="*/ 1730828 w 1878114"/>
                    <a:gd name="connsiteY61" fmla="*/ 881742 h 2253342"/>
                    <a:gd name="connsiteX62" fmla="*/ 1665514 w 1878114"/>
                    <a:gd name="connsiteY62" fmla="*/ 783771 h 2253342"/>
                    <a:gd name="connsiteX63" fmla="*/ 1643743 w 1878114"/>
                    <a:gd name="connsiteY63" fmla="*/ 751114 h 2253342"/>
                    <a:gd name="connsiteX64" fmla="*/ 1600200 w 1878114"/>
                    <a:gd name="connsiteY64" fmla="*/ 696685 h 2253342"/>
                    <a:gd name="connsiteX65" fmla="*/ 1578428 w 1878114"/>
                    <a:gd name="connsiteY65" fmla="*/ 653142 h 2253342"/>
                    <a:gd name="connsiteX66" fmla="*/ 1606513 w 1878114"/>
                    <a:gd name="connsiteY66" fmla="*/ 620485 h 2253342"/>
                    <a:gd name="connsiteX67" fmla="*/ 1524000 w 1878114"/>
                    <a:gd name="connsiteY67" fmla="*/ 544285 h 2253342"/>
                    <a:gd name="connsiteX68" fmla="*/ 1502228 w 1878114"/>
                    <a:gd name="connsiteY68" fmla="*/ 478971 h 2253342"/>
                    <a:gd name="connsiteX69" fmla="*/ 1491343 w 1878114"/>
                    <a:gd name="connsiteY69" fmla="*/ 446314 h 2253342"/>
                    <a:gd name="connsiteX70" fmla="*/ 1436914 w 1878114"/>
                    <a:gd name="connsiteY70" fmla="*/ 391885 h 2253342"/>
                    <a:gd name="connsiteX71" fmla="*/ 1382485 w 1878114"/>
                    <a:gd name="connsiteY71" fmla="*/ 337457 h 2253342"/>
                    <a:gd name="connsiteX72" fmla="*/ 1360714 w 1878114"/>
                    <a:gd name="connsiteY72" fmla="*/ 315685 h 2253342"/>
                    <a:gd name="connsiteX73" fmla="*/ 1295400 w 1878114"/>
                    <a:gd name="connsiteY73" fmla="*/ 293914 h 2253342"/>
                    <a:gd name="connsiteX74" fmla="*/ 1262743 w 1878114"/>
                    <a:gd name="connsiteY74" fmla="*/ 283028 h 2253342"/>
                    <a:gd name="connsiteX75" fmla="*/ 1186543 w 1878114"/>
                    <a:gd name="connsiteY75" fmla="*/ 261257 h 2253342"/>
                    <a:gd name="connsiteX76" fmla="*/ 1132114 w 1878114"/>
                    <a:gd name="connsiteY76" fmla="*/ 217714 h 2253342"/>
                    <a:gd name="connsiteX77" fmla="*/ 1077685 w 1878114"/>
                    <a:gd name="connsiteY77" fmla="*/ 174171 h 2253342"/>
                    <a:gd name="connsiteX78" fmla="*/ 1045028 w 1878114"/>
                    <a:gd name="connsiteY78" fmla="*/ 163285 h 2253342"/>
                    <a:gd name="connsiteX79" fmla="*/ 1012371 w 1878114"/>
                    <a:gd name="connsiteY79" fmla="*/ 141514 h 2253342"/>
                    <a:gd name="connsiteX80" fmla="*/ 979714 w 1878114"/>
                    <a:gd name="connsiteY80" fmla="*/ 130628 h 2253342"/>
                    <a:gd name="connsiteX81" fmla="*/ 881743 w 1878114"/>
                    <a:gd name="connsiteY81" fmla="*/ 76200 h 2253342"/>
                    <a:gd name="connsiteX82" fmla="*/ 827314 w 1878114"/>
                    <a:gd name="connsiteY82" fmla="*/ 32657 h 2253342"/>
                    <a:gd name="connsiteX83" fmla="*/ 685800 w 1878114"/>
                    <a:gd name="connsiteY83" fmla="*/ 0 h 2253342"/>
                    <a:gd name="connsiteX84" fmla="*/ 533400 w 1878114"/>
                    <a:gd name="connsiteY84" fmla="*/ 21771 h 2253342"/>
                    <a:gd name="connsiteX85" fmla="*/ 511628 w 1878114"/>
                    <a:gd name="connsiteY85" fmla="*/ 43542 h 2253342"/>
                    <a:gd name="connsiteX86" fmla="*/ 478971 w 1878114"/>
                    <a:gd name="connsiteY86" fmla="*/ 97971 h 2253342"/>
                    <a:gd name="connsiteX87" fmla="*/ 468085 w 1878114"/>
                    <a:gd name="connsiteY87" fmla="*/ 130628 h 2253342"/>
                    <a:gd name="connsiteX88" fmla="*/ 446314 w 1878114"/>
                    <a:gd name="connsiteY88" fmla="*/ 163285 h 2253342"/>
                    <a:gd name="connsiteX89" fmla="*/ 435428 w 1878114"/>
                    <a:gd name="connsiteY89" fmla="*/ 217714 h 2253342"/>
                    <a:gd name="connsiteX90" fmla="*/ 424543 w 1878114"/>
                    <a:gd name="connsiteY90" fmla="*/ 250371 h 2253342"/>
                    <a:gd name="connsiteX91" fmla="*/ 413657 w 1878114"/>
                    <a:gd name="connsiteY91" fmla="*/ 293914 h 2253342"/>
                    <a:gd name="connsiteX92" fmla="*/ 381000 w 1878114"/>
                    <a:gd name="connsiteY92" fmla="*/ 348342 h 2253342"/>
                    <a:gd name="connsiteX0" fmla="*/ 381000 w 1878114"/>
                    <a:gd name="connsiteY0" fmla="*/ 348342 h 2253342"/>
                    <a:gd name="connsiteX1" fmla="*/ 381000 w 1878114"/>
                    <a:gd name="connsiteY1" fmla="*/ 348342 h 2253342"/>
                    <a:gd name="connsiteX2" fmla="*/ 293914 w 1878114"/>
                    <a:gd name="connsiteY2" fmla="*/ 457200 h 2253342"/>
                    <a:gd name="connsiteX3" fmla="*/ 283028 w 1878114"/>
                    <a:gd name="connsiteY3" fmla="*/ 489857 h 2253342"/>
                    <a:gd name="connsiteX4" fmla="*/ 250371 w 1878114"/>
                    <a:gd name="connsiteY4" fmla="*/ 511628 h 2253342"/>
                    <a:gd name="connsiteX5" fmla="*/ 228600 w 1878114"/>
                    <a:gd name="connsiteY5" fmla="*/ 533400 h 2253342"/>
                    <a:gd name="connsiteX6" fmla="*/ 185057 w 1878114"/>
                    <a:gd name="connsiteY6" fmla="*/ 598714 h 2253342"/>
                    <a:gd name="connsiteX7" fmla="*/ 108857 w 1878114"/>
                    <a:gd name="connsiteY7" fmla="*/ 685800 h 2253342"/>
                    <a:gd name="connsiteX8" fmla="*/ 87085 w 1878114"/>
                    <a:gd name="connsiteY8" fmla="*/ 707571 h 2253342"/>
                    <a:gd name="connsiteX9" fmla="*/ 43543 w 1878114"/>
                    <a:gd name="connsiteY9" fmla="*/ 762000 h 2253342"/>
                    <a:gd name="connsiteX10" fmla="*/ 10885 w 1878114"/>
                    <a:gd name="connsiteY10" fmla="*/ 859971 h 2253342"/>
                    <a:gd name="connsiteX11" fmla="*/ 0 w 1878114"/>
                    <a:gd name="connsiteY11" fmla="*/ 892628 h 2253342"/>
                    <a:gd name="connsiteX12" fmla="*/ 10885 w 1878114"/>
                    <a:gd name="connsiteY12" fmla="*/ 1023257 h 2253342"/>
                    <a:gd name="connsiteX13" fmla="*/ 32657 w 1878114"/>
                    <a:gd name="connsiteY13" fmla="*/ 1055914 h 2253342"/>
                    <a:gd name="connsiteX14" fmla="*/ 43543 w 1878114"/>
                    <a:gd name="connsiteY14" fmla="*/ 1088571 h 2253342"/>
                    <a:gd name="connsiteX15" fmla="*/ 108857 w 1878114"/>
                    <a:gd name="connsiteY15" fmla="*/ 1175657 h 2253342"/>
                    <a:gd name="connsiteX16" fmla="*/ 130628 w 1878114"/>
                    <a:gd name="connsiteY16" fmla="*/ 1208314 h 2253342"/>
                    <a:gd name="connsiteX17" fmla="*/ 185057 w 1878114"/>
                    <a:gd name="connsiteY17" fmla="*/ 1251857 h 2253342"/>
                    <a:gd name="connsiteX18" fmla="*/ 228600 w 1878114"/>
                    <a:gd name="connsiteY18" fmla="*/ 1306285 h 2253342"/>
                    <a:gd name="connsiteX19" fmla="*/ 239485 w 1878114"/>
                    <a:gd name="connsiteY19" fmla="*/ 1338942 h 2253342"/>
                    <a:gd name="connsiteX20" fmla="*/ 217714 w 1878114"/>
                    <a:gd name="connsiteY20" fmla="*/ 1534885 h 2253342"/>
                    <a:gd name="connsiteX21" fmla="*/ 206828 w 1878114"/>
                    <a:gd name="connsiteY21" fmla="*/ 1567542 h 2253342"/>
                    <a:gd name="connsiteX22" fmla="*/ 217714 w 1878114"/>
                    <a:gd name="connsiteY22" fmla="*/ 1709057 h 2253342"/>
                    <a:gd name="connsiteX23" fmla="*/ 239485 w 1878114"/>
                    <a:gd name="connsiteY23" fmla="*/ 1741714 h 2253342"/>
                    <a:gd name="connsiteX24" fmla="*/ 283028 w 1878114"/>
                    <a:gd name="connsiteY24" fmla="*/ 1785257 h 2253342"/>
                    <a:gd name="connsiteX25" fmla="*/ 304800 w 1878114"/>
                    <a:gd name="connsiteY25" fmla="*/ 1807028 h 2253342"/>
                    <a:gd name="connsiteX26" fmla="*/ 326571 w 1878114"/>
                    <a:gd name="connsiteY26" fmla="*/ 1828800 h 2253342"/>
                    <a:gd name="connsiteX27" fmla="*/ 359228 w 1878114"/>
                    <a:gd name="connsiteY27" fmla="*/ 1850571 h 2253342"/>
                    <a:gd name="connsiteX28" fmla="*/ 402771 w 1878114"/>
                    <a:gd name="connsiteY28" fmla="*/ 1905000 h 2253342"/>
                    <a:gd name="connsiteX29" fmla="*/ 424543 w 1878114"/>
                    <a:gd name="connsiteY29" fmla="*/ 1937657 h 2253342"/>
                    <a:gd name="connsiteX30" fmla="*/ 500743 w 1878114"/>
                    <a:gd name="connsiteY30" fmla="*/ 2002971 h 2253342"/>
                    <a:gd name="connsiteX31" fmla="*/ 587828 w 1878114"/>
                    <a:gd name="connsiteY31" fmla="*/ 2079171 h 2253342"/>
                    <a:gd name="connsiteX32" fmla="*/ 609600 w 1878114"/>
                    <a:gd name="connsiteY32" fmla="*/ 2100942 h 2253342"/>
                    <a:gd name="connsiteX33" fmla="*/ 674914 w 1878114"/>
                    <a:gd name="connsiteY33" fmla="*/ 2122714 h 2253342"/>
                    <a:gd name="connsiteX34" fmla="*/ 707571 w 1878114"/>
                    <a:gd name="connsiteY34" fmla="*/ 2133600 h 2253342"/>
                    <a:gd name="connsiteX35" fmla="*/ 783771 w 1878114"/>
                    <a:gd name="connsiteY35" fmla="*/ 2177142 h 2253342"/>
                    <a:gd name="connsiteX36" fmla="*/ 881743 w 1878114"/>
                    <a:gd name="connsiteY36" fmla="*/ 2198914 h 2253342"/>
                    <a:gd name="connsiteX37" fmla="*/ 968828 w 1878114"/>
                    <a:gd name="connsiteY37" fmla="*/ 2220685 h 2253342"/>
                    <a:gd name="connsiteX38" fmla="*/ 1034143 w 1878114"/>
                    <a:gd name="connsiteY38" fmla="*/ 2242457 h 2253342"/>
                    <a:gd name="connsiteX39" fmla="*/ 1066800 w 1878114"/>
                    <a:gd name="connsiteY39" fmla="*/ 2253342 h 2253342"/>
                    <a:gd name="connsiteX40" fmla="*/ 1208314 w 1878114"/>
                    <a:gd name="connsiteY40" fmla="*/ 2242457 h 2253342"/>
                    <a:gd name="connsiteX41" fmla="*/ 1273628 w 1878114"/>
                    <a:gd name="connsiteY41" fmla="*/ 2177142 h 2253342"/>
                    <a:gd name="connsiteX42" fmla="*/ 1328057 w 1878114"/>
                    <a:gd name="connsiteY42" fmla="*/ 2122714 h 2253342"/>
                    <a:gd name="connsiteX43" fmla="*/ 1349828 w 1878114"/>
                    <a:gd name="connsiteY43" fmla="*/ 2090057 h 2253342"/>
                    <a:gd name="connsiteX44" fmla="*/ 1404257 w 1878114"/>
                    <a:gd name="connsiteY44" fmla="*/ 2035628 h 2253342"/>
                    <a:gd name="connsiteX45" fmla="*/ 1469571 w 1878114"/>
                    <a:gd name="connsiteY45" fmla="*/ 1970314 h 2253342"/>
                    <a:gd name="connsiteX46" fmla="*/ 1513114 w 1878114"/>
                    <a:gd name="connsiteY46" fmla="*/ 1905000 h 2253342"/>
                    <a:gd name="connsiteX47" fmla="*/ 1556657 w 1878114"/>
                    <a:gd name="connsiteY47" fmla="*/ 1839685 h 2253342"/>
                    <a:gd name="connsiteX48" fmla="*/ 1578428 w 1878114"/>
                    <a:gd name="connsiteY48" fmla="*/ 1807028 h 2253342"/>
                    <a:gd name="connsiteX49" fmla="*/ 1654628 w 1878114"/>
                    <a:gd name="connsiteY49" fmla="*/ 1730828 h 2253342"/>
                    <a:gd name="connsiteX50" fmla="*/ 1676400 w 1878114"/>
                    <a:gd name="connsiteY50" fmla="*/ 1709057 h 2253342"/>
                    <a:gd name="connsiteX51" fmla="*/ 1698171 w 1878114"/>
                    <a:gd name="connsiteY51" fmla="*/ 1676400 h 2253342"/>
                    <a:gd name="connsiteX52" fmla="*/ 1719943 w 1878114"/>
                    <a:gd name="connsiteY52" fmla="*/ 1654628 h 2253342"/>
                    <a:gd name="connsiteX53" fmla="*/ 1763485 w 1878114"/>
                    <a:gd name="connsiteY53" fmla="*/ 1578428 h 2253342"/>
                    <a:gd name="connsiteX54" fmla="*/ 1817914 w 1878114"/>
                    <a:gd name="connsiteY54" fmla="*/ 1513114 h 2253342"/>
                    <a:gd name="connsiteX55" fmla="*/ 1861457 w 1878114"/>
                    <a:gd name="connsiteY55" fmla="*/ 1447800 h 2253342"/>
                    <a:gd name="connsiteX56" fmla="*/ 1861457 w 1878114"/>
                    <a:gd name="connsiteY56" fmla="*/ 1251857 h 2253342"/>
                    <a:gd name="connsiteX57" fmla="*/ 1839685 w 1878114"/>
                    <a:gd name="connsiteY57" fmla="*/ 1175657 h 2253342"/>
                    <a:gd name="connsiteX58" fmla="*/ 1817914 w 1878114"/>
                    <a:gd name="connsiteY58" fmla="*/ 1066800 h 2253342"/>
                    <a:gd name="connsiteX59" fmla="*/ 1785257 w 1878114"/>
                    <a:gd name="connsiteY59" fmla="*/ 957942 h 2253342"/>
                    <a:gd name="connsiteX60" fmla="*/ 1763485 w 1878114"/>
                    <a:gd name="connsiteY60" fmla="*/ 936171 h 2253342"/>
                    <a:gd name="connsiteX61" fmla="*/ 1730828 w 1878114"/>
                    <a:gd name="connsiteY61" fmla="*/ 881742 h 2253342"/>
                    <a:gd name="connsiteX62" fmla="*/ 1665514 w 1878114"/>
                    <a:gd name="connsiteY62" fmla="*/ 783771 h 2253342"/>
                    <a:gd name="connsiteX63" fmla="*/ 1643743 w 1878114"/>
                    <a:gd name="connsiteY63" fmla="*/ 751114 h 2253342"/>
                    <a:gd name="connsiteX64" fmla="*/ 1633602 w 1878114"/>
                    <a:gd name="connsiteY64" fmla="*/ 696685 h 2253342"/>
                    <a:gd name="connsiteX65" fmla="*/ 1578428 w 1878114"/>
                    <a:gd name="connsiteY65" fmla="*/ 653142 h 2253342"/>
                    <a:gd name="connsiteX66" fmla="*/ 1606513 w 1878114"/>
                    <a:gd name="connsiteY66" fmla="*/ 620485 h 2253342"/>
                    <a:gd name="connsiteX67" fmla="*/ 1524000 w 1878114"/>
                    <a:gd name="connsiteY67" fmla="*/ 544285 h 2253342"/>
                    <a:gd name="connsiteX68" fmla="*/ 1502228 w 1878114"/>
                    <a:gd name="connsiteY68" fmla="*/ 478971 h 2253342"/>
                    <a:gd name="connsiteX69" fmla="*/ 1491343 w 1878114"/>
                    <a:gd name="connsiteY69" fmla="*/ 446314 h 2253342"/>
                    <a:gd name="connsiteX70" fmla="*/ 1436914 w 1878114"/>
                    <a:gd name="connsiteY70" fmla="*/ 391885 h 2253342"/>
                    <a:gd name="connsiteX71" fmla="*/ 1382485 w 1878114"/>
                    <a:gd name="connsiteY71" fmla="*/ 337457 h 2253342"/>
                    <a:gd name="connsiteX72" fmla="*/ 1360714 w 1878114"/>
                    <a:gd name="connsiteY72" fmla="*/ 315685 h 2253342"/>
                    <a:gd name="connsiteX73" fmla="*/ 1295400 w 1878114"/>
                    <a:gd name="connsiteY73" fmla="*/ 293914 h 2253342"/>
                    <a:gd name="connsiteX74" fmla="*/ 1262743 w 1878114"/>
                    <a:gd name="connsiteY74" fmla="*/ 283028 h 2253342"/>
                    <a:gd name="connsiteX75" fmla="*/ 1186543 w 1878114"/>
                    <a:gd name="connsiteY75" fmla="*/ 261257 h 2253342"/>
                    <a:gd name="connsiteX76" fmla="*/ 1132114 w 1878114"/>
                    <a:gd name="connsiteY76" fmla="*/ 217714 h 2253342"/>
                    <a:gd name="connsiteX77" fmla="*/ 1077685 w 1878114"/>
                    <a:gd name="connsiteY77" fmla="*/ 174171 h 2253342"/>
                    <a:gd name="connsiteX78" fmla="*/ 1045028 w 1878114"/>
                    <a:gd name="connsiteY78" fmla="*/ 163285 h 2253342"/>
                    <a:gd name="connsiteX79" fmla="*/ 1012371 w 1878114"/>
                    <a:gd name="connsiteY79" fmla="*/ 141514 h 2253342"/>
                    <a:gd name="connsiteX80" fmla="*/ 979714 w 1878114"/>
                    <a:gd name="connsiteY80" fmla="*/ 130628 h 2253342"/>
                    <a:gd name="connsiteX81" fmla="*/ 881743 w 1878114"/>
                    <a:gd name="connsiteY81" fmla="*/ 76200 h 2253342"/>
                    <a:gd name="connsiteX82" fmla="*/ 827314 w 1878114"/>
                    <a:gd name="connsiteY82" fmla="*/ 32657 h 2253342"/>
                    <a:gd name="connsiteX83" fmla="*/ 685800 w 1878114"/>
                    <a:gd name="connsiteY83" fmla="*/ 0 h 2253342"/>
                    <a:gd name="connsiteX84" fmla="*/ 533400 w 1878114"/>
                    <a:gd name="connsiteY84" fmla="*/ 21771 h 2253342"/>
                    <a:gd name="connsiteX85" fmla="*/ 511628 w 1878114"/>
                    <a:gd name="connsiteY85" fmla="*/ 43542 h 2253342"/>
                    <a:gd name="connsiteX86" fmla="*/ 478971 w 1878114"/>
                    <a:gd name="connsiteY86" fmla="*/ 97971 h 2253342"/>
                    <a:gd name="connsiteX87" fmla="*/ 468085 w 1878114"/>
                    <a:gd name="connsiteY87" fmla="*/ 130628 h 2253342"/>
                    <a:gd name="connsiteX88" fmla="*/ 446314 w 1878114"/>
                    <a:gd name="connsiteY88" fmla="*/ 163285 h 2253342"/>
                    <a:gd name="connsiteX89" fmla="*/ 435428 w 1878114"/>
                    <a:gd name="connsiteY89" fmla="*/ 217714 h 2253342"/>
                    <a:gd name="connsiteX90" fmla="*/ 424543 w 1878114"/>
                    <a:gd name="connsiteY90" fmla="*/ 250371 h 2253342"/>
                    <a:gd name="connsiteX91" fmla="*/ 413657 w 1878114"/>
                    <a:gd name="connsiteY91" fmla="*/ 293914 h 2253342"/>
                    <a:gd name="connsiteX92" fmla="*/ 381000 w 1878114"/>
                    <a:gd name="connsiteY92" fmla="*/ 348342 h 2253342"/>
                    <a:gd name="connsiteX0" fmla="*/ 381000 w 1878114"/>
                    <a:gd name="connsiteY0" fmla="*/ 348342 h 2253342"/>
                    <a:gd name="connsiteX1" fmla="*/ 381000 w 1878114"/>
                    <a:gd name="connsiteY1" fmla="*/ 348342 h 2253342"/>
                    <a:gd name="connsiteX2" fmla="*/ 293914 w 1878114"/>
                    <a:gd name="connsiteY2" fmla="*/ 457200 h 2253342"/>
                    <a:gd name="connsiteX3" fmla="*/ 283028 w 1878114"/>
                    <a:gd name="connsiteY3" fmla="*/ 489857 h 2253342"/>
                    <a:gd name="connsiteX4" fmla="*/ 250371 w 1878114"/>
                    <a:gd name="connsiteY4" fmla="*/ 511628 h 2253342"/>
                    <a:gd name="connsiteX5" fmla="*/ 228600 w 1878114"/>
                    <a:gd name="connsiteY5" fmla="*/ 533400 h 2253342"/>
                    <a:gd name="connsiteX6" fmla="*/ 185057 w 1878114"/>
                    <a:gd name="connsiteY6" fmla="*/ 598714 h 2253342"/>
                    <a:gd name="connsiteX7" fmla="*/ 108857 w 1878114"/>
                    <a:gd name="connsiteY7" fmla="*/ 685800 h 2253342"/>
                    <a:gd name="connsiteX8" fmla="*/ 87085 w 1878114"/>
                    <a:gd name="connsiteY8" fmla="*/ 707571 h 2253342"/>
                    <a:gd name="connsiteX9" fmla="*/ 43543 w 1878114"/>
                    <a:gd name="connsiteY9" fmla="*/ 762000 h 2253342"/>
                    <a:gd name="connsiteX10" fmla="*/ 10885 w 1878114"/>
                    <a:gd name="connsiteY10" fmla="*/ 859971 h 2253342"/>
                    <a:gd name="connsiteX11" fmla="*/ 0 w 1878114"/>
                    <a:gd name="connsiteY11" fmla="*/ 892628 h 2253342"/>
                    <a:gd name="connsiteX12" fmla="*/ 10885 w 1878114"/>
                    <a:gd name="connsiteY12" fmla="*/ 1023257 h 2253342"/>
                    <a:gd name="connsiteX13" fmla="*/ 32657 w 1878114"/>
                    <a:gd name="connsiteY13" fmla="*/ 1055914 h 2253342"/>
                    <a:gd name="connsiteX14" fmla="*/ 43543 w 1878114"/>
                    <a:gd name="connsiteY14" fmla="*/ 1088571 h 2253342"/>
                    <a:gd name="connsiteX15" fmla="*/ 108857 w 1878114"/>
                    <a:gd name="connsiteY15" fmla="*/ 1175657 h 2253342"/>
                    <a:gd name="connsiteX16" fmla="*/ 130628 w 1878114"/>
                    <a:gd name="connsiteY16" fmla="*/ 1208314 h 2253342"/>
                    <a:gd name="connsiteX17" fmla="*/ 185057 w 1878114"/>
                    <a:gd name="connsiteY17" fmla="*/ 1251857 h 2253342"/>
                    <a:gd name="connsiteX18" fmla="*/ 228600 w 1878114"/>
                    <a:gd name="connsiteY18" fmla="*/ 1306285 h 2253342"/>
                    <a:gd name="connsiteX19" fmla="*/ 239485 w 1878114"/>
                    <a:gd name="connsiteY19" fmla="*/ 1338942 h 2253342"/>
                    <a:gd name="connsiteX20" fmla="*/ 217714 w 1878114"/>
                    <a:gd name="connsiteY20" fmla="*/ 1534885 h 2253342"/>
                    <a:gd name="connsiteX21" fmla="*/ 206828 w 1878114"/>
                    <a:gd name="connsiteY21" fmla="*/ 1567542 h 2253342"/>
                    <a:gd name="connsiteX22" fmla="*/ 217714 w 1878114"/>
                    <a:gd name="connsiteY22" fmla="*/ 1709057 h 2253342"/>
                    <a:gd name="connsiteX23" fmla="*/ 239485 w 1878114"/>
                    <a:gd name="connsiteY23" fmla="*/ 1741714 h 2253342"/>
                    <a:gd name="connsiteX24" fmla="*/ 283028 w 1878114"/>
                    <a:gd name="connsiteY24" fmla="*/ 1785257 h 2253342"/>
                    <a:gd name="connsiteX25" fmla="*/ 304800 w 1878114"/>
                    <a:gd name="connsiteY25" fmla="*/ 1807028 h 2253342"/>
                    <a:gd name="connsiteX26" fmla="*/ 326571 w 1878114"/>
                    <a:gd name="connsiteY26" fmla="*/ 1828800 h 2253342"/>
                    <a:gd name="connsiteX27" fmla="*/ 359228 w 1878114"/>
                    <a:gd name="connsiteY27" fmla="*/ 1850571 h 2253342"/>
                    <a:gd name="connsiteX28" fmla="*/ 402771 w 1878114"/>
                    <a:gd name="connsiteY28" fmla="*/ 1905000 h 2253342"/>
                    <a:gd name="connsiteX29" fmla="*/ 424543 w 1878114"/>
                    <a:gd name="connsiteY29" fmla="*/ 1937657 h 2253342"/>
                    <a:gd name="connsiteX30" fmla="*/ 500743 w 1878114"/>
                    <a:gd name="connsiteY30" fmla="*/ 2002971 h 2253342"/>
                    <a:gd name="connsiteX31" fmla="*/ 587828 w 1878114"/>
                    <a:gd name="connsiteY31" fmla="*/ 2079171 h 2253342"/>
                    <a:gd name="connsiteX32" fmla="*/ 609600 w 1878114"/>
                    <a:gd name="connsiteY32" fmla="*/ 2100942 h 2253342"/>
                    <a:gd name="connsiteX33" fmla="*/ 674914 w 1878114"/>
                    <a:gd name="connsiteY33" fmla="*/ 2122714 h 2253342"/>
                    <a:gd name="connsiteX34" fmla="*/ 707571 w 1878114"/>
                    <a:gd name="connsiteY34" fmla="*/ 2133600 h 2253342"/>
                    <a:gd name="connsiteX35" fmla="*/ 783771 w 1878114"/>
                    <a:gd name="connsiteY35" fmla="*/ 2177142 h 2253342"/>
                    <a:gd name="connsiteX36" fmla="*/ 881743 w 1878114"/>
                    <a:gd name="connsiteY36" fmla="*/ 2198914 h 2253342"/>
                    <a:gd name="connsiteX37" fmla="*/ 968828 w 1878114"/>
                    <a:gd name="connsiteY37" fmla="*/ 2220685 h 2253342"/>
                    <a:gd name="connsiteX38" fmla="*/ 1034143 w 1878114"/>
                    <a:gd name="connsiteY38" fmla="*/ 2242457 h 2253342"/>
                    <a:gd name="connsiteX39" fmla="*/ 1066800 w 1878114"/>
                    <a:gd name="connsiteY39" fmla="*/ 2253342 h 2253342"/>
                    <a:gd name="connsiteX40" fmla="*/ 1208314 w 1878114"/>
                    <a:gd name="connsiteY40" fmla="*/ 2242457 h 2253342"/>
                    <a:gd name="connsiteX41" fmla="*/ 1273628 w 1878114"/>
                    <a:gd name="connsiteY41" fmla="*/ 2177142 h 2253342"/>
                    <a:gd name="connsiteX42" fmla="*/ 1328057 w 1878114"/>
                    <a:gd name="connsiteY42" fmla="*/ 2122714 h 2253342"/>
                    <a:gd name="connsiteX43" fmla="*/ 1349828 w 1878114"/>
                    <a:gd name="connsiteY43" fmla="*/ 2090057 h 2253342"/>
                    <a:gd name="connsiteX44" fmla="*/ 1404257 w 1878114"/>
                    <a:gd name="connsiteY44" fmla="*/ 2035628 h 2253342"/>
                    <a:gd name="connsiteX45" fmla="*/ 1469571 w 1878114"/>
                    <a:gd name="connsiteY45" fmla="*/ 1970314 h 2253342"/>
                    <a:gd name="connsiteX46" fmla="*/ 1513114 w 1878114"/>
                    <a:gd name="connsiteY46" fmla="*/ 1905000 h 2253342"/>
                    <a:gd name="connsiteX47" fmla="*/ 1556657 w 1878114"/>
                    <a:gd name="connsiteY47" fmla="*/ 1839685 h 2253342"/>
                    <a:gd name="connsiteX48" fmla="*/ 1578428 w 1878114"/>
                    <a:gd name="connsiteY48" fmla="*/ 1807028 h 2253342"/>
                    <a:gd name="connsiteX49" fmla="*/ 1654628 w 1878114"/>
                    <a:gd name="connsiteY49" fmla="*/ 1730828 h 2253342"/>
                    <a:gd name="connsiteX50" fmla="*/ 1676400 w 1878114"/>
                    <a:gd name="connsiteY50" fmla="*/ 1709057 h 2253342"/>
                    <a:gd name="connsiteX51" fmla="*/ 1698171 w 1878114"/>
                    <a:gd name="connsiteY51" fmla="*/ 1676400 h 2253342"/>
                    <a:gd name="connsiteX52" fmla="*/ 1719943 w 1878114"/>
                    <a:gd name="connsiteY52" fmla="*/ 1654628 h 2253342"/>
                    <a:gd name="connsiteX53" fmla="*/ 1763485 w 1878114"/>
                    <a:gd name="connsiteY53" fmla="*/ 1578428 h 2253342"/>
                    <a:gd name="connsiteX54" fmla="*/ 1817914 w 1878114"/>
                    <a:gd name="connsiteY54" fmla="*/ 1513114 h 2253342"/>
                    <a:gd name="connsiteX55" fmla="*/ 1861457 w 1878114"/>
                    <a:gd name="connsiteY55" fmla="*/ 1447800 h 2253342"/>
                    <a:gd name="connsiteX56" fmla="*/ 1861457 w 1878114"/>
                    <a:gd name="connsiteY56" fmla="*/ 1251857 h 2253342"/>
                    <a:gd name="connsiteX57" fmla="*/ 1839685 w 1878114"/>
                    <a:gd name="connsiteY57" fmla="*/ 1175657 h 2253342"/>
                    <a:gd name="connsiteX58" fmla="*/ 1817914 w 1878114"/>
                    <a:gd name="connsiteY58" fmla="*/ 1066800 h 2253342"/>
                    <a:gd name="connsiteX59" fmla="*/ 1785257 w 1878114"/>
                    <a:gd name="connsiteY59" fmla="*/ 957942 h 2253342"/>
                    <a:gd name="connsiteX60" fmla="*/ 1763485 w 1878114"/>
                    <a:gd name="connsiteY60" fmla="*/ 936171 h 2253342"/>
                    <a:gd name="connsiteX61" fmla="*/ 1730828 w 1878114"/>
                    <a:gd name="connsiteY61" fmla="*/ 881742 h 2253342"/>
                    <a:gd name="connsiteX62" fmla="*/ 1665514 w 1878114"/>
                    <a:gd name="connsiteY62" fmla="*/ 783771 h 2253342"/>
                    <a:gd name="connsiteX63" fmla="*/ 1643743 w 1878114"/>
                    <a:gd name="connsiteY63" fmla="*/ 751114 h 2253342"/>
                    <a:gd name="connsiteX64" fmla="*/ 1633602 w 1878114"/>
                    <a:gd name="connsiteY64" fmla="*/ 696685 h 2253342"/>
                    <a:gd name="connsiteX65" fmla="*/ 1622965 w 1878114"/>
                    <a:gd name="connsiteY65" fmla="*/ 653142 h 2253342"/>
                    <a:gd name="connsiteX66" fmla="*/ 1606513 w 1878114"/>
                    <a:gd name="connsiteY66" fmla="*/ 620485 h 2253342"/>
                    <a:gd name="connsiteX67" fmla="*/ 1524000 w 1878114"/>
                    <a:gd name="connsiteY67" fmla="*/ 544285 h 2253342"/>
                    <a:gd name="connsiteX68" fmla="*/ 1502228 w 1878114"/>
                    <a:gd name="connsiteY68" fmla="*/ 478971 h 2253342"/>
                    <a:gd name="connsiteX69" fmla="*/ 1491343 w 1878114"/>
                    <a:gd name="connsiteY69" fmla="*/ 446314 h 2253342"/>
                    <a:gd name="connsiteX70" fmla="*/ 1436914 w 1878114"/>
                    <a:gd name="connsiteY70" fmla="*/ 391885 h 2253342"/>
                    <a:gd name="connsiteX71" fmla="*/ 1382485 w 1878114"/>
                    <a:gd name="connsiteY71" fmla="*/ 337457 h 2253342"/>
                    <a:gd name="connsiteX72" fmla="*/ 1360714 w 1878114"/>
                    <a:gd name="connsiteY72" fmla="*/ 315685 h 2253342"/>
                    <a:gd name="connsiteX73" fmla="*/ 1295400 w 1878114"/>
                    <a:gd name="connsiteY73" fmla="*/ 293914 h 2253342"/>
                    <a:gd name="connsiteX74" fmla="*/ 1262743 w 1878114"/>
                    <a:gd name="connsiteY74" fmla="*/ 283028 h 2253342"/>
                    <a:gd name="connsiteX75" fmla="*/ 1186543 w 1878114"/>
                    <a:gd name="connsiteY75" fmla="*/ 261257 h 2253342"/>
                    <a:gd name="connsiteX76" fmla="*/ 1132114 w 1878114"/>
                    <a:gd name="connsiteY76" fmla="*/ 217714 h 2253342"/>
                    <a:gd name="connsiteX77" fmla="*/ 1077685 w 1878114"/>
                    <a:gd name="connsiteY77" fmla="*/ 174171 h 2253342"/>
                    <a:gd name="connsiteX78" fmla="*/ 1045028 w 1878114"/>
                    <a:gd name="connsiteY78" fmla="*/ 163285 h 2253342"/>
                    <a:gd name="connsiteX79" fmla="*/ 1012371 w 1878114"/>
                    <a:gd name="connsiteY79" fmla="*/ 141514 h 2253342"/>
                    <a:gd name="connsiteX80" fmla="*/ 979714 w 1878114"/>
                    <a:gd name="connsiteY80" fmla="*/ 130628 h 2253342"/>
                    <a:gd name="connsiteX81" fmla="*/ 881743 w 1878114"/>
                    <a:gd name="connsiteY81" fmla="*/ 76200 h 2253342"/>
                    <a:gd name="connsiteX82" fmla="*/ 827314 w 1878114"/>
                    <a:gd name="connsiteY82" fmla="*/ 32657 h 2253342"/>
                    <a:gd name="connsiteX83" fmla="*/ 685800 w 1878114"/>
                    <a:gd name="connsiteY83" fmla="*/ 0 h 2253342"/>
                    <a:gd name="connsiteX84" fmla="*/ 533400 w 1878114"/>
                    <a:gd name="connsiteY84" fmla="*/ 21771 h 2253342"/>
                    <a:gd name="connsiteX85" fmla="*/ 511628 w 1878114"/>
                    <a:gd name="connsiteY85" fmla="*/ 43542 h 2253342"/>
                    <a:gd name="connsiteX86" fmla="*/ 478971 w 1878114"/>
                    <a:gd name="connsiteY86" fmla="*/ 97971 h 2253342"/>
                    <a:gd name="connsiteX87" fmla="*/ 468085 w 1878114"/>
                    <a:gd name="connsiteY87" fmla="*/ 130628 h 2253342"/>
                    <a:gd name="connsiteX88" fmla="*/ 446314 w 1878114"/>
                    <a:gd name="connsiteY88" fmla="*/ 163285 h 2253342"/>
                    <a:gd name="connsiteX89" fmla="*/ 435428 w 1878114"/>
                    <a:gd name="connsiteY89" fmla="*/ 217714 h 2253342"/>
                    <a:gd name="connsiteX90" fmla="*/ 424543 w 1878114"/>
                    <a:gd name="connsiteY90" fmla="*/ 250371 h 2253342"/>
                    <a:gd name="connsiteX91" fmla="*/ 413657 w 1878114"/>
                    <a:gd name="connsiteY91" fmla="*/ 293914 h 2253342"/>
                    <a:gd name="connsiteX92" fmla="*/ 381000 w 1878114"/>
                    <a:gd name="connsiteY92" fmla="*/ 348342 h 2253342"/>
                    <a:gd name="connsiteX0" fmla="*/ 381000 w 1878114"/>
                    <a:gd name="connsiteY0" fmla="*/ 348342 h 2253342"/>
                    <a:gd name="connsiteX1" fmla="*/ 381000 w 1878114"/>
                    <a:gd name="connsiteY1" fmla="*/ 348342 h 2253342"/>
                    <a:gd name="connsiteX2" fmla="*/ 293914 w 1878114"/>
                    <a:gd name="connsiteY2" fmla="*/ 457200 h 2253342"/>
                    <a:gd name="connsiteX3" fmla="*/ 283028 w 1878114"/>
                    <a:gd name="connsiteY3" fmla="*/ 489857 h 2253342"/>
                    <a:gd name="connsiteX4" fmla="*/ 250371 w 1878114"/>
                    <a:gd name="connsiteY4" fmla="*/ 511628 h 2253342"/>
                    <a:gd name="connsiteX5" fmla="*/ 228600 w 1878114"/>
                    <a:gd name="connsiteY5" fmla="*/ 533400 h 2253342"/>
                    <a:gd name="connsiteX6" fmla="*/ 185057 w 1878114"/>
                    <a:gd name="connsiteY6" fmla="*/ 598714 h 2253342"/>
                    <a:gd name="connsiteX7" fmla="*/ 108857 w 1878114"/>
                    <a:gd name="connsiteY7" fmla="*/ 685800 h 2253342"/>
                    <a:gd name="connsiteX8" fmla="*/ 43543 w 1878114"/>
                    <a:gd name="connsiteY8" fmla="*/ 762000 h 2253342"/>
                    <a:gd name="connsiteX9" fmla="*/ 10885 w 1878114"/>
                    <a:gd name="connsiteY9" fmla="*/ 859971 h 2253342"/>
                    <a:gd name="connsiteX10" fmla="*/ 0 w 1878114"/>
                    <a:gd name="connsiteY10" fmla="*/ 892628 h 2253342"/>
                    <a:gd name="connsiteX11" fmla="*/ 10885 w 1878114"/>
                    <a:gd name="connsiteY11" fmla="*/ 1023257 h 2253342"/>
                    <a:gd name="connsiteX12" fmla="*/ 32657 w 1878114"/>
                    <a:gd name="connsiteY12" fmla="*/ 1055914 h 2253342"/>
                    <a:gd name="connsiteX13" fmla="*/ 43543 w 1878114"/>
                    <a:gd name="connsiteY13" fmla="*/ 1088571 h 2253342"/>
                    <a:gd name="connsiteX14" fmla="*/ 108857 w 1878114"/>
                    <a:gd name="connsiteY14" fmla="*/ 1175657 h 2253342"/>
                    <a:gd name="connsiteX15" fmla="*/ 130628 w 1878114"/>
                    <a:gd name="connsiteY15" fmla="*/ 1208314 h 2253342"/>
                    <a:gd name="connsiteX16" fmla="*/ 185057 w 1878114"/>
                    <a:gd name="connsiteY16" fmla="*/ 1251857 h 2253342"/>
                    <a:gd name="connsiteX17" fmla="*/ 228600 w 1878114"/>
                    <a:gd name="connsiteY17" fmla="*/ 1306285 h 2253342"/>
                    <a:gd name="connsiteX18" fmla="*/ 239485 w 1878114"/>
                    <a:gd name="connsiteY18" fmla="*/ 1338942 h 2253342"/>
                    <a:gd name="connsiteX19" fmla="*/ 217714 w 1878114"/>
                    <a:gd name="connsiteY19" fmla="*/ 1534885 h 2253342"/>
                    <a:gd name="connsiteX20" fmla="*/ 206828 w 1878114"/>
                    <a:gd name="connsiteY20" fmla="*/ 1567542 h 2253342"/>
                    <a:gd name="connsiteX21" fmla="*/ 217714 w 1878114"/>
                    <a:gd name="connsiteY21" fmla="*/ 1709057 h 2253342"/>
                    <a:gd name="connsiteX22" fmla="*/ 239485 w 1878114"/>
                    <a:gd name="connsiteY22" fmla="*/ 1741714 h 2253342"/>
                    <a:gd name="connsiteX23" fmla="*/ 283028 w 1878114"/>
                    <a:gd name="connsiteY23" fmla="*/ 1785257 h 2253342"/>
                    <a:gd name="connsiteX24" fmla="*/ 304800 w 1878114"/>
                    <a:gd name="connsiteY24" fmla="*/ 1807028 h 2253342"/>
                    <a:gd name="connsiteX25" fmla="*/ 326571 w 1878114"/>
                    <a:gd name="connsiteY25" fmla="*/ 1828800 h 2253342"/>
                    <a:gd name="connsiteX26" fmla="*/ 359228 w 1878114"/>
                    <a:gd name="connsiteY26" fmla="*/ 1850571 h 2253342"/>
                    <a:gd name="connsiteX27" fmla="*/ 402771 w 1878114"/>
                    <a:gd name="connsiteY27" fmla="*/ 1905000 h 2253342"/>
                    <a:gd name="connsiteX28" fmla="*/ 424543 w 1878114"/>
                    <a:gd name="connsiteY28" fmla="*/ 1937657 h 2253342"/>
                    <a:gd name="connsiteX29" fmla="*/ 500743 w 1878114"/>
                    <a:gd name="connsiteY29" fmla="*/ 2002971 h 2253342"/>
                    <a:gd name="connsiteX30" fmla="*/ 587828 w 1878114"/>
                    <a:gd name="connsiteY30" fmla="*/ 2079171 h 2253342"/>
                    <a:gd name="connsiteX31" fmla="*/ 609600 w 1878114"/>
                    <a:gd name="connsiteY31" fmla="*/ 2100942 h 2253342"/>
                    <a:gd name="connsiteX32" fmla="*/ 674914 w 1878114"/>
                    <a:gd name="connsiteY32" fmla="*/ 2122714 h 2253342"/>
                    <a:gd name="connsiteX33" fmla="*/ 707571 w 1878114"/>
                    <a:gd name="connsiteY33" fmla="*/ 2133600 h 2253342"/>
                    <a:gd name="connsiteX34" fmla="*/ 783771 w 1878114"/>
                    <a:gd name="connsiteY34" fmla="*/ 2177142 h 2253342"/>
                    <a:gd name="connsiteX35" fmla="*/ 881743 w 1878114"/>
                    <a:gd name="connsiteY35" fmla="*/ 2198914 h 2253342"/>
                    <a:gd name="connsiteX36" fmla="*/ 968828 w 1878114"/>
                    <a:gd name="connsiteY36" fmla="*/ 2220685 h 2253342"/>
                    <a:gd name="connsiteX37" fmla="*/ 1034143 w 1878114"/>
                    <a:gd name="connsiteY37" fmla="*/ 2242457 h 2253342"/>
                    <a:gd name="connsiteX38" fmla="*/ 1066800 w 1878114"/>
                    <a:gd name="connsiteY38" fmla="*/ 2253342 h 2253342"/>
                    <a:gd name="connsiteX39" fmla="*/ 1208314 w 1878114"/>
                    <a:gd name="connsiteY39" fmla="*/ 2242457 h 2253342"/>
                    <a:gd name="connsiteX40" fmla="*/ 1273628 w 1878114"/>
                    <a:gd name="connsiteY40" fmla="*/ 2177142 h 2253342"/>
                    <a:gd name="connsiteX41" fmla="*/ 1328057 w 1878114"/>
                    <a:gd name="connsiteY41" fmla="*/ 2122714 h 2253342"/>
                    <a:gd name="connsiteX42" fmla="*/ 1349828 w 1878114"/>
                    <a:gd name="connsiteY42" fmla="*/ 2090057 h 2253342"/>
                    <a:gd name="connsiteX43" fmla="*/ 1404257 w 1878114"/>
                    <a:gd name="connsiteY43" fmla="*/ 2035628 h 2253342"/>
                    <a:gd name="connsiteX44" fmla="*/ 1469571 w 1878114"/>
                    <a:gd name="connsiteY44" fmla="*/ 1970314 h 2253342"/>
                    <a:gd name="connsiteX45" fmla="*/ 1513114 w 1878114"/>
                    <a:gd name="connsiteY45" fmla="*/ 1905000 h 2253342"/>
                    <a:gd name="connsiteX46" fmla="*/ 1556657 w 1878114"/>
                    <a:gd name="connsiteY46" fmla="*/ 1839685 h 2253342"/>
                    <a:gd name="connsiteX47" fmla="*/ 1578428 w 1878114"/>
                    <a:gd name="connsiteY47" fmla="*/ 1807028 h 2253342"/>
                    <a:gd name="connsiteX48" fmla="*/ 1654628 w 1878114"/>
                    <a:gd name="connsiteY48" fmla="*/ 1730828 h 2253342"/>
                    <a:gd name="connsiteX49" fmla="*/ 1676400 w 1878114"/>
                    <a:gd name="connsiteY49" fmla="*/ 1709057 h 2253342"/>
                    <a:gd name="connsiteX50" fmla="*/ 1698171 w 1878114"/>
                    <a:gd name="connsiteY50" fmla="*/ 1676400 h 2253342"/>
                    <a:gd name="connsiteX51" fmla="*/ 1719943 w 1878114"/>
                    <a:gd name="connsiteY51" fmla="*/ 1654628 h 2253342"/>
                    <a:gd name="connsiteX52" fmla="*/ 1763485 w 1878114"/>
                    <a:gd name="connsiteY52" fmla="*/ 1578428 h 2253342"/>
                    <a:gd name="connsiteX53" fmla="*/ 1817914 w 1878114"/>
                    <a:gd name="connsiteY53" fmla="*/ 1513114 h 2253342"/>
                    <a:gd name="connsiteX54" fmla="*/ 1861457 w 1878114"/>
                    <a:gd name="connsiteY54" fmla="*/ 1447800 h 2253342"/>
                    <a:gd name="connsiteX55" fmla="*/ 1861457 w 1878114"/>
                    <a:gd name="connsiteY55" fmla="*/ 1251857 h 2253342"/>
                    <a:gd name="connsiteX56" fmla="*/ 1839685 w 1878114"/>
                    <a:gd name="connsiteY56" fmla="*/ 1175657 h 2253342"/>
                    <a:gd name="connsiteX57" fmla="*/ 1817914 w 1878114"/>
                    <a:gd name="connsiteY57" fmla="*/ 1066800 h 2253342"/>
                    <a:gd name="connsiteX58" fmla="*/ 1785257 w 1878114"/>
                    <a:gd name="connsiteY58" fmla="*/ 957942 h 2253342"/>
                    <a:gd name="connsiteX59" fmla="*/ 1763485 w 1878114"/>
                    <a:gd name="connsiteY59" fmla="*/ 936171 h 2253342"/>
                    <a:gd name="connsiteX60" fmla="*/ 1730828 w 1878114"/>
                    <a:gd name="connsiteY60" fmla="*/ 881742 h 2253342"/>
                    <a:gd name="connsiteX61" fmla="*/ 1665514 w 1878114"/>
                    <a:gd name="connsiteY61" fmla="*/ 783771 h 2253342"/>
                    <a:gd name="connsiteX62" fmla="*/ 1643743 w 1878114"/>
                    <a:gd name="connsiteY62" fmla="*/ 751114 h 2253342"/>
                    <a:gd name="connsiteX63" fmla="*/ 1633602 w 1878114"/>
                    <a:gd name="connsiteY63" fmla="*/ 696685 h 2253342"/>
                    <a:gd name="connsiteX64" fmla="*/ 1622965 w 1878114"/>
                    <a:gd name="connsiteY64" fmla="*/ 653142 h 2253342"/>
                    <a:gd name="connsiteX65" fmla="*/ 1606513 w 1878114"/>
                    <a:gd name="connsiteY65" fmla="*/ 620485 h 2253342"/>
                    <a:gd name="connsiteX66" fmla="*/ 1524000 w 1878114"/>
                    <a:gd name="connsiteY66" fmla="*/ 544285 h 2253342"/>
                    <a:gd name="connsiteX67" fmla="*/ 1502228 w 1878114"/>
                    <a:gd name="connsiteY67" fmla="*/ 478971 h 2253342"/>
                    <a:gd name="connsiteX68" fmla="*/ 1491343 w 1878114"/>
                    <a:gd name="connsiteY68" fmla="*/ 446314 h 2253342"/>
                    <a:gd name="connsiteX69" fmla="*/ 1436914 w 1878114"/>
                    <a:gd name="connsiteY69" fmla="*/ 391885 h 2253342"/>
                    <a:gd name="connsiteX70" fmla="*/ 1382485 w 1878114"/>
                    <a:gd name="connsiteY70" fmla="*/ 337457 h 2253342"/>
                    <a:gd name="connsiteX71" fmla="*/ 1360714 w 1878114"/>
                    <a:gd name="connsiteY71" fmla="*/ 315685 h 2253342"/>
                    <a:gd name="connsiteX72" fmla="*/ 1295400 w 1878114"/>
                    <a:gd name="connsiteY72" fmla="*/ 293914 h 2253342"/>
                    <a:gd name="connsiteX73" fmla="*/ 1262743 w 1878114"/>
                    <a:gd name="connsiteY73" fmla="*/ 283028 h 2253342"/>
                    <a:gd name="connsiteX74" fmla="*/ 1186543 w 1878114"/>
                    <a:gd name="connsiteY74" fmla="*/ 261257 h 2253342"/>
                    <a:gd name="connsiteX75" fmla="*/ 1132114 w 1878114"/>
                    <a:gd name="connsiteY75" fmla="*/ 217714 h 2253342"/>
                    <a:gd name="connsiteX76" fmla="*/ 1077685 w 1878114"/>
                    <a:gd name="connsiteY76" fmla="*/ 174171 h 2253342"/>
                    <a:gd name="connsiteX77" fmla="*/ 1045028 w 1878114"/>
                    <a:gd name="connsiteY77" fmla="*/ 163285 h 2253342"/>
                    <a:gd name="connsiteX78" fmla="*/ 1012371 w 1878114"/>
                    <a:gd name="connsiteY78" fmla="*/ 141514 h 2253342"/>
                    <a:gd name="connsiteX79" fmla="*/ 979714 w 1878114"/>
                    <a:gd name="connsiteY79" fmla="*/ 130628 h 2253342"/>
                    <a:gd name="connsiteX80" fmla="*/ 881743 w 1878114"/>
                    <a:gd name="connsiteY80" fmla="*/ 76200 h 2253342"/>
                    <a:gd name="connsiteX81" fmla="*/ 827314 w 1878114"/>
                    <a:gd name="connsiteY81" fmla="*/ 32657 h 2253342"/>
                    <a:gd name="connsiteX82" fmla="*/ 685800 w 1878114"/>
                    <a:gd name="connsiteY82" fmla="*/ 0 h 2253342"/>
                    <a:gd name="connsiteX83" fmla="*/ 533400 w 1878114"/>
                    <a:gd name="connsiteY83" fmla="*/ 21771 h 2253342"/>
                    <a:gd name="connsiteX84" fmla="*/ 511628 w 1878114"/>
                    <a:gd name="connsiteY84" fmla="*/ 43542 h 2253342"/>
                    <a:gd name="connsiteX85" fmla="*/ 478971 w 1878114"/>
                    <a:gd name="connsiteY85" fmla="*/ 97971 h 2253342"/>
                    <a:gd name="connsiteX86" fmla="*/ 468085 w 1878114"/>
                    <a:gd name="connsiteY86" fmla="*/ 130628 h 2253342"/>
                    <a:gd name="connsiteX87" fmla="*/ 446314 w 1878114"/>
                    <a:gd name="connsiteY87" fmla="*/ 163285 h 2253342"/>
                    <a:gd name="connsiteX88" fmla="*/ 435428 w 1878114"/>
                    <a:gd name="connsiteY88" fmla="*/ 217714 h 2253342"/>
                    <a:gd name="connsiteX89" fmla="*/ 424543 w 1878114"/>
                    <a:gd name="connsiteY89" fmla="*/ 250371 h 2253342"/>
                    <a:gd name="connsiteX90" fmla="*/ 413657 w 1878114"/>
                    <a:gd name="connsiteY90" fmla="*/ 293914 h 2253342"/>
                    <a:gd name="connsiteX91" fmla="*/ 381000 w 1878114"/>
                    <a:gd name="connsiteY91" fmla="*/ 348342 h 2253342"/>
                    <a:gd name="connsiteX0" fmla="*/ 381000 w 1878114"/>
                    <a:gd name="connsiteY0" fmla="*/ 348342 h 2253342"/>
                    <a:gd name="connsiteX1" fmla="*/ 381000 w 1878114"/>
                    <a:gd name="connsiteY1" fmla="*/ 348342 h 2253342"/>
                    <a:gd name="connsiteX2" fmla="*/ 293914 w 1878114"/>
                    <a:gd name="connsiteY2" fmla="*/ 457200 h 2253342"/>
                    <a:gd name="connsiteX3" fmla="*/ 283028 w 1878114"/>
                    <a:gd name="connsiteY3" fmla="*/ 489857 h 2253342"/>
                    <a:gd name="connsiteX4" fmla="*/ 250371 w 1878114"/>
                    <a:gd name="connsiteY4" fmla="*/ 511628 h 2253342"/>
                    <a:gd name="connsiteX5" fmla="*/ 228600 w 1878114"/>
                    <a:gd name="connsiteY5" fmla="*/ 533400 h 2253342"/>
                    <a:gd name="connsiteX6" fmla="*/ 185057 w 1878114"/>
                    <a:gd name="connsiteY6" fmla="*/ 598714 h 2253342"/>
                    <a:gd name="connsiteX7" fmla="*/ 108857 w 1878114"/>
                    <a:gd name="connsiteY7" fmla="*/ 685800 h 2253342"/>
                    <a:gd name="connsiteX8" fmla="*/ 43543 w 1878114"/>
                    <a:gd name="connsiteY8" fmla="*/ 762000 h 2253342"/>
                    <a:gd name="connsiteX9" fmla="*/ 0 w 1878114"/>
                    <a:gd name="connsiteY9" fmla="*/ 892628 h 2253342"/>
                    <a:gd name="connsiteX10" fmla="*/ 10885 w 1878114"/>
                    <a:gd name="connsiteY10" fmla="*/ 1023257 h 2253342"/>
                    <a:gd name="connsiteX11" fmla="*/ 32657 w 1878114"/>
                    <a:gd name="connsiteY11" fmla="*/ 1055914 h 2253342"/>
                    <a:gd name="connsiteX12" fmla="*/ 43543 w 1878114"/>
                    <a:gd name="connsiteY12" fmla="*/ 1088571 h 2253342"/>
                    <a:gd name="connsiteX13" fmla="*/ 108857 w 1878114"/>
                    <a:gd name="connsiteY13" fmla="*/ 1175657 h 2253342"/>
                    <a:gd name="connsiteX14" fmla="*/ 130628 w 1878114"/>
                    <a:gd name="connsiteY14" fmla="*/ 1208314 h 2253342"/>
                    <a:gd name="connsiteX15" fmla="*/ 185057 w 1878114"/>
                    <a:gd name="connsiteY15" fmla="*/ 1251857 h 2253342"/>
                    <a:gd name="connsiteX16" fmla="*/ 228600 w 1878114"/>
                    <a:gd name="connsiteY16" fmla="*/ 1306285 h 2253342"/>
                    <a:gd name="connsiteX17" fmla="*/ 239485 w 1878114"/>
                    <a:gd name="connsiteY17" fmla="*/ 1338942 h 2253342"/>
                    <a:gd name="connsiteX18" fmla="*/ 217714 w 1878114"/>
                    <a:gd name="connsiteY18" fmla="*/ 1534885 h 2253342"/>
                    <a:gd name="connsiteX19" fmla="*/ 206828 w 1878114"/>
                    <a:gd name="connsiteY19" fmla="*/ 1567542 h 2253342"/>
                    <a:gd name="connsiteX20" fmla="*/ 217714 w 1878114"/>
                    <a:gd name="connsiteY20" fmla="*/ 1709057 h 2253342"/>
                    <a:gd name="connsiteX21" fmla="*/ 239485 w 1878114"/>
                    <a:gd name="connsiteY21" fmla="*/ 1741714 h 2253342"/>
                    <a:gd name="connsiteX22" fmla="*/ 283028 w 1878114"/>
                    <a:gd name="connsiteY22" fmla="*/ 1785257 h 2253342"/>
                    <a:gd name="connsiteX23" fmla="*/ 304800 w 1878114"/>
                    <a:gd name="connsiteY23" fmla="*/ 1807028 h 2253342"/>
                    <a:gd name="connsiteX24" fmla="*/ 326571 w 1878114"/>
                    <a:gd name="connsiteY24" fmla="*/ 1828800 h 2253342"/>
                    <a:gd name="connsiteX25" fmla="*/ 359228 w 1878114"/>
                    <a:gd name="connsiteY25" fmla="*/ 1850571 h 2253342"/>
                    <a:gd name="connsiteX26" fmla="*/ 402771 w 1878114"/>
                    <a:gd name="connsiteY26" fmla="*/ 1905000 h 2253342"/>
                    <a:gd name="connsiteX27" fmla="*/ 424543 w 1878114"/>
                    <a:gd name="connsiteY27" fmla="*/ 1937657 h 2253342"/>
                    <a:gd name="connsiteX28" fmla="*/ 500743 w 1878114"/>
                    <a:gd name="connsiteY28" fmla="*/ 2002971 h 2253342"/>
                    <a:gd name="connsiteX29" fmla="*/ 587828 w 1878114"/>
                    <a:gd name="connsiteY29" fmla="*/ 2079171 h 2253342"/>
                    <a:gd name="connsiteX30" fmla="*/ 609600 w 1878114"/>
                    <a:gd name="connsiteY30" fmla="*/ 2100942 h 2253342"/>
                    <a:gd name="connsiteX31" fmla="*/ 674914 w 1878114"/>
                    <a:gd name="connsiteY31" fmla="*/ 2122714 h 2253342"/>
                    <a:gd name="connsiteX32" fmla="*/ 707571 w 1878114"/>
                    <a:gd name="connsiteY32" fmla="*/ 2133600 h 2253342"/>
                    <a:gd name="connsiteX33" fmla="*/ 783771 w 1878114"/>
                    <a:gd name="connsiteY33" fmla="*/ 2177142 h 2253342"/>
                    <a:gd name="connsiteX34" fmla="*/ 881743 w 1878114"/>
                    <a:gd name="connsiteY34" fmla="*/ 2198914 h 2253342"/>
                    <a:gd name="connsiteX35" fmla="*/ 968828 w 1878114"/>
                    <a:gd name="connsiteY35" fmla="*/ 2220685 h 2253342"/>
                    <a:gd name="connsiteX36" fmla="*/ 1034143 w 1878114"/>
                    <a:gd name="connsiteY36" fmla="*/ 2242457 h 2253342"/>
                    <a:gd name="connsiteX37" fmla="*/ 1066800 w 1878114"/>
                    <a:gd name="connsiteY37" fmla="*/ 2253342 h 2253342"/>
                    <a:gd name="connsiteX38" fmla="*/ 1208314 w 1878114"/>
                    <a:gd name="connsiteY38" fmla="*/ 2242457 h 2253342"/>
                    <a:gd name="connsiteX39" fmla="*/ 1273628 w 1878114"/>
                    <a:gd name="connsiteY39" fmla="*/ 2177142 h 2253342"/>
                    <a:gd name="connsiteX40" fmla="*/ 1328057 w 1878114"/>
                    <a:gd name="connsiteY40" fmla="*/ 2122714 h 2253342"/>
                    <a:gd name="connsiteX41" fmla="*/ 1349828 w 1878114"/>
                    <a:gd name="connsiteY41" fmla="*/ 2090057 h 2253342"/>
                    <a:gd name="connsiteX42" fmla="*/ 1404257 w 1878114"/>
                    <a:gd name="connsiteY42" fmla="*/ 2035628 h 2253342"/>
                    <a:gd name="connsiteX43" fmla="*/ 1469571 w 1878114"/>
                    <a:gd name="connsiteY43" fmla="*/ 1970314 h 2253342"/>
                    <a:gd name="connsiteX44" fmla="*/ 1513114 w 1878114"/>
                    <a:gd name="connsiteY44" fmla="*/ 1905000 h 2253342"/>
                    <a:gd name="connsiteX45" fmla="*/ 1556657 w 1878114"/>
                    <a:gd name="connsiteY45" fmla="*/ 1839685 h 2253342"/>
                    <a:gd name="connsiteX46" fmla="*/ 1578428 w 1878114"/>
                    <a:gd name="connsiteY46" fmla="*/ 1807028 h 2253342"/>
                    <a:gd name="connsiteX47" fmla="*/ 1654628 w 1878114"/>
                    <a:gd name="connsiteY47" fmla="*/ 1730828 h 2253342"/>
                    <a:gd name="connsiteX48" fmla="*/ 1676400 w 1878114"/>
                    <a:gd name="connsiteY48" fmla="*/ 1709057 h 2253342"/>
                    <a:gd name="connsiteX49" fmla="*/ 1698171 w 1878114"/>
                    <a:gd name="connsiteY49" fmla="*/ 1676400 h 2253342"/>
                    <a:gd name="connsiteX50" fmla="*/ 1719943 w 1878114"/>
                    <a:gd name="connsiteY50" fmla="*/ 1654628 h 2253342"/>
                    <a:gd name="connsiteX51" fmla="*/ 1763485 w 1878114"/>
                    <a:gd name="connsiteY51" fmla="*/ 1578428 h 2253342"/>
                    <a:gd name="connsiteX52" fmla="*/ 1817914 w 1878114"/>
                    <a:gd name="connsiteY52" fmla="*/ 1513114 h 2253342"/>
                    <a:gd name="connsiteX53" fmla="*/ 1861457 w 1878114"/>
                    <a:gd name="connsiteY53" fmla="*/ 1447800 h 2253342"/>
                    <a:gd name="connsiteX54" fmla="*/ 1861457 w 1878114"/>
                    <a:gd name="connsiteY54" fmla="*/ 1251857 h 2253342"/>
                    <a:gd name="connsiteX55" fmla="*/ 1839685 w 1878114"/>
                    <a:gd name="connsiteY55" fmla="*/ 1175657 h 2253342"/>
                    <a:gd name="connsiteX56" fmla="*/ 1817914 w 1878114"/>
                    <a:gd name="connsiteY56" fmla="*/ 1066800 h 2253342"/>
                    <a:gd name="connsiteX57" fmla="*/ 1785257 w 1878114"/>
                    <a:gd name="connsiteY57" fmla="*/ 957942 h 2253342"/>
                    <a:gd name="connsiteX58" fmla="*/ 1763485 w 1878114"/>
                    <a:gd name="connsiteY58" fmla="*/ 936171 h 2253342"/>
                    <a:gd name="connsiteX59" fmla="*/ 1730828 w 1878114"/>
                    <a:gd name="connsiteY59" fmla="*/ 881742 h 2253342"/>
                    <a:gd name="connsiteX60" fmla="*/ 1665514 w 1878114"/>
                    <a:gd name="connsiteY60" fmla="*/ 783771 h 2253342"/>
                    <a:gd name="connsiteX61" fmla="*/ 1643743 w 1878114"/>
                    <a:gd name="connsiteY61" fmla="*/ 751114 h 2253342"/>
                    <a:gd name="connsiteX62" fmla="*/ 1633602 w 1878114"/>
                    <a:gd name="connsiteY62" fmla="*/ 696685 h 2253342"/>
                    <a:gd name="connsiteX63" fmla="*/ 1622965 w 1878114"/>
                    <a:gd name="connsiteY63" fmla="*/ 653142 h 2253342"/>
                    <a:gd name="connsiteX64" fmla="*/ 1606513 w 1878114"/>
                    <a:gd name="connsiteY64" fmla="*/ 620485 h 2253342"/>
                    <a:gd name="connsiteX65" fmla="*/ 1524000 w 1878114"/>
                    <a:gd name="connsiteY65" fmla="*/ 544285 h 2253342"/>
                    <a:gd name="connsiteX66" fmla="*/ 1502228 w 1878114"/>
                    <a:gd name="connsiteY66" fmla="*/ 478971 h 2253342"/>
                    <a:gd name="connsiteX67" fmla="*/ 1491343 w 1878114"/>
                    <a:gd name="connsiteY67" fmla="*/ 446314 h 2253342"/>
                    <a:gd name="connsiteX68" fmla="*/ 1436914 w 1878114"/>
                    <a:gd name="connsiteY68" fmla="*/ 391885 h 2253342"/>
                    <a:gd name="connsiteX69" fmla="*/ 1382485 w 1878114"/>
                    <a:gd name="connsiteY69" fmla="*/ 337457 h 2253342"/>
                    <a:gd name="connsiteX70" fmla="*/ 1360714 w 1878114"/>
                    <a:gd name="connsiteY70" fmla="*/ 315685 h 2253342"/>
                    <a:gd name="connsiteX71" fmla="*/ 1295400 w 1878114"/>
                    <a:gd name="connsiteY71" fmla="*/ 293914 h 2253342"/>
                    <a:gd name="connsiteX72" fmla="*/ 1262743 w 1878114"/>
                    <a:gd name="connsiteY72" fmla="*/ 283028 h 2253342"/>
                    <a:gd name="connsiteX73" fmla="*/ 1186543 w 1878114"/>
                    <a:gd name="connsiteY73" fmla="*/ 261257 h 2253342"/>
                    <a:gd name="connsiteX74" fmla="*/ 1132114 w 1878114"/>
                    <a:gd name="connsiteY74" fmla="*/ 217714 h 2253342"/>
                    <a:gd name="connsiteX75" fmla="*/ 1077685 w 1878114"/>
                    <a:gd name="connsiteY75" fmla="*/ 174171 h 2253342"/>
                    <a:gd name="connsiteX76" fmla="*/ 1045028 w 1878114"/>
                    <a:gd name="connsiteY76" fmla="*/ 163285 h 2253342"/>
                    <a:gd name="connsiteX77" fmla="*/ 1012371 w 1878114"/>
                    <a:gd name="connsiteY77" fmla="*/ 141514 h 2253342"/>
                    <a:gd name="connsiteX78" fmla="*/ 979714 w 1878114"/>
                    <a:gd name="connsiteY78" fmla="*/ 130628 h 2253342"/>
                    <a:gd name="connsiteX79" fmla="*/ 881743 w 1878114"/>
                    <a:gd name="connsiteY79" fmla="*/ 76200 h 2253342"/>
                    <a:gd name="connsiteX80" fmla="*/ 827314 w 1878114"/>
                    <a:gd name="connsiteY80" fmla="*/ 32657 h 2253342"/>
                    <a:gd name="connsiteX81" fmla="*/ 685800 w 1878114"/>
                    <a:gd name="connsiteY81" fmla="*/ 0 h 2253342"/>
                    <a:gd name="connsiteX82" fmla="*/ 533400 w 1878114"/>
                    <a:gd name="connsiteY82" fmla="*/ 21771 h 2253342"/>
                    <a:gd name="connsiteX83" fmla="*/ 511628 w 1878114"/>
                    <a:gd name="connsiteY83" fmla="*/ 43542 h 2253342"/>
                    <a:gd name="connsiteX84" fmla="*/ 478971 w 1878114"/>
                    <a:gd name="connsiteY84" fmla="*/ 97971 h 2253342"/>
                    <a:gd name="connsiteX85" fmla="*/ 468085 w 1878114"/>
                    <a:gd name="connsiteY85" fmla="*/ 130628 h 2253342"/>
                    <a:gd name="connsiteX86" fmla="*/ 446314 w 1878114"/>
                    <a:gd name="connsiteY86" fmla="*/ 163285 h 2253342"/>
                    <a:gd name="connsiteX87" fmla="*/ 435428 w 1878114"/>
                    <a:gd name="connsiteY87" fmla="*/ 217714 h 2253342"/>
                    <a:gd name="connsiteX88" fmla="*/ 424543 w 1878114"/>
                    <a:gd name="connsiteY88" fmla="*/ 250371 h 2253342"/>
                    <a:gd name="connsiteX89" fmla="*/ 413657 w 1878114"/>
                    <a:gd name="connsiteY89" fmla="*/ 293914 h 2253342"/>
                    <a:gd name="connsiteX90" fmla="*/ 381000 w 1878114"/>
                    <a:gd name="connsiteY90" fmla="*/ 348342 h 2253342"/>
                    <a:gd name="connsiteX0" fmla="*/ 381000 w 1878114"/>
                    <a:gd name="connsiteY0" fmla="*/ 348342 h 2253342"/>
                    <a:gd name="connsiteX1" fmla="*/ 381000 w 1878114"/>
                    <a:gd name="connsiteY1" fmla="*/ 348342 h 2253342"/>
                    <a:gd name="connsiteX2" fmla="*/ 293914 w 1878114"/>
                    <a:gd name="connsiteY2" fmla="*/ 457200 h 2253342"/>
                    <a:gd name="connsiteX3" fmla="*/ 283028 w 1878114"/>
                    <a:gd name="connsiteY3" fmla="*/ 489857 h 2253342"/>
                    <a:gd name="connsiteX4" fmla="*/ 250371 w 1878114"/>
                    <a:gd name="connsiteY4" fmla="*/ 511628 h 2253342"/>
                    <a:gd name="connsiteX5" fmla="*/ 228600 w 1878114"/>
                    <a:gd name="connsiteY5" fmla="*/ 533400 h 2253342"/>
                    <a:gd name="connsiteX6" fmla="*/ 185057 w 1878114"/>
                    <a:gd name="connsiteY6" fmla="*/ 598714 h 2253342"/>
                    <a:gd name="connsiteX7" fmla="*/ 108857 w 1878114"/>
                    <a:gd name="connsiteY7" fmla="*/ 685800 h 2253342"/>
                    <a:gd name="connsiteX8" fmla="*/ 43543 w 1878114"/>
                    <a:gd name="connsiteY8" fmla="*/ 762000 h 2253342"/>
                    <a:gd name="connsiteX9" fmla="*/ 0 w 1878114"/>
                    <a:gd name="connsiteY9" fmla="*/ 892628 h 2253342"/>
                    <a:gd name="connsiteX10" fmla="*/ 10885 w 1878114"/>
                    <a:gd name="connsiteY10" fmla="*/ 1023257 h 2253342"/>
                    <a:gd name="connsiteX11" fmla="*/ 43543 w 1878114"/>
                    <a:gd name="connsiteY11" fmla="*/ 1088571 h 2253342"/>
                    <a:gd name="connsiteX12" fmla="*/ 108857 w 1878114"/>
                    <a:gd name="connsiteY12" fmla="*/ 1175657 h 2253342"/>
                    <a:gd name="connsiteX13" fmla="*/ 130628 w 1878114"/>
                    <a:gd name="connsiteY13" fmla="*/ 1208314 h 2253342"/>
                    <a:gd name="connsiteX14" fmla="*/ 185057 w 1878114"/>
                    <a:gd name="connsiteY14" fmla="*/ 1251857 h 2253342"/>
                    <a:gd name="connsiteX15" fmla="*/ 228600 w 1878114"/>
                    <a:gd name="connsiteY15" fmla="*/ 1306285 h 2253342"/>
                    <a:gd name="connsiteX16" fmla="*/ 239485 w 1878114"/>
                    <a:gd name="connsiteY16" fmla="*/ 1338942 h 2253342"/>
                    <a:gd name="connsiteX17" fmla="*/ 217714 w 1878114"/>
                    <a:gd name="connsiteY17" fmla="*/ 1534885 h 2253342"/>
                    <a:gd name="connsiteX18" fmla="*/ 206828 w 1878114"/>
                    <a:gd name="connsiteY18" fmla="*/ 1567542 h 2253342"/>
                    <a:gd name="connsiteX19" fmla="*/ 217714 w 1878114"/>
                    <a:gd name="connsiteY19" fmla="*/ 1709057 h 2253342"/>
                    <a:gd name="connsiteX20" fmla="*/ 239485 w 1878114"/>
                    <a:gd name="connsiteY20" fmla="*/ 1741714 h 2253342"/>
                    <a:gd name="connsiteX21" fmla="*/ 283028 w 1878114"/>
                    <a:gd name="connsiteY21" fmla="*/ 1785257 h 2253342"/>
                    <a:gd name="connsiteX22" fmla="*/ 304800 w 1878114"/>
                    <a:gd name="connsiteY22" fmla="*/ 1807028 h 2253342"/>
                    <a:gd name="connsiteX23" fmla="*/ 326571 w 1878114"/>
                    <a:gd name="connsiteY23" fmla="*/ 1828800 h 2253342"/>
                    <a:gd name="connsiteX24" fmla="*/ 359228 w 1878114"/>
                    <a:gd name="connsiteY24" fmla="*/ 1850571 h 2253342"/>
                    <a:gd name="connsiteX25" fmla="*/ 402771 w 1878114"/>
                    <a:gd name="connsiteY25" fmla="*/ 1905000 h 2253342"/>
                    <a:gd name="connsiteX26" fmla="*/ 424543 w 1878114"/>
                    <a:gd name="connsiteY26" fmla="*/ 1937657 h 2253342"/>
                    <a:gd name="connsiteX27" fmla="*/ 500743 w 1878114"/>
                    <a:gd name="connsiteY27" fmla="*/ 2002971 h 2253342"/>
                    <a:gd name="connsiteX28" fmla="*/ 587828 w 1878114"/>
                    <a:gd name="connsiteY28" fmla="*/ 2079171 h 2253342"/>
                    <a:gd name="connsiteX29" fmla="*/ 609600 w 1878114"/>
                    <a:gd name="connsiteY29" fmla="*/ 2100942 h 2253342"/>
                    <a:gd name="connsiteX30" fmla="*/ 674914 w 1878114"/>
                    <a:gd name="connsiteY30" fmla="*/ 2122714 h 2253342"/>
                    <a:gd name="connsiteX31" fmla="*/ 707571 w 1878114"/>
                    <a:gd name="connsiteY31" fmla="*/ 2133600 h 2253342"/>
                    <a:gd name="connsiteX32" fmla="*/ 783771 w 1878114"/>
                    <a:gd name="connsiteY32" fmla="*/ 2177142 h 2253342"/>
                    <a:gd name="connsiteX33" fmla="*/ 881743 w 1878114"/>
                    <a:gd name="connsiteY33" fmla="*/ 2198914 h 2253342"/>
                    <a:gd name="connsiteX34" fmla="*/ 968828 w 1878114"/>
                    <a:gd name="connsiteY34" fmla="*/ 2220685 h 2253342"/>
                    <a:gd name="connsiteX35" fmla="*/ 1034143 w 1878114"/>
                    <a:gd name="connsiteY35" fmla="*/ 2242457 h 2253342"/>
                    <a:gd name="connsiteX36" fmla="*/ 1066800 w 1878114"/>
                    <a:gd name="connsiteY36" fmla="*/ 2253342 h 2253342"/>
                    <a:gd name="connsiteX37" fmla="*/ 1208314 w 1878114"/>
                    <a:gd name="connsiteY37" fmla="*/ 2242457 h 2253342"/>
                    <a:gd name="connsiteX38" fmla="*/ 1273628 w 1878114"/>
                    <a:gd name="connsiteY38" fmla="*/ 2177142 h 2253342"/>
                    <a:gd name="connsiteX39" fmla="*/ 1328057 w 1878114"/>
                    <a:gd name="connsiteY39" fmla="*/ 2122714 h 2253342"/>
                    <a:gd name="connsiteX40" fmla="*/ 1349828 w 1878114"/>
                    <a:gd name="connsiteY40" fmla="*/ 2090057 h 2253342"/>
                    <a:gd name="connsiteX41" fmla="*/ 1404257 w 1878114"/>
                    <a:gd name="connsiteY41" fmla="*/ 2035628 h 2253342"/>
                    <a:gd name="connsiteX42" fmla="*/ 1469571 w 1878114"/>
                    <a:gd name="connsiteY42" fmla="*/ 1970314 h 2253342"/>
                    <a:gd name="connsiteX43" fmla="*/ 1513114 w 1878114"/>
                    <a:gd name="connsiteY43" fmla="*/ 1905000 h 2253342"/>
                    <a:gd name="connsiteX44" fmla="*/ 1556657 w 1878114"/>
                    <a:gd name="connsiteY44" fmla="*/ 1839685 h 2253342"/>
                    <a:gd name="connsiteX45" fmla="*/ 1578428 w 1878114"/>
                    <a:gd name="connsiteY45" fmla="*/ 1807028 h 2253342"/>
                    <a:gd name="connsiteX46" fmla="*/ 1654628 w 1878114"/>
                    <a:gd name="connsiteY46" fmla="*/ 1730828 h 2253342"/>
                    <a:gd name="connsiteX47" fmla="*/ 1676400 w 1878114"/>
                    <a:gd name="connsiteY47" fmla="*/ 1709057 h 2253342"/>
                    <a:gd name="connsiteX48" fmla="*/ 1698171 w 1878114"/>
                    <a:gd name="connsiteY48" fmla="*/ 1676400 h 2253342"/>
                    <a:gd name="connsiteX49" fmla="*/ 1719943 w 1878114"/>
                    <a:gd name="connsiteY49" fmla="*/ 1654628 h 2253342"/>
                    <a:gd name="connsiteX50" fmla="*/ 1763485 w 1878114"/>
                    <a:gd name="connsiteY50" fmla="*/ 1578428 h 2253342"/>
                    <a:gd name="connsiteX51" fmla="*/ 1817914 w 1878114"/>
                    <a:gd name="connsiteY51" fmla="*/ 1513114 h 2253342"/>
                    <a:gd name="connsiteX52" fmla="*/ 1861457 w 1878114"/>
                    <a:gd name="connsiteY52" fmla="*/ 1447800 h 2253342"/>
                    <a:gd name="connsiteX53" fmla="*/ 1861457 w 1878114"/>
                    <a:gd name="connsiteY53" fmla="*/ 1251857 h 2253342"/>
                    <a:gd name="connsiteX54" fmla="*/ 1839685 w 1878114"/>
                    <a:gd name="connsiteY54" fmla="*/ 1175657 h 2253342"/>
                    <a:gd name="connsiteX55" fmla="*/ 1817914 w 1878114"/>
                    <a:gd name="connsiteY55" fmla="*/ 1066800 h 2253342"/>
                    <a:gd name="connsiteX56" fmla="*/ 1785257 w 1878114"/>
                    <a:gd name="connsiteY56" fmla="*/ 957942 h 2253342"/>
                    <a:gd name="connsiteX57" fmla="*/ 1763485 w 1878114"/>
                    <a:gd name="connsiteY57" fmla="*/ 936171 h 2253342"/>
                    <a:gd name="connsiteX58" fmla="*/ 1730828 w 1878114"/>
                    <a:gd name="connsiteY58" fmla="*/ 881742 h 2253342"/>
                    <a:gd name="connsiteX59" fmla="*/ 1665514 w 1878114"/>
                    <a:gd name="connsiteY59" fmla="*/ 783771 h 2253342"/>
                    <a:gd name="connsiteX60" fmla="*/ 1643743 w 1878114"/>
                    <a:gd name="connsiteY60" fmla="*/ 751114 h 2253342"/>
                    <a:gd name="connsiteX61" fmla="*/ 1633602 w 1878114"/>
                    <a:gd name="connsiteY61" fmla="*/ 696685 h 2253342"/>
                    <a:gd name="connsiteX62" fmla="*/ 1622965 w 1878114"/>
                    <a:gd name="connsiteY62" fmla="*/ 653142 h 2253342"/>
                    <a:gd name="connsiteX63" fmla="*/ 1606513 w 1878114"/>
                    <a:gd name="connsiteY63" fmla="*/ 620485 h 2253342"/>
                    <a:gd name="connsiteX64" fmla="*/ 1524000 w 1878114"/>
                    <a:gd name="connsiteY64" fmla="*/ 544285 h 2253342"/>
                    <a:gd name="connsiteX65" fmla="*/ 1502228 w 1878114"/>
                    <a:gd name="connsiteY65" fmla="*/ 478971 h 2253342"/>
                    <a:gd name="connsiteX66" fmla="*/ 1491343 w 1878114"/>
                    <a:gd name="connsiteY66" fmla="*/ 446314 h 2253342"/>
                    <a:gd name="connsiteX67" fmla="*/ 1436914 w 1878114"/>
                    <a:gd name="connsiteY67" fmla="*/ 391885 h 2253342"/>
                    <a:gd name="connsiteX68" fmla="*/ 1382485 w 1878114"/>
                    <a:gd name="connsiteY68" fmla="*/ 337457 h 2253342"/>
                    <a:gd name="connsiteX69" fmla="*/ 1360714 w 1878114"/>
                    <a:gd name="connsiteY69" fmla="*/ 315685 h 2253342"/>
                    <a:gd name="connsiteX70" fmla="*/ 1295400 w 1878114"/>
                    <a:gd name="connsiteY70" fmla="*/ 293914 h 2253342"/>
                    <a:gd name="connsiteX71" fmla="*/ 1262743 w 1878114"/>
                    <a:gd name="connsiteY71" fmla="*/ 283028 h 2253342"/>
                    <a:gd name="connsiteX72" fmla="*/ 1186543 w 1878114"/>
                    <a:gd name="connsiteY72" fmla="*/ 261257 h 2253342"/>
                    <a:gd name="connsiteX73" fmla="*/ 1132114 w 1878114"/>
                    <a:gd name="connsiteY73" fmla="*/ 217714 h 2253342"/>
                    <a:gd name="connsiteX74" fmla="*/ 1077685 w 1878114"/>
                    <a:gd name="connsiteY74" fmla="*/ 174171 h 2253342"/>
                    <a:gd name="connsiteX75" fmla="*/ 1045028 w 1878114"/>
                    <a:gd name="connsiteY75" fmla="*/ 163285 h 2253342"/>
                    <a:gd name="connsiteX76" fmla="*/ 1012371 w 1878114"/>
                    <a:gd name="connsiteY76" fmla="*/ 141514 h 2253342"/>
                    <a:gd name="connsiteX77" fmla="*/ 979714 w 1878114"/>
                    <a:gd name="connsiteY77" fmla="*/ 130628 h 2253342"/>
                    <a:gd name="connsiteX78" fmla="*/ 881743 w 1878114"/>
                    <a:gd name="connsiteY78" fmla="*/ 76200 h 2253342"/>
                    <a:gd name="connsiteX79" fmla="*/ 827314 w 1878114"/>
                    <a:gd name="connsiteY79" fmla="*/ 32657 h 2253342"/>
                    <a:gd name="connsiteX80" fmla="*/ 685800 w 1878114"/>
                    <a:gd name="connsiteY80" fmla="*/ 0 h 2253342"/>
                    <a:gd name="connsiteX81" fmla="*/ 533400 w 1878114"/>
                    <a:gd name="connsiteY81" fmla="*/ 21771 h 2253342"/>
                    <a:gd name="connsiteX82" fmla="*/ 511628 w 1878114"/>
                    <a:gd name="connsiteY82" fmla="*/ 43542 h 2253342"/>
                    <a:gd name="connsiteX83" fmla="*/ 478971 w 1878114"/>
                    <a:gd name="connsiteY83" fmla="*/ 97971 h 2253342"/>
                    <a:gd name="connsiteX84" fmla="*/ 468085 w 1878114"/>
                    <a:gd name="connsiteY84" fmla="*/ 130628 h 2253342"/>
                    <a:gd name="connsiteX85" fmla="*/ 446314 w 1878114"/>
                    <a:gd name="connsiteY85" fmla="*/ 163285 h 2253342"/>
                    <a:gd name="connsiteX86" fmla="*/ 435428 w 1878114"/>
                    <a:gd name="connsiteY86" fmla="*/ 217714 h 2253342"/>
                    <a:gd name="connsiteX87" fmla="*/ 424543 w 1878114"/>
                    <a:gd name="connsiteY87" fmla="*/ 250371 h 2253342"/>
                    <a:gd name="connsiteX88" fmla="*/ 413657 w 1878114"/>
                    <a:gd name="connsiteY88" fmla="*/ 293914 h 2253342"/>
                    <a:gd name="connsiteX89" fmla="*/ 381000 w 1878114"/>
                    <a:gd name="connsiteY89" fmla="*/ 348342 h 2253342"/>
                    <a:gd name="connsiteX0" fmla="*/ 381000 w 1878114"/>
                    <a:gd name="connsiteY0" fmla="*/ 348342 h 2253342"/>
                    <a:gd name="connsiteX1" fmla="*/ 381000 w 1878114"/>
                    <a:gd name="connsiteY1" fmla="*/ 348342 h 2253342"/>
                    <a:gd name="connsiteX2" fmla="*/ 293914 w 1878114"/>
                    <a:gd name="connsiteY2" fmla="*/ 457200 h 2253342"/>
                    <a:gd name="connsiteX3" fmla="*/ 283028 w 1878114"/>
                    <a:gd name="connsiteY3" fmla="*/ 489857 h 2253342"/>
                    <a:gd name="connsiteX4" fmla="*/ 250371 w 1878114"/>
                    <a:gd name="connsiteY4" fmla="*/ 511628 h 2253342"/>
                    <a:gd name="connsiteX5" fmla="*/ 228600 w 1878114"/>
                    <a:gd name="connsiteY5" fmla="*/ 533400 h 2253342"/>
                    <a:gd name="connsiteX6" fmla="*/ 185057 w 1878114"/>
                    <a:gd name="connsiteY6" fmla="*/ 598714 h 2253342"/>
                    <a:gd name="connsiteX7" fmla="*/ 108857 w 1878114"/>
                    <a:gd name="connsiteY7" fmla="*/ 685800 h 2253342"/>
                    <a:gd name="connsiteX8" fmla="*/ 43543 w 1878114"/>
                    <a:gd name="connsiteY8" fmla="*/ 762000 h 2253342"/>
                    <a:gd name="connsiteX9" fmla="*/ 0 w 1878114"/>
                    <a:gd name="connsiteY9" fmla="*/ 892628 h 2253342"/>
                    <a:gd name="connsiteX10" fmla="*/ 10885 w 1878114"/>
                    <a:gd name="connsiteY10" fmla="*/ 1023257 h 2253342"/>
                    <a:gd name="connsiteX11" fmla="*/ 108857 w 1878114"/>
                    <a:gd name="connsiteY11" fmla="*/ 1175657 h 2253342"/>
                    <a:gd name="connsiteX12" fmla="*/ 130628 w 1878114"/>
                    <a:gd name="connsiteY12" fmla="*/ 1208314 h 2253342"/>
                    <a:gd name="connsiteX13" fmla="*/ 185057 w 1878114"/>
                    <a:gd name="connsiteY13" fmla="*/ 1251857 h 2253342"/>
                    <a:gd name="connsiteX14" fmla="*/ 228600 w 1878114"/>
                    <a:gd name="connsiteY14" fmla="*/ 1306285 h 2253342"/>
                    <a:gd name="connsiteX15" fmla="*/ 239485 w 1878114"/>
                    <a:gd name="connsiteY15" fmla="*/ 1338942 h 2253342"/>
                    <a:gd name="connsiteX16" fmla="*/ 217714 w 1878114"/>
                    <a:gd name="connsiteY16" fmla="*/ 1534885 h 2253342"/>
                    <a:gd name="connsiteX17" fmla="*/ 206828 w 1878114"/>
                    <a:gd name="connsiteY17" fmla="*/ 1567542 h 2253342"/>
                    <a:gd name="connsiteX18" fmla="*/ 217714 w 1878114"/>
                    <a:gd name="connsiteY18" fmla="*/ 1709057 h 2253342"/>
                    <a:gd name="connsiteX19" fmla="*/ 239485 w 1878114"/>
                    <a:gd name="connsiteY19" fmla="*/ 1741714 h 2253342"/>
                    <a:gd name="connsiteX20" fmla="*/ 283028 w 1878114"/>
                    <a:gd name="connsiteY20" fmla="*/ 1785257 h 2253342"/>
                    <a:gd name="connsiteX21" fmla="*/ 304800 w 1878114"/>
                    <a:gd name="connsiteY21" fmla="*/ 1807028 h 2253342"/>
                    <a:gd name="connsiteX22" fmla="*/ 326571 w 1878114"/>
                    <a:gd name="connsiteY22" fmla="*/ 1828800 h 2253342"/>
                    <a:gd name="connsiteX23" fmla="*/ 359228 w 1878114"/>
                    <a:gd name="connsiteY23" fmla="*/ 1850571 h 2253342"/>
                    <a:gd name="connsiteX24" fmla="*/ 402771 w 1878114"/>
                    <a:gd name="connsiteY24" fmla="*/ 1905000 h 2253342"/>
                    <a:gd name="connsiteX25" fmla="*/ 424543 w 1878114"/>
                    <a:gd name="connsiteY25" fmla="*/ 1937657 h 2253342"/>
                    <a:gd name="connsiteX26" fmla="*/ 500743 w 1878114"/>
                    <a:gd name="connsiteY26" fmla="*/ 2002971 h 2253342"/>
                    <a:gd name="connsiteX27" fmla="*/ 587828 w 1878114"/>
                    <a:gd name="connsiteY27" fmla="*/ 2079171 h 2253342"/>
                    <a:gd name="connsiteX28" fmla="*/ 609600 w 1878114"/>
                    <a:gd name="connsiteY28" fmla="*/ 2100942 h 2253342"/>
                    <a:gd name="connsiteX29" fmla="*/ 674914 w 1878114"/>
                    <a:gd name="connsiteY29" fmla="*/ 2122714 h 2253342"/>
                    <a:gd name="connsiteX30" fmla="*/ 707571 w 1878114"/>
                    <a:gd name="connsiteY30" fmla="*/ 2133600 h 2253342"/>
                    <a:gd name="connsiteX31" fmla="*/ 783771 w 1878114"/>
                    <a:gd name="connsiteY31" fmla="*/ 2177142 h 2253342"/>
                    <a:gd name="connsiteX32" fmla="*/ 881743 w 1878114"/>
                    <a:gd name="connsiteY32" fmla="*/ 2198914 h 2253342"/>
                    <a:gd name="connsiteX33" fmla="*/ 968828 w 1878114"/>
                    <a:gd name="connsiteY33" fmla="*/ 2220685 h 2253342"/>
                    <a:gd name="connsiteX34" fmla="*/ 1034143 w 1878114"/>
                    <a:gd name="connsiteY34" fmla="*/ 2242457 h 2253342"/>
                    <a:gd name="connsiteX35" fmla="*/ 1066800 w 1878114"/>
                    <a:gd name="connsiteY35" fmla="*/ 2253342 h 2253342"/>
                    <a:gd name="connsiteX36" fmla="*/ 1208314 w 1878114"/>
                    <a:gd name="connsiteY36" fmla="*/ 2242457 h 2253342"/>
                    <a:gd name="connsiteX37" fmla="*/ 1273628 w 1878114"/>
                    <a:gd name="connsiteY37" fmla="*/ 2177142 h 2253342"/>
                    <a:gd name="connsiteX38" fmla="*/ 1328057 w 1878114"/>
                    <a:gd name="connsiteY38" fmla="*/ 2122714 h 2253342"/>
                    <a:gd name="connsiteX39" fmla="*/ 1349828 w 1878114"/>
                    <a:gd name="connsiteY39" fmla="*/ 2090057 h 2253342"/>
                    <a:gd name="connsiteX40" fmla="*/ 1404257 w 1878114"/>
                    <a:gd name="connsiteY40" fmla="*/ 2035628 h 2253342"/>
                    <a:gd name="connsiteX41" fmla="*/ 1469571 w 1878114"/>
                    <a:gd name="connsiteY41" fmla="*/ 1970314 h 2253342"/>
                    <a:gd name="connsiteX42" fmla="*/ 1513114 w 1878114"/>
                    <a:gd name="connsiteY42" fmla="*/ 1905000 h 2253342"/>
                    <a:gd name="connsiteX43" fmla="*/ 1556657 w 1878114"/>
                    <a:gd name="connsiteY43" fmla="*/ 1839685 h 2253342"/>
                    <a:gd name="connsiteX44" fmla="*/ 1578428 w 1878114"/>
                    <a:gd name="connsiteY44" fmla="*/ 1807028 h 2253342"/>
                    <a:gd name="connsiteX45" fmla="*/ 1654628 w 1878114"/>
                    <a:gd name="connsiteY45" fmla="*/ 1730828 h 2253342"/>
                    <a:gd name="connsiteX46" fmla="*/ 1676400 w 1878114"/>
                    <a:gd name="connsiteY46" fmla="*/ 1709057 h 2253342"/>
                    <a:gd name="connsiteX47" fmla="*/ 1698171 w 1878114"/>
                    <a:gd name="connsiteY47" fmla="*/ 1676400 h 2253342"/>
                    <a:gd name="connsiteX48" fmla="*/ 1719943 w 1878114"/>
                    <a:gd name="connsiteY48" fmla="*/ 1654628 h 2253342"/>
                    <a:gd name="connsiteX49" fmla="*/ 1763485 w 1878114"/>
                    <a:gd name="connsiteY49" fmla="*/ 1578428 h 2253342"/>
                    <a:gd name="connsiteX50" fmla="*/ 1817914 w 1878114"/>
                    <a:gd name="connsiteY50" fmla="*/ 1513114 h 2253342"/>
                    <a:gd name="connsiteX51" fmla="*/ 1861457 w 1878114"/>
                    <a:gd name="connsiteY51" fmla="*/ 1447800 h 2253342"/>
                    <a:gd name="connsiteX52" fmla="*/ 1861457 w 1878114"/>
                    <a:gd name="connsiteY52" fmla="*/ 1251857 h 2253342"/>
                    <a:gd name="connsiteX53" fmla="*/ 1839685 w 1878114"/>
                    <a:gd name="connsiteY53" fmla="*/ 1175657 h 2253342"/>
                    <a:gd name="connsiteX54" fmla="*/ 1817914 w 1878114"/>
                    <a:gd name="connsiteY54" fmla="*/ 1066800 h 2253342"/>
                    <a:gd name="connsiteX55" fmla="*/ 1785257 w 1878114"/>
                    <a:gd name="connsiteY55" fmla="*/ 957942 h 2253342"/>
                    <a:gd name="connsiteX56" fmla="*/ 1763485 w 1878114"/>
                    <a:gd name="connsiteY56" fmla="*/ 936171 h 2253342"/>
                    <a:gd name="connsiteX57" fmla="*/ 1730828 w 1878114"/>
                    <a:gd name="connsiteY57" fmla="*/ 881742 h 2253342"/>
                    <a:gd name="connsiteX58" fmla="*/ 1665514 w 1878114"/>
                    <a:gd name="connsiteY58" fmla="*/ 783771 h 2253342"/>
                    <a:gd name="connsiteX59" fmla="*/ 1643743 w 1878114"/>
                    <a:gd name="connsiteY59" fmla="*/ 751114 h 2253342"/>
                    <a:gd name="connsiteX60" fmla="*/ 1633602 w 1878114"/>
                    <a:gd name="connsiteY60" fmla="*/ 696685 h 2253342"/>
                    <a:gd name="connsiteX61" fmla="*/ 1622965 w 1878114"/>
                    <a:gd name="connsiteY61" fmla="*/ 653142 h 2253342"/>
                    <a:gd name="connsiteX62" fmla="*/ 1606513 w 1878114"/>
                    <a:gd name="connsiteY62" fmla="*/ 620485 h 2253342"/>
                    <a:gd name="connsiteX63" fmla="*/ 1524000 w 1878114"/>
                    <a:gd name="connsiteY63" fmla="*/ 544285 h 2253342"/>
                    <a:gd name="connsiteX64" fmla="*/ 1502228 w 1878114"/>
                    <a:gd name="connsiteY64" fmla="*/ 478971 h 2253342"/>
                    <a:gd name="connsiteX65" fmla="*/ 1491343 w 1878114"/>
                    <a:gd name="connsiteY65" fmla="*/ 446314 h 2253342"/>
                    <a:gd name="connsiteX66" fmla="*/ 1436914 w 1878114"/>
                    <a:gd name="connsiteY66" fmla="*/ 391885 h 2253342"/>
                    <a:gd name="connsiteX67" fmla="*/ 1382485 w 1878114"/>
                    <a:gd name="connsiteY67" fmla="*/ 337457 h 2253342"/>
                    <a:gd name="connsiteX68" fmla="*/ 1360714 w 1878114"/>
                    <a:gd name="connsiteY68" fmla="*/ 315685 h 2253342"/>
                    <a:gd name="connsiteX69" fmla="*/ 1295400 w 1878114"/>
                    <a:gd name="connsiteY69" fmla="*/ 293914 h 2253342"/>
                    <a:gd name="connsiteX70" fmla="*/ 1262743 w 1878114"/>
                    <a:gd name="connsiteY70" fmla="*/ 283028 h 2253342"/>
                    <a:gd name="connsiteX71" fmla="*/ 1186543 w 1878114"/>
                    <a:gd name="connsiteY71" fmla="*/ 261257 h 2253342"/>
                    <a:gd name="connsiteX72" fmla="*/ 1132114 w 1878114"/>
                    <a:gd name="connsiteY72" fmla="*/ 217714 h 2253342"/>
                    <a:gd name="connsiteX73" fmla="*/ 1077685 w 1878114"/>
                    <a:gd name="connsiteY73" fmla="*/ 174171 h 2253342"/>
                    <a:gd name="connsiteX74" fmla="*/ 1045028 w 1878114"/>
                    <a:gd name="connsiteY74" fmla="*/ 163285 h 2253342"/>
                    <a:gd name="connsiteX75" fmla="*/ 1012371 w 1878114"/>
                    <a:gd name="connsiteY75" fmla="*/ 141514 h 2253342"/>
                    <a:gd name="connsiteX76" fmla="*/ 979714 w 1878114"/>
                    <a:gd name="connsiteY76" fmla="*/ 130628 h 2253342"/>
                    <a:gd name="connsiteX77" fmla="*/ 881743 w 1878114"/>
                    <a:gd name="connsiteY77" fmla="*/ 76200 h 2253342"/>
                    <a:gd name="connsiteX78" fmla="*/ 827314 w 1878114"/>
                    <a:gd name="connsiteY78" fmla="*/ 32657 h 2253342"/>
                    <a:gd name="connsiteX79" fmla="*/ 685800 w 1878114"/>
                    <a:gd name="connsiteY79" fmla="*/ 0 h 2253342"/>
                    <a:gd name="connsiteX80" fmla="*/ 533400 w 1878114"/>
                    <a:gd name="connsiteY80" fmla="*/ 21771 h 2253342"/>
                    <a:gd name="connsiteX81" fmla="*/ 511628 w 1878114"/>
                    <a:gd name="connsiteY81" fmla="*/ 43542 h 2253342"/>
                    <a:gd name="connsiteX82" fmla="*/ 478971 w 1878114"/>
                    <a:gd name="connsiteY82" fmla="*/ 97971 h 2253342"/>
                    <a:gd name="connsiteX83" fmla="*/ 468085 w 1878114"/>
                    <a:gd name="connsiteY83" fmla="*/ 130628 h 2253342"/>
                    <a:gd name="connsiteX84" fmla="*/ 446314 w 1878114"/>
                    <a:gd name="connsiteY84" fmla="*/ 163285 h 2253342"/>
                    <a:gd name="connsiteX85" fmla="*/ 435428 w 1878114"/>
                    <a:gd name="connsiteY85" fmla="*/ 217714 h 2253342"/>
                    <a:gd name="connsiteX86" fmla="*/ 424543 w 1878114"/>
                    <a:gd name="connsiteY86" fmla="*/ 250371 h 2253342"/>
                    <a:gd name="connsiteX87" fmla="*/ 413657 w 1878114"/>
                    <a:gd name="connsiteY87" fmla="*/ 293914 h 2253342"/>
                    <a:gd name="connsiteX88" fmla="*/ 381000 w 1878114"/>
                    <a:gd name="connsiteY88" fmla="*/ 348342 h 2253342"/>
                    <a:gd name="connsiteX0" fmla="*/ 381000 w 1878114"/>
                    <a:gd name="connsiteY0" fmla="*/ 348342 h 2253342"/>
                    <a:gd name="connsiteX1" fmla="*/ 381000 w 1878114"/>
                    <a:gd name="connsiteY1" fmla="*/ 348342 h 2253342"/>
                    <a:gd name="connsiteX2" fmla="*/ 293914 w 1878114"/>
                    <a:gd name="connsiteY2" fmla="*/ 457200 h 2253342"/>
                    <a:gd name="connsiteX3" fmla="*/ 283028 w 1878114"/>
                    <a:gd name="connsiteY3" fmla="*/ 489857 h 2253342"/>
                    <a:gd name="connsiteX4" fmla="*/ 250371 w 1878114"/>
                    <a:gd name="connsiteY4" fmla="*/ 511628 h 2253342"/>
                    <a:gd name="connsiteX5" fmla="*/ 228600 w 1878114"/>
                    <a:gd name="connsiteY5" fmla="*/ 533400 h 2253342"/>
                    <a:gd name="connsiteX6" fmla="*/ 185057 w 1878114"/>
                    <a:gd name="connsiteY6" fmla="*/ 598714 h 2253342"/>
                    <a:gd name="connsiteX7" fmla="*/ 108857 w 1878114"/>
                    <a:gd name="connsiteY7" fmla="*/ 685800 h 2253342"/>
                    <a:gd name="connsiteX8" fmla="*/ 43543 w 1878114"/>
                    <a:gd name="connsiteY8" fmla="*/ 762000 h 2253342"/>
                    <a:gd name="connsiteX9" fmla="*/ 0 w 1878114"/>
                    <a:gd name="connsiteY9" fmla="*/ 892628 h 2253342"/>
                    <a:gd name="connsiteX10" fmla="*/ 10885 w 1878114"/>
                    <a:gd name="connsiteY10" fmla="*/ 1023257 h 2253342"/>
                    <a:gd name="connsiteX11" fmla="*/ 108857 w 1878114"/>
                    <a:gd name="connsiteY11" fmla="*/ 1175657 h 2253342"/>
                    <a:gd name="connsiteX12" fmla="*/ 185057 w 1878114"/>
                    <a:gd name="connsiteY12" fmla="*/ 1251857 h 2253342"/>
                    <a:gd name="connsiteX13" fmla="*/ 228600 w 1878114"/>
                    <a:gd name="connsiteY13" fmla="*/ 1306285 h 2253342"/>
                    <a:gd name="connsiteX14" fmla="*/ 239485 w 1878114"/>
                    <a:gd name="connsiteY14" fmla="*/ 1338942 h 2253342"/>
                    <a:gd name="connsiteX15" fmla="*/ 217714 w 1878114"/>
                    <a:gd name="connsiteY15" fmla="*/ 1534885 h 2253342"/>
                    <a:gd name="connsiteX16" fmla="*/ 206828 w 1878114"/>
                    <a:gd name="connsiteY16" fmla="*/ 1567542 h 2253342"/>
                    <a:gd name="connsiteX17" fmla="*/ 217714 w 1878114"/>
                    <a:gd name="connsiteY17" fmla="*/ 1709057 h 2253342"/>
                    <a:gd name="connsiteX18" fmla="*/ 239485 w 1878114"/>
                    <a:gd name="connsiteY18" fmla="*/ 1741714 h 2253342"/>
                    <a:gd name="connsiteX19" fmla="*/ 283028 w 1878114"/>
                    <a:gd name="connsiteY19" fmla="*/ 1785257 h 2253342"/>
                    <a:gd name="connsiteX20" fmla="*/ 304800 w 1878114"/>
                    <a:gd name="connsiteY20" fmla="*/ 1807028 h 2253342"/>
                    <a:gd name="connsiteX21" fmla="*/ 326571 w 1878114"/>
                    <a:gd name="connsiteY21" fmla="*/ 1828800 h 2253342"/>
                    <a:gd name="connsiteX22" fmla="*/ 359228 w 1878114"/>
                    <a:gd name="connsiteY22" fmla="*/ 1850571 h 2253342"/>
                    <a:gd name="connsiteX23" fmla="*/ 402771 w 1878114"/>
                    <a:gd name="connsiteY23" fmla="*/ 1905000 h 2253342"/>
                    <a:gd name="connsiteX24" fmla="*/ 424543 w 1878114"/>
                    <a:gd name="connsiteY24" fmla="*/ 1937657 h 2253342"/>
                    <a:gd name="connsiteX25" fmla="*/ 500743 w 1878114"/>
                    <a:gd name="connsiteY25" fmla="*/ 2002971 h 2253342"/>
                    <a:gd name="connsiteX26" fmla="*/ 587828 w 1878114"/>
                    <a:gd name="connsiteY26" fmla="*/ 2079171 h 2253342"/>
                    <a:gd name="connsiteX27" fmla="*/ 609600 w 1878114"/>
                    <a:gd name="connsiteY27" fmla="*/ 2100942 h 2253342"/>
                    <a:gd name="connsiteX28" fmla="*/ 674914 w 1878114"/>
                    <a:gd name="connsiteY28" fmla="*/ 2122714 h 2253342"/>
                    <a:gd name="connsiteX29" fmla="*/ 707571 w 1878114"/>
                    <a:gd name="connsiteY29" fmla="*/ 2133600 h 2253342"/>
                    <a:gd name="connsiteX30" fmla="*/ 783771 w 1878114"/>
                    <a:gd name="connsiteY30" fmla="*/ 2177142 h 2253342"/>
                    <a:gd name="connsiteX31" fmla="*/ 881743 w 1878114"/>
                    <a:gd name="connsiteY31" fmla="*/ 2198914 h 2253342"/>
                    <a:gd name="connsiteX32" fmla="*/ 968828 w 1878114"/>
                    <a:gd name="connsiteY32" fmla="*/ 2220685 h 2253342"/>
                    <a:gd name="connsiteX33" fmla="*/ 1034143 w 1878114"/>
                    <a:gd name="connsiteY33" fmla="*/ 2242457 h 2253342"/>
                    <a:gd name="connsiteX34" fmla="*/ 1066800 w 1878114"/>
                    <a:gd name="connsiteY34" fmla="*/ 2253342 h 2253342"/>
                    <a:gd name="connsiteX35" fmla="*/ 1208314 w 1878114"/>
                    <a:gd name="connsiteY35" fmla="*/ 2242457 h 2253342"/>
                    <a:gd name="connsiteX36" fmla="*/ 1273628 w 1878114"/>
                    <a:gd name="connsiteY36" fmla="*/ 2177142 h 2253342"/>
                    <a:gd name="connsiteX37" fmla="*/ 1328057 w 1878114"/>
                    <a:gd name="connsiteY37" fmla="*/ 2122714 h 2253342"/>
                    <a:gd name="connsiteX38" fmla="*/ 1349828 w 1878114"/>
                    <a:gd name="connsiteY38" fmla="*/ 2090057 h 2253342"/>
                    <a:gd name="connsiteX39" fmla="*/ 1404257 w 1878114"/>
                    <a:gd name="connsiteY39" fmla="*/ 2035628 h 2253342"/>
                    <a:gd name="connsiteX40" fmla="*/ 1469571 w 1878114"/>
                    <a:gd name="connsiteY40" fmla="*/ 1970314 h 2253342"/>
                    <a:gd name="connsiteX41" fmla="*/ 1513114 w 1878114"/>
                    <a:gd name="connsiteY41" fmla="*/ 1905000 h 2253342"/>
                    <a:gd name="connsiteX42" fmla="*/ 1556657 w 1878114"/>
                    <a:gd name="connsiteY42" fmla="*/ 1839685 h 2253342"/>
                    <a:gd name="connsiteX43" fmla="*/ 1578428 w 1878114"/>
                    <a:gd name="connsiteY43" fmla="*/ 1807028 h 2253342"/>
                    <a:gd name="connsiteX44" fmla="*/ 1654628 w 1878114"/>
                    <a:gd name="connsiteY44" fmla="*/ 1730828 h 2253342"/>
                    <a:gd name="connsiteX45" fmla="*/ 1676400 w 1878114"/>
                    <a:gd name="connsiteY45" fmla="*/ 1709057 h 2253342"/>
                    <a:gd name="connsiteX46" fmla="*/ 1698171 w 1878114"/>
                    <a:gd name="connsiteY46" fmla="*/ 1676400 h 2253342"/>
                    <a:gd name="connsiteX47" fmla="*/ 1719943 w 1878114"/>
                    <a:gd name="connsiteY47" fmla="*/ 1654628 h 2253342"/>
                    <a:gd name="connsiteX48" fmla="*/ 1763485 w 1878114"/>
                    <a:gd name="connsiteY48" fmla="*/ 1578428 h 2253342"/>
                    <a:gd name="connsiteX49" fmla="*/ 1817914 w 1878114"/>
                    <a:gd name="connsiteY49" fmla="*/ 1513114 h 2253342"/>
                    <a:gd name="connsiteX50" fmla="*/ 1861457 w 1878114"/>
                    <a:gd name="connsiteY50" fmla="*/ 1447800 h 2253342"/>
                    <a:gd name="connsiteX51" fmla="*/ 1861457 w 1878114"/>
                    <a:gd name="connsiteY51" fmla="*/ 1251857 h 2253342"/>
                    <a:gd name="connsiteX52" fmla="*/ 1839685 w 1878114"/>
                    <a:gd name="connsiteY52" fmla="*/ 1175657 h 2253342"/>
                    <a:gd name="connsiteX53" fmla="*/ 1817914 w 1878114"/>
                    <a:gd name="connsiteY53" fmla="*/ 1066800 h 2253342"/>
                    <a:gd name="connsiteX54" fmla="*/ 1785257 w 1878114"/>
                    <a:gd name="connsiteY54" fmla="*/ 957942 h 2253342"/>
                    <a:gd name="connsiteX55" fmla="*/ 1763485 w 1878114"/>
                    <a:gd name="connsiteY55" fmla="*/ 936171 h 2253342"/>
                    <a:gd name="connsiteX56" fmla="*/ 1730828 w 1878114"/>
                    <a:gd name="connsiteY56" fmla="*/ 881742 h 2253342"/>
                    <a:gd name="connsiteX57" fmla="*/ 1665514 w 1878114"/>
                    <a:gd name="connsiteY57" fmla="*/ 783771 h 2253342"/>
                    <a:gd name="connsiteX58" fmla="*/ 1643743 w 1878114"/>
                    <a:gd name="connsiteY58" fmla="*/ 751114 h 2253342"/>
                    <a:gd name="connsiteX59" fmla="*/ 1633602 w 1878114"/>
                    <a:gd name="connsiteY59" fmla="*/ 696685 h 2253342"/>
                    <a:gd name="connsiteX60" fmla="*/ 1622965 w 1878114"/>
                    <a:gd name="connsiteY60" fmla="*/ 653142 h 2253342"/>
                    <a:gd name="connsiteX61" fmla="*/ 1606513 w 1878114"/>
                    <a:gd name="connsiteY61" fmla="*/ 620485 h 2253342"/>
                    <a:gd name="connsiteX62" fmla="*/ 1524000 w 1878114"/>
                    <a:gd name="connsiteY62" fmla="*/ 544285 h 2253342"/>
                    <a:gd name="connsiteX63" fmla="*/ 1502228 w 1878114"/>
                    <a:gd name="connsiteY63" fmla="*/ 478971 h 2253342"/>
                    <a:gd name="connsiteX64" fmla="*/ 1491343 w 1878114"/>
                    <a:gd name="connsiteY64" fmla="*/ 446314 h 2253342"/>
                    <a:gd name="connsiteX65" fmla="*/ 1436914 w 1878114"/>
                    <a:gd name="connsiteY65" fmla="*/ 391885 h 2253342"/>
                    <a:gd name="connsiteX66" fmla="*/ 1382485 w 1878114"/>
                    <a:gd name="connsiteY66" fmla="*/ 337457 h 2253342"/>
                    <a:gd name="connsiteX67" fmla="*/ 1360714 w 1878114"/>
                    <a:gd name="connsiteY67" fmla="*/ 315685 h 2253342"/>
                    <a:gd name="connsiteX68" fmla="*/ 1295400 w 1878114"/>
                    <a:gd name="connsiteY68" fmla="*/ 293914 h 2253342"/>
                    <a:gd name="connsiteX69" fmla="*/ 1262743 w 1878114"/>
                    <a:gd name="connsiteY69" fmla="*/ 283028 h 2253342"/>
                    <a:gd name="connsiteX70" fmla="*/ 1186543 w 1878114"/>
                    <a:gd name="connsiteY70" fmla="*/ 261257 h 2253342"/>
                    <a:gd name="connsiteX71" fmla="*/ 1132114 w 1878114"/>
                    <a:gd name="connsiteY71" fmla="*/ 217714 h 2253342"/>
                    <a:gd name="connsiteX72" fmla="*/ 1077685 w 1878114"/>
                    <a:gd name="connsiteY72" fmla="*/ 174171 h 2253342"/>
                    <a:gd name="connsiteX73" fmla="*/ 1045028 w 1878114"/>
                    <a:gd name="connsiteY73" fmla="*/ 163285 h 2253342"/>
                    <a:gd name="connsiteX74" fmla="*/ 1012371 w 1878114"/>
                    <a:gd name="connsiteY74" fmla="*/ 141514 h 2253342"/>
                    <a:gd name="connsiteX75" fmla="*/ 979714 w 1878114"/>
                    <a:gd name="connsiteY75" fmla="*/ 130628 h 2253342"/>
                    <a:gd name="connsiteX76" fmla="*/ 881743 w 1878114"/>
                    <a:gd name="connsiteY76" fmla="*/ 76200 h 2253342"/>
                    <a:gd name="connsiteX77" fmla="*/ 827314 w 1878114"/>
                    <a:gd name="connsiteY77" fmla="*/ 32657 h 2253342"/>
                    <a:gd name="connsiteX78" fmla="*/ 685800 w 1878114"/>
                    <a:gd name="connsiteY78" fmla="*/ 0 h 2253342"/>
                    <a:gd name="connsiteX79" fmla="*/ 533400 w 1878114"/>
                    <a:gd name="connsiteY79" fmla="*/ 21771 h 2253342"/>
                    <a:gd name="connsiteX80" fmla="*/ 511628 w 1878114"/>
                    <a:gd name="connsiteY80" fmla="*/ 43542 h 2253342"/>
                    <a:gd name="connsiteX81" fmla="*/ 478971 w 1878114"/>
                    <a:gd name="connsiteY81" fmla="*/ 97971 h 2253342"/>
                    <a:gd name="connsiteX82" fmla="*/ 468085 w 1878114"/>
                    <a:gd name="connsiteY82" fmla="*/ 130628 h 2253342"/>
                    <a:gd name="connsiteX83" fmla="*/ 446314 w 1878114"/>
                    <a:gd name="connsiteY83" fmla="*/ 163285 h 2253342"/>
                    <a:gd name="connsiteX84" fmla="*/ 435428 w 1878114"/>
                    <a:gd name="connsiteY84" fmla="*/ 217714 h 2253342"/>
                    <a:gd name="connsiteX85" fmla="*/ 424543 w 1878114"/>
                    <a:gd name="connsiteY85" fmla="*/ 250371 h 2253342"/>
                    <a:gd name="connsiteX86" fmla="*/ 413657 w 1878114"/>
                    <a:gd name="connsiteY86" fmla="*/ 293914 h 2253342"/>
                    <a:gd name="connsiteX87" fmla="*/ 381000 w 1878114"/>
                    <a:gd name="connsiteY87" fmla="*/ 348342 h 2253342"/>
                    <a:gd name="connsiteX0" fmla="*/ 381000 w 1878114"/>
                    <a:gd name="connsiteY0" fmla="*/ 348342 h 2253342"/>
                    <a:gd name="connsiteX1" fmla="*/ 381000 w 1878114"/>
                    <a:gd name="connsiteY1" fmla="*/ 348342 h 2253342"/>
                    <a:gd name="connsiteX2" fmla="*/ 293914 w 1878114"/>
                    <a:gd name="connsiteY2" fmla="*/ 457200 h 2253342"/>
                    <a:gd name="connsiteX3" fmla="*/ 283028 w 1878114"/>
                    <a:gd name="connsiteY3" fmla="*/ 489857 h 2253342"/>
                    <a:gd name="connsiteX4" fmla="*/ 250371 w 1878114"/>
                    <a:gd name="connsiteY4" fmla="*/ 511628 h 2253342"/>
                    <a:gd name="connsiteX5" fmla="*/ 228600 w 1878114"/>
                    <a:gd name="connsiteY5" fmla="*/ 533400 h 2253342"/>
                    <a:gd name="connsiteX6" fmla="*/ 185057 w 1878114"/>
                    <a:gd name="connsiteY6" fmla="*/ 598714 h 2253342"/>
                    <a:gd name="connsiteX7" fmla="*/ 108857 w 1878114"/>
                    <a:gd name="connsiteY7" fmla="*/ 685800 h 2253342"/>
                    <a:gd name="connsiteX8" fmla="*/ 43543 w 1878114"/>
                    <a:gd name="connsiteY8" fmla="*/ 762000 h 2253342"/>
                    <a:gd name="connsiteX9" fmla="*/ 0 w 1878114"/>
                    <a:gd name="connsiteY9" fmla="*/ 892628 h 2253342"/>
                    <a:gd name="connsiteX10" fmla="*/ 105539 w 1878114"/>
                    <a:gd name="connsiteY10" fmla="*/ 1001173 h 2253342"/>
                    <a:gd name="connsiteX11" fmla="*/ 108857 w 1878114"/>
                    <a:gd name="connsiteY11" fmla="*/ 1175657 h 2253342"/>
                    <a:gd name="connsiteX12" fmla="*/ 185057 w 1878114"/>
                    <a:gd name="connsiteY12" fmla="*/ 1251857 h 2253342"/>
                    <a:gd name="connsiteX13" fmla="*/ 228600 w 1878114"/>
                    <a:gd name="connsiteY13" fmla="*/ 1306285 h 2253342"/>
                    <a:gd name="connsiteX14" fmla="*/ 239485 w 1878114"/>
                    <a:gd name="connsiteY14" fmla="*/ 1338942 h 2253342"/>
                    <a:gd name="connsiteX15" fmla="*/ 217714 w 1878114"/>
                    <a:gd name="connsiteY15" fmla="*/ 1534885 h 2253342"/>
                    <a:gd name="connsiteX16" fmla="*/ 206828 w 1878114"/>
                    <a:gd name="connsiteY16" fmla="*/ 1567542 h 2253342"/>
                    <a:gd name="connsiteX17" fmla="*/ 217714 w 1878114"/>
                    <a:gd name="connsiteY17" fmla="*/ 1709057 h 2253342"/>
                    <a:gd name="connsiteX18" fmla="*/ 239485 w 1878114"/>
                    <a:gd name="connsiteY18" fmla="*/ 1741714 h 2253342"/>
                    <a:gd name="connsiteX19" fmla="*/ 283028 w 1878114"/>
                    <a:gd name="connsiteY19" fmla="*/ 1785257 h 2253342"/>
                    <a:gd name="connsiteX20" fmla="*/ 304800 w 1878114"/>
                    <a:gd name="connsiteY20" fmla="*/ 1807028 h 2253342"/>
                    <a:gd name="connsiteX21" fmla="*/ 326571 w 1878114"/>
                    <a:gd name="connsiteY21" fmla="*/ 1828800 h 2253342"/>
                    <a:gd name="connsiteX22" fmla="*/ 359228 w 1878114"/>
                    <a:gd name="connsiteY22" fmla="*/ 1850571 h 2253342"/>
                    <a:gd name="connsiteX23" fmla="*/ 402771 w 1878114"/>
                    <a:gd name="connsiteY23" fmla="*/ 1905000 h 2253342"/>
                    <a:gd name="connsiteX24" fmla="*/ 424543 w 1878114"/>
                    <a:gd name="connsiteY24" fmla="*/ 1937657 h 2253342"/>
                    <a:gd name="connsiteX25" fmla="*/ 500743 w 1878114"/>
                    <a:gd name="connsiteY25" fmla="*/ 2002971 h 2253342"/>
                    <a:gd name="connsiteX26" fmla="*/ 587828 w 1878114"/>
                    <a:gd name="connsiteY26" fmla="*/ 2079171 h 2253342"/>
                    <a:gd name="connsiteX27" fmla="*/ 609600 w 1878114"/>
                    <a:gd name="connsiteY27" fmla="*/ 2100942 h 2253342"/>
                    <a:gd name="connsiteX28" fmla="*/ 674914 w 1878114"/>
                    <a:gd name="connsiteY28" fmla="*/ 2122714 h 2253342"/>
                    <a:gd name="connsiteX29" fmla="*/ 707571 w 1878114"/>
                    <a:gd name="connsiteY29" fmla="*/ 2133600 h 2253342"/>
                    <a:gd name="connsiteX30" fmla="*/ 783771 w 1878114"/>
                    <a:gd name="connsiteY30" fmla="*/ 2177142 h 2253342"/>
                    <a:gd name="connsiteX31" fmla="*/ 881743 w 1878114"/>
                    <a:gd name="connsiteY31" fmla="*/ 2198914 h 2253342"/>
                    <a:gd name="connsiteX32" fmla="*/ 968828 w 1878114"/>
                    <a:gd name="connsiteY32" fmla="*/ 2220685 h 2253342"/>
                    <a:gd name="connsiteX33" fmla="*/ 1034143 w 1878114"/>
                    <a:gd name="connsiteY33" fmla="*/ 2242457 h 2253342"/>
                    <a:gd name="connsiteX34" fmla="*/ 1066800 w 1878114"/>
                    <a:gd name="connsiteY34" fmla="*/ 2253342 h 2253342"/>
                    <a:gd name="connsiteX35" fmla="*/ 1208314 w 1878114"/>
                    <a:gd name="connsiteY35" fmla="*/ 2242457 h 2253342"/>
                    <a:gd name="connsiteX36" fmla="*/ 1273628 w 1878114"/>
                    <a:gd name="connsiteY36" fmla="*/ 2177142 h 2253342"/>
                    <a:gd name="connsiteX37" fmla="*/ 1328057 w 1878114"/>
                    <a:gd name="connsiteY37" fmla="*/ 2122714 h 2253342"/>
                    <a:gd name="connsiteX38" fmla="*/ 1349828 w 1878114"/>
                    <a:gd name="connsiteY38" fmla="*/ 2090057 h 2253342"/>
                    <a:gd name="connsiteX39" fmla="*/ 1404257 w 1878114"/>
                    <a:gd name="connsiteY39" fmla="*/ 2035628 h 2253342"/>
                    <a:gd name="connsiteX40" fmla="*/ 1469571 w 1878114"/>
                    <a:gd name="connsiteY40" fmla="*/ 1970314 h 2253342"/>
                    <a:gd name="connsiteX41" fmla="*/ 1513114 w 1878114"/>
                    <a:gd name="connsiteY41" fmla="*/ 1905000 h 2253342"/>
                    <a:gd name="connsiteX42" fmla="*/ 1556657 w 1878114"/>
                    <a:gd name="connsiteY42" fmla="*/ 1839685 h 2253342"/>
                    <a:gd name="connsiteX43" fmla="*/ 1578428 w 1878114"/>
                    <a:gd name="connsiteY43" fmla="*/ 1807028 h 2253342"/>
                    <a:gd name="connsiteX44" fmla="*/ 1654628 w 1878114"/>
                    <a:gd name="connsiteY44" fmla="*/ 1730828 h 2253342"/>
                    <a:gd name="connsiteX45" fmla="*/ 1676400 w 1878114"/>
                    <a:gd name="connsiteY45" fmla="*/ 1709057 h 2253342"/>
                    <a:gd name="connsiteX46" fmla="*/ 1698171 w 1878114"/>
                    <a:gd name="connsiteY46" fmla="*/ 1676400 h 2253342"/>
                    <a:gd name="connsiteX47" fmla="*/ 1719943 w 1878114"/>
                    <a:gd name="connsiteY47" fmla="*/ 1654628 h 2253342"/>
                    <a:gd name="connsiteX48" fmla="*/ 1763485 w 1878114"/>
                    <a:gd name="connsiteY48" fmla="*/ 1578428 h 2253342"/>
                    <a:gd name="connsiteX49" fmla="*/ 1817914 w 1878114"/>
                    <a:gd name="connsiteY49" fmla="*/ 1513114 h 2253342"/>
                    <a:gd name="connsiteX50" fmla="*/ 1861457 w 1878114"/>
                    <a:gd name="connsiteY50" fmla="*/ 1447800 h 2253342"/>
                    <a:gd name="connsiteX51" fmla="*/ 1861457 w 1878114"/>
                    <a:gd name="connsiteY51" fmla="*/ 1251857 h 2253342"/>
                    <a:gd name="connsiteX52" fmla="*/ 1839685 w 1878114"/>
                    <a:gd name="connsiteY52" fmla="*/ 1175657 h 2253342"/>
                    <a:gd name="connsiteX53" fmla="*/ 1817914 w 1878114"/>
                    <a:gd name="connsiteY53" fmla="*/ 1066800 h 2253342"/>
                    <a:gd name="connsiteX54" fmla="*/ 1785257 w 1878114"/>
                    <a:gd name="connsiteY54" fmla="*/ 957942 h 2253342"/>
                    <a:gd name="connsiteX55" fmla="*/ 1763485 w 1878114"/>
                    <a:gd name="connsiteY55" fmla="*/ 936171 h 2253342"/>
                    <a:gd name="connsiteX56" fmla="*/ 1730828 w 1878114"/>
                    <a:gd name="connsiteY56" fmla="*/ 881742 h 2253342"/>
                    <a:gd name="connsiteX57" fmla="*/ 1665514 w 1878114"/>
                    <a:gd name="connsiteY57" fmla="*/ 783771 h 2253342"/>
                    <a:gd name="connsiteX58" fmla="*/ 1643743 w 1878114"/>
                    <a:gd name="connsiteY58" fmla="*/ 751114 h 2253342"/>
                    <a:gd name="connsiteX59" fmla="*/ 1633602 w 1878114"/>
                    <a:gd name="connsiteY59" fmla="*/ 696685 h 2253342"/>
                    <a:gd name="connsiteX60" fmla="*/ 1622965 w 1878114"/>
                    <a:gd name="connsiteY60" fmla="*/ 653142 h 2253342"/>
                    <a:gd name="connsiteX61" fmla="*/ 1606513 w 1878114"/>
                    <a:gd name="connsiteY61" fmla="*/ 620485 h 2253342"/>
                    <a:gd name="connsiteX62" fmla="*/ 1524000 w 1878114"/>
                    <a:gd name="connsiteY62" fmla="*/ 544285 h 2253342"/>
                    <a:gd name="connsiteX63" fmla="*/ 1502228 w 1878114"/>
                    <a:gd name="connsiteY63" fmla="*/ 478971 h 2253342"/>
                    <a:gd name="connsiteX64" fmla="*/ 1491343 w 1878114"/>
                    <a:gd name="connsiteY64" fmla="*/ 446314 h 2253342"/>
                    <a:gd name="connsiteX65" fmla="*/ 1436914 w 1878114"/>
                    <a:gd name="connsiteY65" fmla="*/ 391885 h 2253342"/>
                    <a:gd name="connsiteX66" fmla="*/ 1382485 w 1878114"/>
                    <a:gd name="connsiteY66" fmla="*/ 337457 h 2253342"/>
                    <a:gd name="connsiteX67" fmla="*/ 1360714 w 1878114"/>
                    <a:gd name="connsiteY67" fmla="*/ 315685 h 2253342"/>
                    <a:gd name="connsiteX68" fmla="*/ 1295400 w 1878114"/>
                    <a:gd name="connsiteY68" fmla="*/ 293914 h 2253342"/>
                    <a:gd name="connsiteX69" fmla="*/ 1262743 w 1878114"/>
                    <a:gd name="connsiteY69" fmla="*/ 283028 h 2253342"/>
                    <a:gd name="connsiteX70" fmla="*/ 1186543 w 1878114"/>
                    <a:gd name="connsiteY70" fmla="*/ 261257 h 2253342"/>
                    <a:gd name="connsiteX71" fmla="*/ 1132114 w 1878114"/>
                    <a:gd name="connsiteY71" fmla="*/ 217714 h 2253342"/>
                    <a:gd name="connsiteX72" fmla="*/ 1077685 w 1878114"/>
                    <a:gd name="connsiteY72" fmla="*/ 174171 h 2253342"/>
                    <a:gd name="connsiteX73" fmla="*/ 1045028 w 1878114"/>
                    <a:gd name="connsiteY73" fmla="*/ 163285 h 2253342"/>
                    <a:gd name="connsiteX74" fmla="*/ 1012371 w 1878114"/>
                    <a:gd name="connsiteY74" fmla="*/ 141514 h 2253342"/>
                    <a:gd name="connsiteX75" fmla="*/ 979714 w 1878114"/>
                    <a:gd name="connsiteY75" fmla="*/ 130628 h 2253342"/>
                    <a:gd name="connsiteX76" fmla="*/ 881743 w 1878114"/>
                    <a:gd name="connsiteY76" fmla="*/ 76200 h 2253342"/>
                    <a:gd name="connsiteX77" fmla="*/ 827314 w 1878114"/>
                    <a:gd name="connsiteY77" fmla="*/ 32657 h 2253342"/>
                    <a:gd name="connsiteX78" fmla="*/ 685800 w 1878114"/>
                    <a:gd name="connsiteY78" fmla="*/ 0 h 2253342"/>
                    <a:gd name="connsiteX79" fmla="*/ 533400 w 1878114"/>
                    <a:gd name="connsiteY79" fmla="*/ 21771 h 2253342"/>
                    <a:gd name="connsiteX80" fmla="*/ 511628 w 1878114"/>
                    <a:gd name="connsiteY80" fmla="*/ 43542 h 2253342"/>
                    <a:gd name="connsiteX81" fmla="*/ 478971 w 1878114"/>
                    <a:gd name="connsiteY81" fmla="*/ 97971 h 2253342"/>
                    <a:gd name="connsiteX82" fmla="*/ 468085 w 1878114"/>
                    <a:gd name="connsiteY82" fmla="*/ 130628 h 2253342"/>
                    <a:gd name="connsiteX83" fmla="*/ 446314 w 1878114"/>
                    <a:gd name="connsiteY83" fmla="*/ 163285 h 2253342"/>
                    <a:gd name="connsiteX84" fmla="*/ 435428 w 1878114"/>
                    <a:gd name="connsiteY84" fmla="*/ 217714 h 2253342"/>
                    <a:gd name="connsiteX85" fmla="*/ 424543 w 1878114"/>
                    <a:gd name="connsiteY85" fmla="*/ 250371 h 2253342"/>
                    <a:gd name="connsiteX86" fmla="*/ 413657 w 1878114"/>
                    <a:gd name="connsiteY86" fmla="*/ 293914 h 2253342"/>
                    <a:gd name="connsiteX87" fmla="*/ 381000 w 1878114"/>
                    <a:gd name="connsiteY87" fmla="*/ 348342 h 2253342"/>
                    <a:gd name="connsiteX0" fmla="*/ 337457 w 1834571"/>
                    <a:gd name="connsiteY0" fmla="*/ 348342 h 2253342"/>
                    <a:gd name="connsiteX1" fmla="*/ 337457 w 1834571"/>
                    <a:gd name="connsiteY1" fmla="*/ 348342 h 2253342"/>
                    <a:gd name="connsiteX2" fmla="*/ 250371 w 1834571"/>
                    <a:gd name="connsiteY2" fmla="*/ 457200 h 2253342"/>
                    <a:gd name="connsiteX3" fmla="*/ 239485 w 1834571"/>
                    <a:gd name="connsiteY3" fmla="*/ 489857 h 2253342"/>
                    <a:gd name="connsiteX4" fmla="*/ 206828 w 1834571"/>
                    <a:gd name="connsiteY4" fmla="*/ 511628 h 2253342"/>
                    <a:gd name="connsiteX5" fmla="*/ 185057 w 1834571"/>
                    <a:gd name="connsiteY5" fmla="*/ 533400 h 2253342"/>
                    <a:gd name="connsiteX6" fmla="*/ 141514 w 1834571"/>
                    <a:gd name="connsiteY6" fmla="*/ 598714 h 2253342"/>
                    <a:gd name="connsiteX7" fmla="*/ 65314 w 1834571"/>
                    <a:gd name="connsiteY7" fmla="*/ 685800 h 2253342"/>
                    <a:gd name="connsiteX8" fmla="*/ 0 w 1834571"/>
                    <a:gd name="connsiteY8" fmla="*/ 762000 h 2253342"/>
                    <a:gd name="connsiteX9" fmla="*/ 51111 w 1834571"/>
                    <a:gd name="connsiteY9" fmla="*/ 877906 h 2253342"/>
                    <a:gd name="connsiteX10" fmla="*/ 61996 w 1834571"/>
                    <a:gd name="connsiteY10" fmla="*/ 1001173 h 2253342"/>
                    <a:gd name="connsiteX11" fmla="*/ 65314 w 1834571"/>
                    <a:gd name="connsiteY11" fmla="*/ 1175657 h 2253342"/>
                    <a:gd name="connsiteX12" fmla="*/ 141514 w 1834571"/>
                    <a:gd name="connsiteY12" fmla="*/ 1251857 h 2253342"/>
                    <a:gd name="connsiteX13" fmla="*/ 185057 w 1834571"/>
                    <a:gd name="connsiteY13" fmla="*/ 1306285 h 2253342"/>
                    <a:gd name="connsiteX14" fmla="*/ 195942 w 1834571"/>
                    <a:gd name="connsiteY14" fmla="*/ 1338942 h 2253342"/>
                    <a:gd name="connsiteX15" fmla="*/ 174171 w 1834571"/>
                    <a:gd name="connsiteY15" fmla="*/ 1534885 h 2253342"/>
                    <a:gd name="connsiteX16" fmla="*/ 163285 w 1834571"/>
                    <a:gd name="connsiteY16" fmla="*/ 1567542 h 2253342"/>
                    <a:gd name="connsiteX17" fmla="*/ 174171 w 1834571"/>
                    <a:gd name="connsiteY17" fmla="*/ 1709057 h 2253342"/>
                    <a:gd name="connsiteX18" fmla="*/ 195942 w 1834571"/>
                    <a:gd name="connsiteY18" fmla="*/ 1741714 h 2253342"/>
                    <a:gd name="connsiteX19" fmla="*/ 239485 w 1834571"/>
                    <a:gd name="connsiteY19" fmla="*/ 1785257 h 2253342"/>
                    <a:gd name="connsiteX20" fmla="*/ 261257 w 1834571"/>
                    <a:gd name="connsiteY20" fmla="*/ 1807028 h 2253342"/>
                    <a:gd name="connsiteX21" fmla="*/ 283028 w 1834571"/>
                    <a:gd name="connsiteY21" fmla="*/ 1828800 h 2253342"/>
                    <a:gd name="connsiteX22" fmla="*/ 315685 w 1834571"/>
                    <a:gd name="connsiteY22" fmla="*/ 1850571 h 2253342"/>
                    <a:gd name="connsiteX23" fmla="*/ 359228 w 1834571"/>
                    <a:gd name="connsiteY23" fmla="*/ 1905000 h 2253342"/>
                    <a:gd name="connsiteX24" fmla="*/ 381000 w 1834571"/>
                    <a:gd name="connsiteY24" fmla="*/ 1937657 h 2253342"/>
                    <a:gd name="connsiteX25" fmla="*/ 457200 w 1834571"/>
                    <a:gd name="connsiteY25" fmla="*/ 2002971 h 2253342"/>
                    <a:gd name="connsiteX26" fmla="*/ 544285 w 1834571"/>
                    <a:gd name="connsiteY26" fmla="*/ 2079171 h 2253342"/>
                    <a:gd name="connsiteX27" fmla="*/ 566057 w 1834571"/>
                    <a:gd name="connsiteY27" fmla="*/ 2100942 h 2253342"/>
                    <a:gd name="connsiteX28" fmla="*/ 631371 w 1834571"/>
                    <a:gd name="connsiteY28" fmla="*/ 2122714 h 2253342"/>
                    <a:gd name="connsiteX29" fmla="*/ 664028 w 1834571"/>
                    <a:gd name="connsiteY29" fmla="*/ 2133600 h 2253342"/>
                    <a:gd name="connsiteX30" fmla="*/ 740228 w 1834571"/>
                    <a:gd name="connsiteY30" fmla="*/ 2177142 h 2253342"/>
                    <a:gd name="connsiteX31" fmla="*/ 838200 w 1834571"/>
                    <a:gd name="connsiteY31" fmla="*/ 2198914 h 2253342"/>
                    <a:gd name="connsiteX32" fmla="*/ 925285 w 1834571"/>
                    <a:gd name="connsiteY32" fmla="*/ 2220685 h 2253342"/>
                    <a:gd name="connsiteX33" fmla="*/ 990600 w 1834571"/>
                    <a:gd name="connsiteY33" fmla="*/ 2242457 h 2253342"/>
                    <a:gd name="connsiteX34" fmla="*/ 1023257 w 1834571"/>
                    <a:gd name="connsiteY34" fmla="*/ 2253342 h 2253342"/>
                    <a:gd name="connsiteX35" fmla="*/ 1164771 w 1834571"/>
                    <a:gd name="connsiteY35" fmla="*/ 2242457 h 2253342"/>
                    <a:gd name="connsiteX36" fmla="*/ 1230085 w 1834571"/>
                    <a:gd name="connsiteY36" fmla="*/ 2177142 h 2253342"/>
                    <a:gd name="connsiteX37" fmla="*/ 1284514 w 1834571"/>
                    <a:gd name="connsiteY37" fmla="*/ 2122714 h 2253342"/>
                    <a:gd name="connsiteX38" fmla="*/ 1306285 w 1834571"/>
                    <a:gd name="connsiteY38" fmla="*/ 2090057 h 2253342"/>
                    <a:gd name="connsiteX39" fmla="*/ 1360714 w 1834571"/>
                    <a:gd name="connsiteY39" fmla="*/ 2035628 h 2253342"/>
                    <a:gd name="connsiteX40" fmla="*/ 1426028 w 1834571"/>
                    <a:gd name="connsiteY40" fmla="*/ 1970314 h 2253342"/>
                    <a:gd name="connsiteX41" fmla="*/ 1469571 w 1834571"/>
                    <a:gd name="connsiteY41" fmla="*/ 1905000 h 2253342"/>
                    <a:gd name="connsiteX42" fmla="*/ 1513114 w 1834571"/>
                    <a:gd name="connsiteY42" fmla="*/ 1839685 h 2253342"/>
                    <a:gd name="connsiteX43" fmla="*/ 1534885 w 1834571"/>
                    <a:gd name="connsiteY43" fmla="*/ 1807028 h 2253342"/>
                    <a:gd name="connsiteX44" fmla="*/ 1611085 w 1834571"/>
                    <a:gd name="connsiteY44" fmla="*/ 1730828 h 2253342"/>
                    <a:gd name="connsiteX45" fmla="*/ 1632857 w 1834571"/>
                    <a:gd name="connsiteY45" fmla="*/ 1709057 h 2253342"/>
                    <a:gd name="connsiteX46" fmla="*/ 1654628 w 1834571"/>
                    <a:gd name="connsiteY46" fmla="*/ 1676400 h 2253342"/>
                    <a:gd name="connsiteX47" fmla="*/ 1676400 w 1834571"/>
                    <a:gd name="connsiteY47" fmla="*/ 1654628 h 2253342"/>
                    <a:gd name="connsiteX48" fmla="*/ 1719942 w 1834571"/>
                    <a:gd name="connsiteY48" fmla="*/ 1578428 h 2253342"/>
                    <a:gd name="connsiteX49" fmla="*/ 1774371 w 1834571"/>
                    <a:gd name="connsiteY49" fmla="*/ 1513114 h 2253342"/>
                    <a:gd name="connsiteX50" fmla="*/ 1817914 w 1834571"/>
                    <a:gd name="connsiteY50" fmla="*/ 1447800 h 2253342"/>
                    <a:gd name="connsiteX51" fmla="*/ 1817914 w 1834571"/>
                    <a:gd name="connsiteY51" fmla="*/ 1251857 h 2253342"/>
                    <a:gd name="connsiteX52" fmla="*/ 1796142 w 1834571"/>
                    <a:gd name="connsiteY52" fmla="*/ 1175657 h 2253342"/>
                    <a:gd name="connsiteX53" fmla="*/ 1774371 w 1834571"/>
                    <a:gd name="connsiteY53" fmla="*/ 1066800 h 2253342"/>
                    <a:gd name="connsiteX54" fmla="*/ 1741714 w 1834571"/>
                    <a:gd name="connsiteY54" fmla="*/ 957942 h 2253342"/>
                    <a:gd name="connsiteX55" fmla="*/ 1719942 w 1834571"/>
                    <a:gd name="connsiteY55" fmla="*/ 936171 h 2253342"/>
                    <a:gd name="connsiteX56" fmla="*/ 1687285 w 1834571"/>
                    <a:gd name="connsiteY56" fmla="*/ 881742 h 2253342"/>
                    <a:gd name="connsiteX57" fmla="*/ 1621971 w 1834571"/>
                    <a:gd name="connsiteY57" fmla="*/ 783771 h 2253342"/>
                    <a:gd name="connsiteX58" fmla="*/ 1600200 w 1834571"/>
                    <a:gd name="connsiteY58" fmla="*/ 751114 h 2253342"/>
                    <a:gd name="connsiteX59" fmla="*/ 1590059 w 1834571"/>
                    <a:gd name="connsiteY59" fmla="*/ 696685 h 2253342"/>
                    <a:gd name="connsiteX60" fmla="*/ 1579422 w 1834571"/>
                    <a:gd name="connsiteY60" fmla="*/ 653142 h 2253342"/>
                    <a:gd name="connsiteX61" fmla="*/ 1562970 w 1834571"/>
                    <a:gd name="connsiteY61" fmla="*/ 620485 h 2253342"/>
                    <a:gd name="connsiteX62" fmla="*/ 1480457 w 1834571"/>
                    <a:gd name="connsiteY62" fmla="*/ 544285 h 2253342"/>
                    <a:gd name="connsiteX63" fmla="*/ 1458685 w 1834571"/>
                    <a:gd name="connsiteY63" fmla="*/ 478971 h 2253342"/>
                    <a:gd name="connsiteX64" fmla="*/ 1447800 w 1834571"/>
                    <a:gd name="connsiteY64" fmla="*/ 446314 h 2253342"/>
                    <a:gd name="connsiteX65" fmla="*/ 1393371 w 1834571"/>
                    <a:gd name="connsiteY65" fmla="*/ 391885 h 2253342"/>
                    <a:gd name="connsiteX66" fmla="*/ 1338942 w 1834571"/>
                    <a:gd name="connsiteY66" fmla="*/ 337457 h 2253342"/>
                    <a:gd name="connsiteX67" fmla="*/ 1317171 w 1834571"/>
                    <a:gd name="connsiteY67" fmla="*/ 315685 h 2253342"/>
                    <a:gd name="connsiteX68" fmla="*/ 1251857 w 1834571"/>
                    <a:gd name="connsiteY68" fmla="*/ 293914 h 2253342"/>
                    <a:gd name="connsiteX69" fmla="*/ 1219200 w 1834571"/>
                    <a:gd name="connsiteY69" fmla="*/ 283028 h 2253342"/>
                    <a:gd name="connsiteX70" fmla="*/ 1143000 w 1834571"/>
                    <a:gd name="connsiteY70" fmla="*/ 261257 h 2253342"/>
                    <a:gd name="connsiteX71" fmla="*/ 1088571 w 1834571"/>
                    <a:gd name="connsiteY71" fmla="*/ 217714 h 2253342"/>
                    <a:gd name="connsiteX72" fmla="*/ 1034142 w 1834571"/>
                    <a:gd name="connsiteY72" fmla="*/ 174171 h 2253342"/>
                    <a:gd name="connsiteX73" fmla="*/ 1001485 w 1834571"/>
                    <a:gd name="connsiteY73" fmla="*/ 163285 h 2253342"/>
                    <a:gd name="connsiteX74" fmla="*/ 968828 w 1834571"/>
                    <a:gd name="connsiteY74" fmla="*/ 141514 h 2253342"/>
                    <a:gd name="connsiteX75" fmla="*/ 936171 w 1834571"/>
                    <a:gd name="connsiteY75" fmla="*/ 130628 h 2253342"/>
                    <a:gd name="connsiteX76" fmla="*/ 838200 w 1834571"/>
                    <a:gd name="connsiteY76" fmla="*/ 76200 h 2253342"/>
                    <a:gd name="connsiteX77" fmla="*/ 783771 w 1834571"/>
                    <a:gd name="connsiteY77" fmla="*/ 32657 h 2253342"/>
                    <a:gd name="connsiteX78" fmla="*/ 642257 w 1834571"/>
                    <a:gd name="connsiteY78" fmla="*/ 0 h 2253342"/>
                    <a:gd name="connsiteX79" fmla="*/ 489857 w 1834571"/>
                    <a:gd name="connsiteY79" fmla="*/ 21771 h 2253342"/>
                    <a:gd name="connsiteX80" fmla="*/ 468085 w 1834571"/>
                    <a:gd name="connsiteY80" fmla="*/ 43542 h 2253342"/>
                    <a:gd name="connsiteX81" fmla="*/ 435428 w 1834571"/>
                    <a:gd name="connsiteY81" fmla="*/ 97971 h 2253342"/>
                    <a:gd name="connsiteX82" fmla="*/ 424542 w 1834571"/>
                    <a:gd name="connsiteY82" fmla="*/ 130628 h 2253342"/>
                    <a:gd name="connsiteX83" fmla="*/ 402771 w 1834571"/>
                    <a:gd name="connsiteY83" fmla="*/ 163285 h 2253342"/>
                    <a:gd name="connsiteX84" fmla="*/ 391885 w 1834571"/>
                    <a:gd name="connsiteY84" fmla="*/ 217714 h 2253342"/>
                    <a:gd name="connsiteX85" fmla="*/ 381000 w 1834571"/>
                    <a:gd name="connsiteY85" fmla="*/ 250371 h 2253342"/>
                    <a:gd name="connsiteX86" fmla="*/ 370114 w 1834571"/>
                    <a:gd name="connsiteY86" fmla="*/ 293914 h 2253342"/>
                    <a:gd name="connsiteX87" fmla="*/ 337457 w 1834571"/>
                    <a:gd name="connsiteY87" fmla="*/ 348342 h 2253342"/>
                    <a:gd name="connsiteX0" fmla="*/ 337747 w 1834861"/>
                    <a:gd name="connsiteY0" fmla="*/ 348342 h 2253342"/>
                    <a:gd name="connsiteX1" fmla="*/ 337747 w 1834861"/>
                    <a:gd name="connsiteY1" fmla="*/ 348342 h 2253342"/>
                    <a:gd name="connsiteX2" fmla="*/ 250661 w 1834861"/>
                    <a:gd name="connsiteY2" fmla="*/ 457200 h 2253342"/>
                    <a:gd name="connsiteX3" fmla="*/ 239775 w 1834861"/>
                    <a:gd name="connsiteY3" fmla="*/ 489857 h 2253342"/>
                    <a:gd name="connsiteX4" fmla="*/ 207118 w 1834861"/>
                    <a:gd name="connsiteY4" fmla="*/ 511628 h 2253342"/>
                    <a:gd name="connsiteX5" fmla="*/ 185347 w 1834861"/>
                    <a:gd name="connsiteY5" fmla="*/ 533400 h 2253342"/>
                    <a:gd name="connsiteX6" fmla="*/ 141804 w 1834861"/>
                    <a:gd name="connsiteY6" fmla="*/ 598714 h 2253342"/>
                    <a:gd name="connsiteX7" fmla="*/ 65604 w 1834861"/>
                    <a:gd name="connsiteY7" fmla="*/ 685800 h 2253342"/>
                    <a:gd name="connsiteX8" fmla="*/ 79704 w 1834861"/>
                    <a:gd name="connsiteY8" fmla="*/ 781070 h 2253342"/>
                    <a:gd name="connsiteX9" fmla="*/ 290 w 1834861"/>
                    <a:gd name="connsiteY9" fmla="*/ 762000 h 2253342"/>
                    <a:gd name="connsiteX10" fmla="*/ 51401 w 1834861"/>
                    <a:gd name="connsiteY10" fmla="*/ 877906 h 2253342"/>
                    <a:gd name="connsiteX11" fmla="*/ 62286 w 1834861"/>
                    <a:gd name="connsiteY11" fmla="*/ 1001173 h 2253342"/>
                    <a:gd name="connsiteX12" fmla="*/ 65604 w 1834861"/>
                    <a:gd name="connsiteY12" fmla="*/ 1175657 h 2253342"/>
                    <a:gd name="connsiteX13" fmla="*/ 141804 w 1834861"/>
                    <a:gd name="connsiteY13" fmla="*/ 1251857 h 2253342"/>
                    <a:gd name="connsiteX14" fmla="*/ 185347 w 1834861"/>
                    <a:gd name="connsiteY14" fmla="*/ 1306285 h 2253342"/>
                    <a:gd name="connsiteX15" fmla="*/ 196232 w 1834861"/>
                    <a:gd name="connsiteY15" fmla="*/ 1338942 h 2253342"/>
                    <a:gd name="connsiteX16" fmla="*/ 174461 w 1834861"/>
                    <a:gd name="connsiteY16" fmla="*/ 1534885 h 2253342"/>
                    <a:gd name="connsiteX17" fmla="*/ 163575 w 1834861"/>
                    <a:gd name="connsiteY17" fmla="*/ 1567542 h 2253342"/>
                    <a:gd name="connsiteX18" fmla="*/ 174461 w 1834861"/>
                    <a:gd name="connsiteY18" fmla="*/ 1709057 h 2253342"/>
                    <a:gd name="connsiteX19" fmla="*/ 196232 w 1834861"/>
                    <a:gd name="connsiteY19" fmla="*/ 1741714 h 2253342"/>
                    <a:gd name="connsiteX20" fmla="*/ 239775 w 1834861"/>
                    <a:gd name="connsiteY20" fmla="*/ 1785257 h 2253342"/>
                    <a:gd name="connsiteX21" fmla="*/ 261547 w 1834861"/>
                    <a:gd name="connsiteY21" fmla="*/ 1807028 h 2253342"/>
                    <a:gd name="connsiteX22" fmla="*/ 283318 w 1834861"/>
                    <a:gd name="connsiteY22" fmla="*/ 1828800 h 2253342"/>
                    <a:gd name="connsiteX23" fmla="*/ 315975 w 1834861"/>
                    <a:gd name="connsiteY23" fmla="*/ 1850571 h 2253342"/>
                    <a:gd name="connsiteX24" fmla="*/ 359518 w 1834861"/>
                    <a:gd name="connsiteY24" fmla="*/ 1905000 h 2253342"/>
                    <a:gd name="connsiteX25" fmla="*/ 381290 w 1834861"/>
                    <a:gd name="connsiteY25" fmla="*/ 1937657 h 2253342"/>
                    <a:gd name="connsiteX26" fmla="*/ 457490 w 1834861"/>
                    <a:gd name="connsiteY26" fmla="*/ 2002971 h 2253342"/>
                    <a:gd name="connsiteX27" fmla="*/ 544575 w 1834861"/>
                    <a:gd name="connsiteY27" fmla="*/ 2079171 h 2253342"/>
                    <a:gd name="connsiteX28" fmla="*/ 566347 w 1834861"/>
                    <a:gd name="connsiteY28" fmla="*/ 2100942 h 2253342"/>
                    <a:gd name="connsiteX29" fmla="*/ 631661 w 1834861"/>
                    <a:gd name="connsiteY29" fmla="*/ 2122714 h 2253342"/>
                    <a:gd name="connsiteX30" fmla="*/ 664318 w 1834861"/>
                    <a:gd name="connsiteY30" fmla="*/ 2133600 h 2253342"/>
                    <a:gd name="connsiteX31" fmla="*/ 740518 w 1834861"/>
                    <a:gd name="connsiteY31" fmla="*/ 2177142 h 2253342"/>
                    <a:gd name="connsiteX32" fmla="*/ 838490 w 1834861"/>
                    <a:gd name="connsiteY32" fmla="*/ 2198914 h 2253342"/>
                    <a:gd name="connsiteX33" fmla="*/ 925575 w 1834861"/>
                    <a:gd name="connsiteY33" fmla="*/ 2220685 h 2253342"/>
                    <a:gd name="connsiteX34" fmla="*/ 990890 w 1834861"/>
                    <a:gd name="connsiteY34" fmla="*/ 2242457 h 2253342"/>
                    <a:gd name="connsiteX35" fmla="*/ 1023547 w 1834861"/>
                    <a:gd name="connsiteY35" fmla="*/ 2253342 h 2253342"/>
                    <a:gd name="connsiteX36" fmla="*/ 1165061 w 1834861"/>
                    <a:gd name="connsiteY36" fmla="*/ 2242457 h 2253342"/>
                    <a:gd name="connsiteX37" fmla="*/ 1230375 w 1834861"/>
                    <a:gd name="connsiteY37" fmla="*/ 2177142 h 2253342"/>
                    <a:gd name="connsiteX38" fmla="*/ 1284804 w 1834861"/>
                    <a:gd name="connsiteY38" fmla="*/ 2122714 h 2253342"/>
                    <a:gd name="connsiteX39" fmla="*/ 1306575 w 1834861"/>
                    <a:gd name="connsiteY39" fmla="*/ 2090057 h 2253342"/>
                    <a:gd name="connsiteX40" fmla="*/ 1361004 w 1834861"/>
                    <a:gd name="connsiteY40" fmla="*/ 2035628 h 2253342"/>
                    <a:gd name="connsiteX41" fmla="*/ 1426318 w 1834861"/>
                    <a:gd name="connsiteY41" fmla="*/ 1970314 h 2253342"/>
                    <a:gd name="connsiteX42" fmla="*/ 1469861 w 1834861"/>
                    <a:gd name="connsiteY42" fmla="*/ 1905000 h 2253342"/>
                    <a:gd name="connsiteX43" fmla="*/ 1513404 w 1834861"/>
                    <a:gd name="connsiteY43" fmla="*/ 1839685 h 2253342"/>
                    <a:gd name="connsiteX44" fmla="*/ 1535175 w 1834861"/>
                    <a:gd name="connsiteY44" fmla="*/ 1807028 h 2253342"/>
                    <a:gd name="connsiteX45" fmla="*/ 1611375 w 1834861"/>
                    <a:gd name="connsiteY45" fmla="*/ 1730828 h 2253342"/>
                    <a:gd name="connsiteX46" fmla="*/ 1633147 w 1834861"/>
                    <a:gd name="connsiteY46" fmla="*/ 1709057 h 2253342"/>
                    <a:gd name="connsiteX47" fmla="*/ 1654918 w 1834861"/>
                    <a:gd name="connsiteY47" fmla="*/ 1676400 h 2253342"/>
                    <a:gd name="connsiteX48" fmla="*/ 1676690 w 1834861"/>
                    <a:gd name="connsiteY48" fmla="*/ 1654628 h 2253342"/>
                    <a:gd name="connsiteX49" fmla="*/ 1720232 w 1834861"/>
                    <a:gd name="connsiteY49" fmla="*/ 1578428 h 2253342"/>
                    <a:gd name="connsiteX50" fmla="*/ 1774661 w 1834861"/>
                    <a:gd name="connsiteY50" fmla="*/ 1513114 h 2253342"/>
                    <a:gd name="connsiteX51" fmla="*/ 1818204 w 1834861"/>
                    <a:gd name="connsiteY51" fmla="*/ 1447800 h 2253342"/>
                    <a:gd name="connsiteX52" fmla="*/ 1818204 w 1834861"/>
                    <a:gd name="connsiteY52" fmla="*/ 1251857 h 2253342"/>
                    <a:gd name="connsiteX53" fmla="*/ 1796432 w 1834861"/>
                    <a:gd name="connsiteY53" fmla="*/ 1175657 h 2253342"/>
                    <a:gd name="connsiteX54" fmla="*/ 1774661 w 1834861"/>
                    <a:gd name="connsiteY54" fmla="*/ 1066800 h 2253342"/>
                    <a:gd name="connsiteX55" fmla="*/ 1742004 w 1834861"/>
                    <a:gd name="connsiteY55" fmla="*/ 957942 h 2253342"/>
                    <a:gd name="connsiteX56" fmla="*/ 1720232 w 1834861"/>
                    <a:gd name="connsiteY56" fmla="*/ 936171 h 2253342"/>
                    <a:gd name="connsiteX57" fmla="*/ 1687575 w 1834861"/>
                    <a:gd name="connsiteY57" fmla="*/ 881742 h 2253342"/>
                    <a:gd name="connsiteX58" fmla="*/ 1622261 w 1834861"/>
                    <a:gd name="connsiteY58" fmla="*/ 783771 h 2253342"/>
                    <a:gd name="connsiteX59" fmla="*/ 1600490 w 1834861"/>
                    <a:gd name="connsiteY59" fmla="*/ 751114 h 2253342"/>
                    <a:gd name="connsiteX60" fmla="*/ 1590349 w 1834861"/>
                    <a:gd name="connsiteY60" fmla="*/ 696685 h 2253342"/>
                    <a:gd name="connsiteX61" fmla="*/ 1579712 w 1834861"/>
                    <a:gd name="connsiteY61" fmla="*/ 653142 h 2253342"/>
                    <a:gd name="connsiteX62" fmla="*/ 1563260 w 1834861"/>
                    <a:gd name="connsiteY62" fmla="*/ 620485 h 2253342"/>
                    <a:gd name="connsiteX63" fmla="*/ 1480747 w 1834861"/>
                    <a:gd name="connsiteY63" fmla="*/ 544285 h 2253342"/>
                    <a:gd name="connsiteX64" fmla="*/ 1458975 w 1834861"/>
                    <a:gd name="connsiteY64" fmla="*/ 478971 h 2253342"/>
                    <a:gd name="connsiteX65" fmla="*/ 1448090 w 1834861"/>
                    <a:gd name="connsiteY65" fmla="*/ 446314 h 2253342"/>
                    <a:gd name="connsiteX66" fmla="*/ 1393661 w 1834861"/>
                    <a:gd name="connsiteY66" fmla="*/ 391885 h 2253342"/>
                    <a:gd name="connsiteX67" fmla="*/ 1339232 w 1834861"/>
                    <a:gd name="connsiteY67" fmla="*/ 337457 h 2253342"/>
                    <a:gd name="connsiteX68" fmla="*/ 1317461 w 1834861"/>
                    <a:gd name="connsiteY68" fmla="*/ 315685 h 2253342"/>
                    <a:gd name="connsiteX69" fmla="*/ 1252147 w 1834861"/>
                    <a:gd name="connsiteY69" fmla="*/ 293914 h 2253342"/>
                    <a:gd name="connsiteX70" fmla="*/ 1219490 w 1834861"/>
                    <a:gd name="connsiteY70" fmla="*/ 283028 h 2253342"/>
                    <a:gd name="connsiteX71" fmla="*/ 1143290 w 1834861"/>
                    <a:gd name="connsiteY71" fmla="*/ 261257 h 2253342"/>
                    <a:gd name="connsiteX72" fmla="*/ 1088861 w 1834861"/>
                    <a:gd name="connsiteY72" fmla="*/ 217714 h 2253342"/>
                    <a:gd name="connsiteX73" fmla="*/ 1034432 w 1834861"/>
                    <a:gd name="connsiteY73" fmla="*/ 174171 h 2253342"/>
                    <a:gd name="connsiteX74" fmla="*/ 1001775 w 1834861"/>
                    <a:gd name="connsiteY74" fmla="*/ 163285 h 2253342"/>
                    <a:gd name="connsiteX75" fmla="*/ 969118 w 1834861"/>
                    <a:gd name="connsiteY75" fmla="*/ 141514 h 2253342"/>
                    <a:gd name="connsiteX76" fmla="*/ 936461 w 1834861"/>
                    <a:gd name="connsiteY76" fmla="*/ 130628 h 2253342"/>
                    <a:gd name="connsiteX77" fmla="*/ 838490 w 1834861"/>
                    <a:gd name="connsiteY77" fmla="*/ 76200 h 2253342"/>
                    <a:gd name="connsiteX78" fmla="*/ 784061 w 1834861"/>
                    <a:gd name="connsiteY78" fmla="*/ 32657 h 2253342"/>
                    <a:gd name="connsiteX79" fmla="*/ 642547 w 1834861"/>
                    <a:gd name="connsiteY79" fmla="*/ 0 h 2253342"/>
                    <a:gd name="connsiteX80" fmla="*/ 490147 w 1834861"/>
                    <a:gd name="connsiteY80" fmla="*/ 21771 h 2253342"/>
                    <a:gd name="connsiteX81" fmla="*/ 468375 w 1834861"/>
                    <a:gd name="connsiteY81" fmla="*/ 43542 h 2253342"/>
                    <a:gd name="connsiteX82" fmla="*/ 435718 w 1834861"/>
                    <a:gd name="connsiteY82" fmla="*/ 97971 h 2253342"/>
                    <a:gd name="connsiteX83" fmla="*/ 424832 w 1834861"/>
                    <a:gd name="connsiteY83" fmla="*/ 130628 h 2253342"/>
                    <a:gd name="connsiteX84" fmla="*/ 403061 w 1834861"/>
                    <a:gd name="connsiteY84" fmla="*/ 163285 h 2253342"/>
                    <a:gd name="connsiteX85" fmla="*/ 392175 w 1834861"/>
                    <a:gd name="connsiteY85" fmla="*/ 217714 h 2253342"/>
                    <a:gd name="connsiteX86" fmla="*/ 381290 w 1834861"/>
                    <a:gd name="connsiteY86" fmla="*/ 250371 h 2253342"/>
                    <a:gd name="connsiteX87" fmla="*/ 370404 w 1834861"/>
                    <a:gd name="connsiteY87" fmla="*/ 293914 h 2253342"/>
                    <a:gd name="connsiteX88" fmla="*/ 337747 w 1834861"/>
                    <a:gd name="connsiteY88" fmla="*/ 348342 h 2253342"/>
                    <a:gd name="connsiteX0" fmla="*/ 286816 w 1783930"/>
                    <a:gd name="connsiteY0" fmla="*/ 348342 h 2253342"/>
                    <a:gd name="connsiteX1" fmla="*/ 286816 w 1783930"/>
                    <a:gd name="connsiteY1" fmla="*/ 348342 h 2253342"/>
                    <a:gd name="connsiteX2" fmla="*/ 199730 w 1783930"/>
                    <a:gd name="connsiteY2" fmla="*/ 457200 h 2253342"/>
                    <a:gd name="connsiteX3" fmla="*/ 188844 w 1783930"/>
                    <a:gd name="connsiteY3" fmla="*/ 489857 h 2253342"/>
                    <a:gd name="connsiteX4" fmla="*/ 156187 w 1783930"/>
                    <a:gd name="connsiteY4" fmla="*/ 511628 h 2253342"/>
                    <a:gd name="connsiteX5" fmla="*/ 134416 w 1783930"/>
                    <a:gd name="connsiteY5" fmla="*/ 533400 h 2253342"/>
                    <a:gd name="connsiteX6" fmla="*/ 90873 w 1783930"/>
                    <a:gd name="connsiteY6" fmla="*/ 598714 h 2253342"/>
                    <a:gd name="connsiteX7" fmla="*/ 14673 w 1783930"/>
                    <a:gd name="connsiteY7" fmla="*/ 685800 h 2253342"/>
                    <a:gd name="connsiteX8" fmla="*/ 28773 w 1783930"/>
                    <a:gd name="connsiteY8" fmla="*/ 781070 h 2253342"/>
                    <a:gd name="connsiteX9" fmla="*/ 470 w 1783930"/>
                    <a:gd name="connsiteY9" fmla="*/ 877906 h 2253342"/>
                    <a:gd name="connsiteX10" fmla="*/ 11355 w 1783930"/>
                    <a:gd name="connsiteY10" fmla="*/ 1001173 h 2253342"/>
                    <a:gd name="connsiteX11" fmla="*/ 14673 w 1783930"/>
                    <a:gd name="connsiteY11" fmla="*/ 1175657 h 2253342"/>
                    <a:gd name="connsiteX12" fmla="*/ 90873 w 1783930"/>
                    <a:gd name="connsiteY12" fmla="*/ 1251857 h 2253342"/>
                    <a:gd name="connsiteX13" fmla="*/ 134416 w 1783930"/>
                    <a:gd name="connsiteY13" fmla="*/ 1306285 h 2253342"/>
                    <a:gd name="connsiteX14" fmla="*/ 145301 w 1783930"/>
                    <a:gd name="connsiteY14" fmla="*/ 1338942 h 2253342"/>
                    <a:gd name="connsiteX15" fmla="*/ 123530 w 1783930"/>
                    <a:gd name="connsiteY15" fmla="*/ 1534885 h 2253342"/>
                    <a:gd name="connsiteX16" fmla="*/ 112644 w 1783930"/>
                    <a:gd name="connsiteY16" fmla="*/ 1567542 h 2253342"/>
                    <a:gd name="connsiteX17" fmla="*/ 123530 w 1783930"/>
                    <a:gd name="connsiteY17" fmla="*/ 1709057 h 2253342"/>
                    <a:gd name="connsiteX18" fmla="*/ 145301 w 1783930"/>
                    <a:gd name="connsiteY18" fmla="*/ 1741714 h 2253342"/>
                    <a:gd name="connsiteX19" fmla="*/ 188844 w 1783930"/>
                    <a:gd name="connsiteY19" fmla="*/ 1785257 h 2253342"/>
                    <a:gd name="connsiteX20" fmla="*/ 210616 w 1783930"/>
                    <a:gd name="connsiteY20" fmla="*/ 1807028 h 2253342"/>
                    <a:gd name="connsiteX21" fmla="*/ 232387 w 1783930"/>
                    <a:gd name="connsiteY21" fmla="*/ 1828800 h 2253342"/>
                    <a:gd name="connsiteX22" fmla="*/ 265044 w 1783930"/>
                    <a:gd name="connsiteY22" fmla="*/ 1850571 h 2253342"/>
                    <a:gd name="connsiteX23" fmla="*/ 308587 w 1783930"/>
                    <a:gd name="connsiteY23" fmla="*/ 1905000 h 2253342"/>
                    <a:gd name="connsiteX24" fmla="*/ 330359 w 1783930"/>
                    <a:gd name="connsiteY24" fmla="*/ 1937657 h 2253342"/>
                    <a:gd name="connsiteX25" fmla="*/ 406559 w 1783930"/>
                    <a:gd name="connsiteY25" fmla="*/ 2002971 h 2253342"/>
                    <a:gd name="connsiteX26" fmla="*/ 493644 w 1783930"/>
                    <a:gd name="connsiteY26" fmla="*/ 2079171 h 2253342"/>
                    <a:gd name="connsiteX27" fmla="*/ 515416 w 1783930"/>
                    <a:gd name="connsiteY27" fmla="*/ 2100942 h 2253342"/>
                    <a:gd name="connsiteX28" fmla="*/ 580730 w 1783930"/>
                    <a:gd name="connsiteY28" fmla="*/ 2122714 h 2253342"/>
                    <a:gd name="connsiteX29" fmla="*/ 613387 w 1783930"/>
                    <a:gd name="connsiteY29" fmla="*/ 2133600 h 2253342"/>
                    <a:gd name="connsiteX30" fmla="*/ 689587 w 1783930"/>
                    <a:gd name="connsiteY30" fmla="*/ 2177142 h 2253342"/>
                    <a:gd name="connsiteX31" fmla="*/ 787559 w 1783930"/>
                    <a:gd name="connsiteY31" fmla="*/ 2198914 h 2253342"/>
                    <a:gd name="connsiteX32" fmla="*/ 874644 w 1783930"/>
                    <a:gd name="connsiteY32" fmla="*/ 2220685 h 2253342"/>
                    <a:gd name="connsiteX33" fmla="*/ 939959 w 1783930"/>
                    <a:gd name="connsiteY33" fmla="*/ 2242457 h 2253342"/>
                    <a:gd name="connsiteX34" fmla="*/ 972616 w 1783930"/>
                    <a:gd name="connsiteY34" fmla="*/ 2253342 h 2253342"/>
                    <a:gd name="connsiteX35" fmla="*/ 1114130 w 1783930"/>
                    <a:gd name="connsiteY35" fmla="*/ 2242457 h 2253342"/>
                    <a:gd name="connsiteX36" fmla="*/ 1179444 w 1783930"/>
                    <a:gd name="connsiteY36" fmla="*/ 2177142 h 2253342"/>
                    <a:gd name="connsiteX37" fmla="*/ 1233873 w 1783930"/>
                    <a:gd name="connsiteY37" fmla="*/ 2122714 h 2253342"/>
                    <a:gd name="connsiteX38" fmla="*/ 1255644 w 1783930"/>
                    <a:gd name="connsiteY38" fmla="*/ 2090057 h 2253342"/>
                    <a:gd name="connsiteX39" fmla="*/ 1310073 w 1783930"/>
                    <a:gd name="connsiteY39" fmla="*/ 2035628 h 2253342"/>
                    <a:gd name="connsiteX40" fmla="*/ 1375387 w 1783930"/>
                    <a:gd name="connsiteY40" fmla="*/ 1970314 h 2253342"/>
                    <a:gd name="connsiteX41" fmla="*/ 1418930 w 1783930"/>
                    <a:gd name="connsiteY41" fmla="*/ 1905000 h 2253342"/>
                    <a:gd name="connsiteX42" fmla="*/ 1462473 w 1783930"/>
                    <a:gd name="connsiteY42" fmla="*/ 1839685 h 2253342"/>
                    <a:gd name="connsiteX43" fmla="*/ 1484244 w 1783930"/>
                    <a:gd name="connsiteY43" fmla="*/ 1807028 h 2253342"/>
                    <a:gd name="connsiteX44" fmla="*/ 1560444 w 1783930"/>
                    <a:gd name="connsiteY44" fmla="*/ 1730828 h 2253342"/>
                    <a:gd name="connsiteX45" fmla="*/ 1582216 w 1783930"/>
                    <a:gd name="connsiteY45" fmla="*/ 1709057 h 2253342"/>
                    <a:gd name="connsiteX46" fmla="*/ 1603987 w 1783930"/>
                    <a:gd name="connsiteY46" fmla="*/ 1676400 h 2253342"/>
                    <a:gd name="connsiteX47" fmla="*/ 1625759 w 1783930"/>
                    <a:gd name="connsiteY47" fmla="*/ 1654628 h 2253342"/>
                    <a:gd name="connsiteX48" fmla="*/ 1669301 w 1783930"/>
                    <a:gd name="connsiteY48" fmla="*/ 1578428 h 2253342"/>
                    <a:gd name="connsiteX49" fmla="*/ 1723730 w 1783930"/>
                    <a:gd name="connsiteY49" fmla="*/ 1513114 h 2253342"/>
                    <a:gd name="connsiteX50" fmla="*/ 1767273 w 1783930"/>
                    <a:gd name="connsiteY50" fmla="*/ 1447800 h 2253342"/>
                    <a:gd name="connsiteX51" fmla="*/ 1767273 w 1783930"/>
                    <a:gd name="connsiteY51" fmla="*/ 1251857 h 2253342"/>
                    <a:gd name="connsiteX52" fmla="*/ 1745501 w 1783930"/>
                    <a:gd name="connsiteY52" fmla="*/ 1175657 h 2253342"/>
                    <a:gd name="connsiteX53" fmla="*/ 1723730 w 1783930"/>
                    <a:gd name="connsiteY53" fmla="*/ 1066800 h 2253342"/>
                    <a:gd name="connsiteX54" fmla="*/ 1691073 w 1783930"/>
                    <a:gd name="connsiteY54" fmla="*/ 957942 h 2253342"/>
                    <a:gd name="connsiteX55" fmla="*/ 1669301 w 1783930"/>
                    <a:gd name="connsiteY55" fmla="*/ 936171 h 2253342"/>
                    <a:gd name="connsiteX56" fmla="*/ 1636644 w 1783930"/>
                    <a:gd name="connsiteY56" fmla="*/ 881742 h 2253342"/>
                    <a:gd name="connsiteX57" fmla="*/ 1571330 w 1783930"/>
                    <a:gd name="connsiteY57" fmla="*/ 783771 h 2253342"/>
                    <a:gd name="connsiteX58" fmla="*/ 1549559 w 1783930"/>
                    <a:gd name="connsiteY58" fmla="*/ 751114 h 2253342"/>
                    <a:gd name="connsiteX59" fmla="*/ 1539418 w 1783930"/>
                    <a:gd name="connsiteY59" fmla="*/ 696685 h 2253342"/>
                    <a:gd name="connsiteX60" fmla="*/ 1528781 w 1783930"/>
                    <a:gd name="connsiteY60" fmla="*/ 653142 h 2253342"/>
                    <a:gd name="connsiteX61" fmla="*/ 1512329 w 1783930"/>
                    <a:gd name="connsiteY61" fmla="*/ 620485 h 2253342"/>
                    <a:gd name="connsiteX62" fmla="*/ 1429816 w 1783930"/>
                    <a:gd name="connsiteY62" fmla="*/ 544285 h 2253342"/>
                    <a:gd name="connsiteX63" fmla="*/ 1408044 w 1783930"/>
                    <a:gd name="connsiteY63" fmla="*/ 478971 h 2253342"/>
                    <a:gd name="connsiteX64" fmla="*/ 1397159 w 1783930"/>
                    <a:gd name="connsiteY64" fmla="*/ 446314 h 2253342"/>
                    <a:gd name="connsiteX65" fmla="*/ 1342730 w 1783930"/>
                    <a:gd name="connsiteY65" fmla="*/ 391885 h 2253342"/>
                    <a:gd name="connsiteX66" fmla="*/ 1288301 w 1783930"/>
                    <a:gd name="connsiteY66" fmla="*/ 337457 h 2253342"/>
                    <a:gd name="connsiteX67" fmla="*/ 1266530 w 1783930"/>
                    <a:gd name="connsiteY67" fmla="*/ 315685 h 2253342"/>
                    <a:gd name="connsiteX68" fmla="*/ 1201216 w 1783930"/>
                    <a:gd name="connsiteY68" fmla="*/ 293914 h 2253342"/>
                    <a:gd name="connsiteX69" fmla="*/ 1168559 w 1783930"/>
                    <a:gd name="connsiteY69" fmla="*/ 283028 h 2253342"/>
                    <a:gd name="connsiteX70" fmla="*/ 1092359 w 1783930"/>
                    <a:gd name="connsiteY70" fmla="*/ 261257 h 2253342"/>
                    <a:gd name="connsiteX71" fmla="*/ 1037930 w 1783930"/>
                    <a:gd name="connsiteY71" fmla="*/ 217714 h 2253342"/>
                    <a:gd name="connsiteX72" fmla="*/ 983501 w 1783930"/>
                    <a:gd name="connsiteY72" fmla="*/ 174171 h 2253342"/>
                    <a:gd name="connsiteX73" fmla="*/ 950844 w 1783930"/>
                    <a:gd name="connsiteY73" fmla="*/ 163285 h 2253342"/>
                    <a:gd name="connsiteX74" fmla="*/ 918187 w 1783930"/>
                    <a:gd name="connsiteY74" fmla="*/ 141514 h 2253342"/>
                    <a:gd name="connsiteX75" fmla="*/ 885530 w 1783930"/>
                    <a:gd name="connsiteY75" fmla="*/ 130628 h 2253342"/>
                    <a:gd name="connsiteX76" fmla="*/ 787559 w 1783930"/>
                    <a:gd name="connsiteY76" fmla="*/ 76200 h 2253342"/>
                    <a:gd name="connsiteX77" fmla="*/ 733130 w 1783930"/>
                    <a:gd name="connsiteY77" fmla="*/ 32657 h 2253342"/>
                    <a:gd name="connsiteX78" fmla="*/ 591616 w 1783930"/>
                    <a:gd name="connsiteY78" fmla="*/ 0 h 2253342"/>
                    <a:gd name="connsiteX79" fmla="*/ 439216 w 1783930"/>
                    <a:gd name="connsiteY79" fmla="*/ 21771 h 2253342"/>
                    <a:gd name="connsiteX80" fmla="*/ 417444 w 1783930"/>
                    <a:gd name="connsiteY80" fmla="*/ 43542 h 2253342"/>
                    <a:gd name="connsiteX81" fmla="*/ 384787 w 1783930"/>
                    <a:gd name="connsiteY81" fmla="*/ 97971 h 2253342"/>
                    <a:gd name="connsiteX82" fmla="*/ 373901 w 1783930"/>
                    <a:gd name="connsiteY82" fmla="*/ 130628 h 2253342"/>
                    <a:gd name="connsiteX83" fmla="*/ 352130 w 1783930"/>
                    <a:gd name="connsiteY83" fmla="*/ 163285 h 2253342"/>
                    <a:gd name="connsiteX84" fmla="*/ 341244 w 1783930"/>
                    <a:gd name="connsiteY84" fmla="*/ 217714 h 2253342"/>
                    <a:gd name="connsiteX85" fmla="*/ 330359 w 1783930"/>
                    <a:gd name="connsiteY85" fmla="*/ 250371 h 2253342"/>
                    <a:gd name="connsiteX86" fmla="*/ 319473 w 1783930"/>
                    <a:gd name="connsiteY86" fmla="*/ 293914 h 2253342"/>
                    <a:gd name="connsiteX87" fmla="*/ 286816 w 1783930"/>
                    <a:gd name="connsiteY87" fmla="*/ 348342 h 2253342"/>
                    <a:gd name="connsiteX0" fmla="*/ 286816 w 1783930"/>
                    <a:gd name="connsiteY0" fmla="*/ 348342 h 2253342"/>
                    <a:gd name="connsiteX1" fmla="*/ 286816 w 1783930"/>
                    <a:gd name="connsiteY1" fmla="*/ 348342 h 2253342"/>
                    <a:gd name="connsiteX2" fmla="*/ 199730 w 1783930"/>
                    <a:gd name="connsiteY2" fmla="*/ 457200 h 2253342"/>
                    <a:gd name="connsiteX3" fmla="*/ 188844 w 1783930"/>
                    <a:gd name="connsiteY3" fmla="*/ 489857 h 2253342"/>
                    <a:gd name="connsiteX4" fmla="*/ 156187 w 1783930"/>
                    <a:gd name="connsiteY4" fmla="*/ 511628 h 2253342"/>
                    <a:gd name="connsiteX5" fmla="*/ 134416 w 1783930"/>
                    <a:gd name="connsiteY5" fmla="*/ 533400 h 2253342"/>
                    <a:gd name="connsiteX6" fmla="*/ 90873 w 1783930"/>
                    <a:gd name="connsiteY6" fmla="*/ 598714 h 2253342"/>
                    <a:gd name="connsiteX7" fmla="*/ 14673 w 1783930"/>
                    <a:gd name="connsiteY7" fmla="*/ 685800 h 2253342"/>
                    <a:gd name="connsiteX8" fmla="*/ 28773 w 1783930"/>
                    <a:gd name="connsiteY8" fmla="*/ 781070 h 2253342"/>
                    <a:gd name="connsiteX9" fmla="*/ 470 w 1783930"/>
                    <a:gd name="connsiteY9" fmla="*/ 877906 h 2253342"/>
                    <a:gd name="connsiteX10" fmla="*/ 11355 w 1783930"/>
                    <a:gd name="connsiteY10" fmla="*/ 1001173 h 2253342"/>
                    <a:gd name="connsiteX11" fmla="*/ 14673 w 1783930"/>
                    <a:gd name="connsiteY11" fmla="*/ 1175657 h 2253342"/>
                    <a:gd name="connsiteX12" fmla="*/ 90873 w 1783930"/>
                    <a:gd name="connsiteY12" fmla="*/ 1251857 h 2253342"/>
                    <a:gd name="connsiteX13" fmla="*/ 134416 w 1783930"/>
                    <a:gd name="connsiteY13" fmla="*/ 1306285 h 2253342"/>
                    <a:gd name="connsiteX14" fmla="*/ 145301 w 1783930"/>
                    <a:gd name="connsiteY14" fmla="*/ 1338942 h 2253342"/>
                    <a:gd name="connsiteX15" fmla="*/ 123530 w 1783930"/>
                    <a:gd name="connsiteY15" fmla="*/ 1534885 h 2253342"/>
                    <a:gd name="connsiteX16" fmla="*/ 112644 w 1783930"/>
                    <a:gd name="connsiteY16" fmla="*/ 1567542 h 2253342"/>
                    <a:gd name="connsiteX17" fmla="*/ 123530 w 1783930"/>
                    <a:gd name="connsiteY17" fmla="*/ 1709057 h 2253342"/>
                    <a:gd name="connsiteX18" fmla="*/ 145301 w 1783930"/>
                    <a:gd name="connsiteY18" fmla="*/ 1741714 h 2253342"/>
                    <a:gd name="connsiteX19" fmla="*/ 188844 w 1783930"/>
                    <a:gd name="connsiteY19" fmla="*/ 1785257 h 2253342"/>
                    <a:gd name="connsiteX20" fmla="*/ 210616 w 1783930"/>
                    <a:gd name="connsiteY20" fmla="*/ 1807028 h 2253342"/>
                    <a:gd name="connsiteX21" fmla="*/ 232387 w 1783930"/>
                    <a:gd name="connsiteY21" fmla="*/ 1828800 h 2253342"/>
                    <a:gd name="connsiteX22" fmla="*/ 265044 w 1783930"/>
                    <a:gd name="connsiteY22" fmla="*/ 1850571 h 2253342"/>
                    <a:gd name="connsiteX23" fmla="*/ 308587 w 1783930"/>
                    <a:gd name="connsiteY23" fmla="*/ 1905000 h 2253342"/>
                    <a:gd name="connsiteX24" fmla="*/ 330359 w 1783930"/>
                    <a:gd name="connsiteY24" fmla="*/ 1937657 h 2253342"/>
                    <a:gd name="connsiteX25" fmla="*/ 406559 w 1783930"/>
                    <a:gd name="connsiteY25" fmla="*/ 2002971 h 2253342"/>
                    <a:gd name="connsiteX26" fmla="*/ 493644 w 1783930"/>
                    <a:gd name="connsiteY26" fmla="*/ 2079171 h 2253342"/>
                    <a:gd name="connsiteX27" fmla="*/ 515416 w 1783930"/>
                    <a:gd name="connsiteY27" fmla="*/ 2100942 h 2253342"/>
                    <a:gd name="connsiteX28" fmla="*/ 580730 w 1783930"/>
                    <a:gd name="connsiteY28" fmla="*/ 2122714 h 2253342"/>
                    <a:gd name="connsiteX29" fmla="*/ 613387 w 1783930"/>
                    <a:gd name="connsiteY29" fmla="*/ 2133600 h 2253342"/>
                    <a:gd name="connsiteX30" fmla="*/ 689587 w 1783930"/>
                    <a:gd name="connsiteY30" fmla="*/ 2177142 h 2253342"/>
                    <a:gd name="connsiteX31" fmla="*/ 787559 w 1783930"/>
                    <a:gd name="connsiteY31" fmla="*/ 2198914 h 2253342"/>
                    <a:gd name="connsiteX32" fmla="*/ 874644 w 1783930"/>
                    <a:gd name="connsiteY32" fmla="*/ 2220685 h 2253342"/>
                    <a:gd name="connsiteX33" fmla="*/ 939959 w 1783930"/>
                    <a:gd name="connsiteY33" fmla="*/ 2242457 h 2253342"/>
                    <a:gd name="connsiteX34" fmla="*/ 972616 w 1783930"/>
                    <a:gd name="connsiteY34" fmla="*/ 2253342 h 2253342"/>
                    <a:gd name="connsiteX35" fmla="*/ 1114130 w 1783930"/>
                    <a:gd name="connsiteY35" fmla="*/ 2242457 h 2253342"/>
                    <a:gd name="connsiteX36" fmla="*/ 1179444 w 1783930"/>
                    <a:gd name="connsiteY36" fmla="*/ 2177142 h 2253342"/>
                    <a:gd name="connsiteX37" fmla="*/ 1233873 w 1783930"/>
                    <a:gd name="connsiteY37" fmla="*/ 2122714 h 2253342"/>
                    <a:gd name="connsiteX38" fmla="*/ 1255644 w 1783930"/>
                    <a:gd name="connsiteY38" fmla="*/ 2090057 h 2253342"/>
                    <a:gd name="connsiteX39" fmla="*/ 1310073 w 1783930"/>
                    <a:gd name="connsiteY39" fmla="*/ 2035628 h 2253342"/>
                    <a:gd name="connsiteX40" fmla="*/ 1375387 w 1783930"/>
                    <a:gd name="connsiteY40" fmla="*/ 1970314 h 2253342"/>
                    <a:gd name="connsiteX41" fmla="*/ 1418930 w 1783930"/>
                    <a:gd name="connsiteY41" fmla="*/ 1905000 h 2253342"/>
                    <a:gd name="connsiteX42" fmla="*/ 1462473 w 1783930"/>
                    <a:gd name="connsiteY42" fmla="*/ 1839685 h 2253342"/>
                    <a:gd name="connsiteX43" fmla="*/ 1484244 w 1783930"/>
                    <a:gd name="connsiteY43" fmla="*/ 1807028 h 2253342"/>
                    <a:gd name="connsiteX44" fmla="*/ 1560444 w 1783930"/>
                    <a:gd name="connsiteY44" fmla="*/ 1730828 h 2253342"/>
                    <a:gd name="connsiteX45" fmla="*/ 1582216 w 1783930"/>
                    <a:gd name="connsiteY45" fmla="*/ 1709057 h 2253342"/>
                    <a:gd name="connsiteX46" fmla="*/ 1603987 w 1783930"/>
                    <a:gd name="connsiteY46" fmla="*/ 1676400 h 2253342"/>
                    <a:gd name="connsiteX47" fmla="*/ 1625759 w 1783930"/>
                    <a:gd name="connsiteY47" fmla="*/ 1654628 h 2253342"/>
                    <a:gd name="connsiteX48" fmla="*/ 1669301 w 1783930"/>
                    <a:gd name="connsiteY48" fmla="*/ 1578428 h 2253342"/>
                    <a:gd name="connsiteX49" fmla="*/ 1723730 w 1783930"/>
                    <a:gd name="connsiteY49" fmla="*/ 1513114 h 2253342"/>
                    <a:gd name="connsiteX50" fmla="*/ 1767273 w 1783930"/>
                    <a:gd name="connsiteY50" fmla="*/ 1447800 h 2253342"/>
                    <a:gd name="connsiteX51" fmla="*/ 1767273 w 1783930"/>
                    <a:gd name="connsiteY51" fmla="*/ 1251857 h 2253342"/>
                    <a:gd name="connsiteX52" fmla="*/ 1745501 w 1783930"/>
                    <a:gd name="connsiteY52" fmla="*/ 1175657 h 2253342"/>
                    <a:gd name="connsiteX53" fmla="*/ 1723730 w 1783930"/>
                    <a:gd name="connsiteY53" fmla="*/ 1066800 h 2253342"/>
                    <a:gd name="connsiteX54" fmla="*/ 1691073 w 1783930"/>
                    <a:gd name="connsiteY54" fmla="*/ 957942 h 2253342"/>
                    <a:gd name="connsiteX55" fmla="*/ 1669301 w 1783930"/>
                    <a:gd name="connsiteY55" fmla="*/ 936171 h 2253342"/>
                    <a:gd name="connsiteX56" fmla="*/ 1636644 w 1783930"/>
                    <a:gd name="connsiteY56" fmla="*/ 881742 h 2253342"/>
                    <a:gd name="connsiteX57" fmla="*/ 1571330 w 1783930"/>
                    <a:gd name="connsiteY57" fmla="*/ 783771 h 2253342"/>
                    <a:gd name="connsiteX58" fmla="*/ 1549559 w 1783930"/>
                    <a:gd name="connsiteY58" fmla="*/ 751114 h 2253342"/>
                    <a:gd name="connsiteX59" fmla="*/ 1539418 w 1783930"/>
                    <a:gd name="connsiteY59" fmla="*/ 696685 h 2253342"/>
                    <a:gd name="connsiteX60" fmla="*/ 1528781 w 1783930"/>
                    <a:gd name="connsiteY60" fmla="*/ 653142 h 2253342"/>
                    <a:gd name="connsiteX61" fmla="*/ 1512329 w 1783930"/>
                    <a:gd name="connsiteY61" fmla="*/ 620485 h 2253342"/>
                    <a:gd name="connsiteX62" fmla="*/ 1429816 w 1783930"/>
                    <a:gd name="connsiteY62" fmla="*/ 544285 h 2253342"/>
                    <a:gd name="connsiteX63" fmla="*/ 1408044 w 1783930"/>
                    <a:gd name="connsiteY63" fmla="*/ 478971 h 2253342"/>
                    <a:gd name="connsiteX64" fmla="*/ 1397159 w 1783930"/>
                    <a:gd name="connsiteY64" fmla="*/ 446314 h 2253342"/>
                    <a:gd name="connsiteX65" fmla="*/ 1342730 w 1783930"/>
                    <a:gd name="connsiteY65" fmla="*/ 391885 h 2253342"/>
                    <a:gd name="connsiteX66" fmla="*/ 1288301 w 1783930"/>
                    <a:gd name="connsiteY66" fmla="*/ 337457 h 2253342"/>
                    <a:gd name="connsiteX67" fmla="*/ 1266530 w 1783930"/>
                    <a:gd name="connsiteY67" fmla="*/ 315685 h 2253342"/>
                    <a:gd name="connsiteX68" fmla="*/ 1201216 w 1783930"/>
                    <a:gd name="connsiteY68" fmla="*/ 293914 h 2253342"/>
                    <a:gd name="connsiteX69" fmla="*/ 1168559 w 1783930"/>
                    <a:gd name="connsiteY69" fmla="*/ 283028 h 2253342"/>
                    <a:gd name="connsiteX70" fmla="*/ 1092359 w 1783930"/>
                    <a:gd name="connsiteY70" fmla="*/ 261257 h 2253342"/>
                    <a:gd name="connsiteX71" fmla="*/ 1037930 w 1783930"/>
                    <a:gd name="connsiteY71" fmla="*/ 217714 h 2253342"/>
                    <a:gd name="connsiteX72" fmla="*/ 983501 w 1783930"/>
                    <a:gd name="connsiteY72" fmla="*/ 174171 h 2253342"/>
                    <a:gd name="connsiteX73" fmla="*/ 950844 w 1783930"/>
                    <a:gd name="connsiteY73" fmla="*/ 163285 h 2253342"/>
                    <a:gd name="connsiteX74" fmla="*/ 918187 w 1783930"/>
                    <a:gd name="connsiteY74" fmla="*/ 141514 h 2253342"/>
                    <a:gd name="connsiteX75" fmla="*/ 885530 w 1783930"/>
                    <a:gd name="connsiteY75" fmla="*/ 130628 h 2253342"/>
                    <a:gd name="connsiteX76" fmla="*/ 787559 w 1783930"/>
                    <a:gd name="connsiteY76" fmla="*/ 76200 h 2253342"/>
                    <a:gd name="connsiteX77" fmla="*/ 733130 w 1783930"/>
                    <a:gd name="connsiteY77" fmla="*/ 32657 h 2253342"/>
                    <a:gd name="connsiteX78" fmla="*/ 591616 w 1783930"/>
                    <a:gd name="connsiteY78" fmla="*/ 0 h 2253342"/>
                    <a:gd name="connsiteX79" fmla="*/ 439216 w 1783930"/>
                    <a:gd name="connsiteY79" fmla="*/ 21771 h 2253342"/>
                    <a:gd name="connsiteX80" fmla="*/ 417444 w 1783930"/>
                    <a:gd name="connsiteY80" fmla="*/ 43542 h 2253342"/>
                    <a:gd name="connsiteX81" fmla="*/ 384787 w 1783930"/>
                    <a:gd name="connsiteY81" fmla="*/ 97971 h 2253342"/>
                    <a:gd name="connsiteX82" fmla="*/ 373901 w 1783930"/>
                    <a:gd name="connsiteY82" fmla="*/ 130628 h 2253342"/>
                    <a:gd name="connsiteX83" fmla="*/ 352130 w 1783930"/>
                    <a:gd name="connsiteY83" fmla="*/ 163285 h 2253342"/>
                    <a:gd name="connsiteX84" fmla="*/ 341244 w 1783930"/>
                    <a:gd name="connsiteY84" fmla="*/ 217714 h 2253342"/>
                    <a:gd name="connsiteX85" fmla="*/ 330359 w 1783930"/>
                    <a:gd name="connsiteY85" fmla="*/ 250371 h 2253342"/>
                    <a:gd name="connsiteX86" fmla="*/ 319473 w 1783930"/>
                    <a:gd name="connsiteY86" fmla="*/ 293914 h 2253342"/>
                    <a:gd name="connsiteX87" fmla="*/ 286816 w 1783930"/>
                    <a:gd name="connsiteY87" fmla="*/ 348342 h 2253342"/>
                    <a:gd name="connsiteX0" fmla="*/ 286816 w 1783930"/>
                    <a:gd name="connsiteY0" fmla="*/ 348342 h 2253342"/>
                    <a:gd name="connsiteX1" fmla="*/ 286816 w 1783930"/>
                    <a:gd name="connsiteY1" fmla="*/ 348342 h 2253342"/>
                    <a:gd name="connsiteX2" fmla="*/ 199730 w 1783930"/>
                    <a:gd name="connsiteY2" fmla="*/ 457200 h 2253342"/>
                    <a:gd name="connsiteX3" fmla="*/ 188844 w 1783930"/>
                    <a:gd name="connsiteY3" fmla="*/ 489857 h 2253342"/>
                    <a:gd name="connsiteX4" fmla="*/ 156187 w 1783930"/>
                    <a:gd name="connsiteY4" fmla="*/ 511628 h 2253342"/>
                    <a:gd name="connsiteX5" fmla="*/ 134416 w 1783930"/>
                    <a:gd name="connsiteY5" fmla="*/ 533400 h 2253342"/>
                    <a:gd name="connsiteX6" fmla="*/ 90873 w 1783930"/>
                    <a:gd name="connsiteY6" fmla="*/ 598714 h 2253342"/>
                    <a:gd name="connsiteX7" fmla="*/ 53648 w 1783930"/>
                    <a:gd name="connsiteY7" fmla="*/ 685800 h 2253342"/>
                    <a:gd name="connsiteX8" fmla="*/ 28773 w 1783930"/>
                    <a:gd name="connsiteY8" fmla="*/ 781070 h 2253342"/>
                    <a:gd name="connsiteX9" fmla="*/ 470 w 1783930"/>
                    <a:gd name="connsiteY9" fmla="*/ 877906 h 2253342"/>
                    <a:gd name="connsiteX10" fmla="*/ 11355 w 1783930"/>
                    <a:gd name="connsiteY10" fmla="*/ 1001173 h 2253342"/>
                    <a:gd name="connsiteX11" fmla="*/ 14673 w 1783930"/>
                    <a:gd name="connsiteY11" fmla="*/ 1175657 h 2253342"/>
                    <a:gd name="connsiteX12" fmla="*/ 90873 w 1783930"/>
                    <a:gd name="connsiteY12" fmla="*/ 1251857 h 2253342"/>
                    <a:gd name="connsiteX13" fmla="*/ 134416 w 1783930"/>
                    <a:gd name="connsiteY13" fmla="*/ 1306285 h 2253342"/>
                    <a:gd name="connsiteX14" fmla="*/ 145301 w 1783930"/>
                    <a:gd name="connsiteY14" fmla="*/ 1338942 h 2253342"/>
                    <a:gd name="connsiteX15" fmla="*/ 123530 w 1783930"/>
                    <a:gd name="connsiteY15" fmla="*/ 1534885 h 2253342"/>
                    <a:gd name="connsiteX16" fmla="*/ 112644 w 1783930"/>
                    <a:gd name="connsiteY16" fmla="*/ 1567542 h 2253342"/>
                    <a:gd name="connsiteX17" fmla="*/ 123530 w 1783930"/>
                    <a:gd name="connsiteY17" fmla="*/ 1709057 h 2253342"/>
                    <a:gd name="connsiteX18" fmla="*/ 145301 w 1783930"/>
                    <a:gd name="connsiteY18" fmla="*/ 1741714 h 2253342"/>
                    <a:gd name="connsiteX19" fmla="*/ 188844 w 1783930"/>
                    <a:gd name="connsiteY19" fmla="*/ 1785257 h 2253342"/>
                    <a:gd name="connsiteX20" fmla="*/ 210616 w 1783930"/>
                    <a:gd name="connsiteY20" fmla="*/ 1807028 h 2253342"/>
                    <a:gd name="connsiteX21" fmla="*/ 232387 w 1783930"/>
                    <a:gd name="connsiteY21" fmla="*/ 1828800 h 2253342"/>
                    <a:gd name="connsiteX22" fmla="*/ 265044 w 1783930"/>
                    <a:gd name="connsiteY22" fmla="*/ 1850571 h 2253342"/>
                    <a:gd name="connsiteX23" fmla="*/ 308587 w 1783930"/>
                    <a:gd name="connsiteY23" fmla="*/ 1905000 h 2253342"/>
                    <a:gd name="connsiteX24" fmla="*/ 330359 w 1783930"/>
                    <a:gd name="connsiteY24" fmla="*/ 1937657 h 2253342"/>
                    <a:gd name="connsiteX25" fmla="*/ 406559 w 1783930"/>
                    <a:gd name="connsiteY25" fmla="*/ 2002971 h 2253342"/>
                    <a:gd name="connsiteX26" fmla="*/ 493644 w 1783930"/>
                    <a:gd name="connsiteY26" fmla="*/ 2079171 h 2253342"/>
                    <a:gd name="connsiteX27" fmla="*/ 515416 w 1783930"/>
                    <a:gd name="connsiteY27" fmla="*/ 2100942 h 2253342"/>
                    <a:gd name="connsiteX28" fmla="*/ 580730 w 1783930"/>
                    <a:gd name="connsiteY28" fmla="*/ 2122714 h 2253342"/>
                    <a:gd name="connsiteX29" fmla="*/ 613387 w 1783930"/>
                    <a:gd name="connsiteY29" fmla="*/ 2133600 h 2253342"/>
                    <a:gd name="connsiteX30" fmla="*/ 689587 w 1783930"/>
                    <a:gd name="connsiteY30" fmla="*/ 2177142 h 2253342"/>
                    <a:gd name="connsiteX31" fmla="*/ 787559 w 1783930"/>
                    <a:gd name="connsiteY31" fmla="*/ 2198914 h 2253342"/>
                    <a:gd name="connsiteX32" fmla="*/ 874644 w 1783930"/>
                    <a:gd name="connsiteY32" fmla="*/ 2220685 h 2253342"/>
                    <a:gd name="connsiteX33" fmla="*/ 939959 w 1783930"/>
                    <a:gd name="connsiteY33" fmla="*/ 2242457 h 2253342"/>
                    <a:gd name="connsiteX34" fmla="*/ 972616 w 1783930"/>
                    <a:gd name="connsiteY34" fmla="*/ 2253342 h 2253342"/>
                    <a:gd name="connsiteX35" fmla="*/ 1114130 w 1783930"/>
                    <a:gd name="connsiteY35" fmla="*/ 2242457 h 2253342"/>
                    <a:gd name="connsiteX36" fmla="*/ 1179444 w 1783930"/>
                    <a:gd name="connsiteY36" fmla="*/ 2177142 h 2253342"/>
                    <a:gd name="connsiteX37" fmla="*/ 1233873 w 1783930"/>
                    <a:gd name="connsiteY37" fmla="*/ 2122714 h 2253342"/>
                    <a:gd name="connsiteX38" fmla="*/ 1255644 w 1783930"/>
                    <a:gd name="connsiteY38" fmla="*/ 2090057 h 2253342"/>
                    <a:gd name="connsiteX39" fmla="*/ 1310073 w 1783930"/>
                    <a:gd name="connsiteY39" fmla="*/ 2035628 h 2253342"/>
                    <a:gd name="connsiteX40" fmla="*/ 1375387 w 1783930"/>
                    <a:gd name="connsiteY40" fmla="*/ 1970314 h 2253342"/>
                    <a:gd name="connsiteX41" fmla="*/ 1418930 w 1783930"/>
                    <a:gd name="connsiteY41" fmla="*/ 1905000 h 2253342"/>
                    <a:gd name="connsiteX42" fmla="*/ 1462473 w 1783930"/>
                    <a:gd name="connsiteY42" fmla="*/ 1839685 h 2253342"/>
                    <a:gd name="connsiteX43" fmla="*/ 1484244 w 1783930"/>
                    <a:gd name="connsiteY43" fmla="*/ 1807028 h 2253342"/>
                    <a:gd name="connsiteX44" fmla="*/ 1560444 w 1783930"/>
                    <a:gd name="connsiteY44" fmla="*/ 1730828 h 2253342"/>
                    <a:gd name="connsiteX45" fmla="*/ 1582216 w 1783930"/>
                    <a:gd name="connsiteY45" fmla="*/ 1709057 h 2253342"/>
                    <a:gd name="connsiteX46" fmla="*/ 1603987 w 1783930"/>
                    <a:gd name="connsiteY46" fmla="*/ 1676400 h 2253342"/>
                    <a:gd name="connsiteX47" fmla="*/ 1625759 w 1783930"/>
                    <a:gd name="connsiteY47" fmla="*/ 1654628 h 2253342"/>
                    <a:gd name="connsiteX48" fmla="*/ 1669301 w 1783930"/>
                    <a:gd name="connsiteY48" fmla="*/ 1578428 h 2253342"/>
                    <a:gd name="connsiteX49" fmla="*/ 1723730 w 1783930"/>
                    <a:gd name="connsiteY49" fmla="*/ 1513114 h 2253342"/>
                    <a:gd name="connsiteX50" fmla="*/ 1767273 w 1783930"/>
                    <a:gd name="connsiteY50" fmla="*/ 1447800 h 2253342"/>
                    <a:gd name="connsiteX51" fmla="*/ 1767273 w 1783930"/>
                    <a:gd name="connsiteY51" fmla="*/ 1251857 h 2253342"/>
                    <a:gd name="connsiteX52" fmla="*/ 1745501 w 1783930"/>
                    <a:gd name="connsiteY52" fmla="*/ 1175657 h 2253342"/>
                    <a:gd name="connsiteX53" fmla="*/ 1723730 w 1783930"/>
                    <a:gd name="connsiteY53" fmla="*/ 1066800 h 2253342"/>
                    <a:gd name="connsiteX54" fmla="*/ 1691073 w 1783930"/>
                    <a:gd name="connsiteY54" fmla="*/ 957942 h 2253342"/>
                    <a:gd name="connsiteX55" fmla="*/ 1669301 w 1783930"/>
                    <a:gd name="connsiteY55" fmla="*/ 936171 h 2253342"/>
                    <a:gd name="connsiteX56" fmla="*/ 1636644 w 1783930"/>
                    <a:gd name="connsiteY56" fmla="*/ 881742 h 2253342"/>
                    <a:gd name="connsiteX57" fmla="*/ 1571330 w 1783930"/>
                    <a:gd name="connsiteY57" fmla="*/ 783771 h 2253342"/>
                    <a:gd name="connsiteX58" fmla="*/ 1549559 w 1783930"/>
                    <a:gd name="connsiteY58" fmla="*/ 751114 h 2253342"/>
                    <a:gd name="connsiteX59" fmla="*/ 1539418 w 1783930"/>
                    <a:gd name="connsiteY59" fmla="*/ 696685 h 2253342"/>
                    <a:gd name="connsiteX60" fmla="*/ 1528781 w 1783930"/>
                    <a:gd name="connsiteY60" fmla="*/ 653142 h 2253342"/>
                    <a:gd name="connsiteX61" fmla="*/ 1512329 w 1783930"/>
                    <a:gd name="connsiteY61" fmla="*/ 620485 h 2253342"/>
                    <a:gd name="connsiteX62" fmla="*/ 1429816 w 1783930"/>
                    <a:gd name="connsiteY62" fmla="*/ 544285 h 2253342"/>
                    <a:gd name="connsiteX63" fmla="*/ 1408044 w 1783930"/>
                    <a:gd name="connsiteY63" fmla="*/ 478971 h 2253342"/>
                    <a:gd name="connsiteX64" fmla="*/ 1397159 w 1783930"/>
                    <a:gd name="connsiteY64" fmla="*/ 446314 h 2253342"/>
                    <a:gd name="connsiteX65" fmla="*/ 1342730 w 1783930"/>
                    <a:gd name="connsiteY65" fmla="*/ 391885 h 2253342"/>
                    <a:gd name="connsiteX66" fmla="*/ 1288301 w 1783930"/>
                    <a:gd name="connsiteY66" fmla="*/ 337457 h 2253342"/>
                    <a:gd name="connsiteX67" fmla="*/ 1266530 w 1783930"/>
                    <a:gd name="connsiteY67" fmla="*/ 315685 h 2253342"/>
                    <a:gd name="connsiteX68" fmla="*/ 1201216 w 1783930"/>
                    <a:gd name="connsiteY68" fmla="*/ 293914 h 2253342"/>
                    <a:gd name="connsiteX69" fmla="*/ 1168559 w 1783930"/>
                    <a:gd name="connsiteY69" fmla="*/ 283028 h 2253342"/>
                    <a:gd name="connsiteX70" fmla="*/ 1092359 w 1783930"/>
                    <a:gd name="connsiteY70" fmla="*/ 261257 h 2253342"/>
                    <a:gd name="connsiteX71" fmla="*/ 1037930 w 1783930"/>
                    <a:gd name="connsiteY71" fmla="*/ 217714 h 2253342"/>
                    <a:gd name="connsiteX72" fmla="*/ 983501 w 1783930"/>
                    <a:gd name="connsiteY72" fmla="*/ 174171 h 2253342"/>
                    <a:gd name="connsiteX73" fmla="*/ 950844 w 1783930"/>
                    <a:gd name="connsiteY73" fmla="*/ 163285 h 2253342"/>
                    <a:gd name="connsiteX74" fmla="*/ 918187 w 1783930"/>
                    <a:gd name="connsiteY74" fmla="*/ 141514 h 2253342"/>
                    <a:gd name="connsiteX75" fmla="*/ 885530 w 1783930"/>
                    <a:gd name="connsiteY75" fmla="*/ 130628 h 2253342"/>
                    <a:gd name="connsiteX76" fmla="*/ 787559 w 1783930"/>
                    <a:gd name="connsiteY76" fmla="*/ 76200 h 2253342"/>
                    <a:gd name="connsiteX77" fmla="*/ 733130 w 1783930"/>
                    <a:gd name="connsiteY77" fmla="*/ 32657 h 2253342"/>
                    <a:gd name="connsiteX78" fmla="*/ 591616 w 1783930"/>
                    <a:gd name="connsiteY78" fmla="*/ 0 h 2253342"/>
                    <a:gd name="connsiteX79" fmla="*/ 439216 w 1783930"/>
                    <a:gd name="connsiteY79" fmla="*/ 21771 h 2253342"/>
                    <a:gd name="connsiteX80" fmla="*/ 417444 w 1783930"/>
                    <a:gd name="connsiteY80" fmla="*/ 43542 h 2253342"/>
                    <a:gd name="connsiteX81" fmla="*/ 384787 w 1783930"/>
                    <a:gd name="connsiteY81" fmla="*/ 97971 h 2253342"/>
                    <a:gd name="connsiteX82" fmla="*/ 373901 w 1783930"/>
                    <a:gd name="connsiteY82" fmla="*/ 130628 h 2253342"/>
                    <a:gd name="connsiteX83" fmla="*/ 352130 w 1783930"/>
                    <a:gd name="connsiteY83" fmla="*/ 163285 h 2253342"/>
                    <a:gd name="connsiteX84" fmla="*/ 341244 w 1783930"/>
                    <a:gd name="connsiteY84" fmla="*/ 217714 h 2253342"/>
                    <a:gd name="connsiteX85" fmla="*/ 330359 w 1783930"/>
                    <a:gd name="connsiteY85" fmla="*/ 250371 h 2253342"/>
                    <a:gd name="connsiteX86" fmla="*/ 319473 w 1783930"/>
                    <a:gd name="connsiteY86" fmla="*/ 293914 h 2253342"/>
                    <a:gd name="connsiteX87" fmla="*/ 286816 w 1783930"/>
                    <a:gd name="connsiteY87" fmla="*/ 348342 h 2253342"/>
                    <a:gd name="connsiteX0" fmla="*/ 287101 w 1784215"/>
                    <a:gd name="connsiteY0" fmla="*/ 348342 h 2253342"/>
                    <a:gd name="connsiteX1" fmla="*/ 287101 w 1784215"/>
                    <a:gd name="connsiteY1" fmla="*/ 348342 h 2253342"/>
                    <a:gd name="connsiteX2" fmla="*/ 200015 w 1784215"/>
                    <a:gd name="connsiteY2" fmla="*/ 457200 h 2253342"/>
                    <a:gd name="connsiteX3" fmla="*/ 189129 w 1784215"/>
                    <a:gd name="connsiteY3" fmla="*/ 489857 h 2253342"/>
                    <a:gd name="connsiteX4" fmla="*/ 156472 w 1784215"/>
                    <a:gd name="connsiteY4" fmla="*/ 511628 h 2253342"/>
                    <a:gd name="connsiteX5" fmla="*/ 134701 w 1784215"/>
                    <a:gd name="connsiteY5" fmla="*/ 533400 h 2253342"/>
                    <a:gd name="connsiteX6" fmla="*/ 91158 w 1784215"/>
                    <a:gd name="connsiteY6" fmla="*/ 598714 h 2253342"/>
                    <a:gd name="connsiteX7" fmla="*/ 53933 w 1784215"/>
                    <a:gd name="connsiteY7" fmla="*/ 685800 h 2253342"/>
                    <a:gd name="connsiteX8" fmla="*/ 29058 w 1784215"/>
                    <a:gd name="connsiteY8" fmla="*/ 781070 h 2253342"/>
                    <a:gd name="connsiteX9" fmla="*/ 755 w 1784215"/>
                    <a:gd name="connsiteY9" fmla="*/ 877906 h 2253342"/>
                    <a:gd name="connsiteX10" fmla="*/ 11640 w 1784215"/>
                    <a:gd name="connsiteY10" fmla="*/ 1001173 h 2253342"/>
                    <a:gd name="connsiteX11" fmla="*/ 48366 w 1784215"/>
                    <a:gd name="connsiteY11" fmla="*/ 1175657 h 2253342"/>
                    <a:gd name="connsiteX12" fmla="*/ 91158 w 1784215"/>
                    <a:gd name="connsiteY12" fmla="*/ 1251857 h 2253342"/>
                    <a:gd name="connsiteX13" fmla="*/ 134701 w 1784215"/>
                    <a:gd name="connsiteY13" fmla="*/ 1306285 h 2253342"/>
                    <a:gd name="connsiteX14" fmla="*/ 145586 w 1784215"/>
                    <a:gd name="connsiteY14" fmla="*/ 1338942 h 2253342"/>
                    <a:gd name="connsiteX15" fmla="*/ 123815 w 1784215"/>
                    <a:gd name="connsiteY15" fmla="*/ 1534885 h 2253342"/>
                    <a:gd name="connsiteX16" fmla="*/ 112929 w 1784215"/>
                    <a:gd name="connsiteY16" fmla="*/ 1567542 h 2253342"/>
                    <a:gd name="connsiteX17" fmla="*/ 123815 w 1784215"/>
                    <a:gd name="connsiteY17" fmla="*/ 1709057 h 2253342"/>
                    <a:gd name="connsiteX18" fmla="*/ 145586 w 1784215"/>
                    <a:gd name="connsiteY18" fmla="*/ 1741714 h 2253342"/>
                    <a:gd name="connsiteX19" fmla="*/ 189129 w 1784215"/>
                    <a:gd name="connsiteY19" fmla="*/ 1785257 h 2253342"/>
                    <a:gd name="connsiteX20" fmla="*/ 210901 w 1784215"/>
                    <a:gd name="connsiteY20" fmla="*/ 1807028 h 2253342"/>
                    <a:gd name="connsiteX21" fmla="*/ 232672 w 1784215"/>
                    <a:gd name="connsiteY21" fmla="*/ 1828800 h 2253342"/>
                    <a:gd name="connsiteX22" fmla="*/ 265329 w 1784215"/>
                    <a:gd name="connsiteY22" fmla="*/ 1850571 h 2253342"/>
                    <a:gd name="connsiteX23" fmla="*/ 308872 w 1784215"/>
                    <a:gd name="connsiteY23" fmla="*/ 1905000 h 2253342"/>
                    <a:gd name="connsiteX24" fmla="*/ 330644 w 1784215"/>
                    <a:gd name="connsiteY24" fmla="*/ 1937657 h 2253342"/>
                    <a:gd name="connsiteX25" fmla="*/ 406844 w 1784215"/>
                    <a:gd name="connsiteY25" fmla="*/ 2002971 h 2253342"/>
                    <a:gd name="connsiteX26" fmla="*/ 493929 w 1784215"/>
                    <a:gd name="connsiteY26" fmla="*/ 2079171 h 2253342"/>
                    <a:gd name="connsiteX27" fmla="*/ 515701 w 1784215"/>
                    <a:gd name="connsiteY27" fmla="*/ 2100942 h 2253342"/>
                    <a:gd name="connsiteX28" fmla="*/ 581015 w 1784215"/>
                    <a:gd name="connsiteY28" fmla="*/ 2122714 h 2253342"/>
                    <a:gd name="connsiteX29" fmla="*/ 613672 w 1784215"/>
                    <a:gd name="connsiteY29" fmla="*/ 2133600 h 2253342"/>
                    <a:gd name="connsiteX30" fmla="*/ 689872 w 1784215"/>
                    <a:gd name="connsiteY30" fmla="*/ 2177142 h 2253342"/>
                    <a:gd name="connsiteX31" fmla="*/ 787844 w 1784215"/>
                    <a:gd name="connsiteY31" fmla="*/ 2198914 h 2253342"/>
                    <a:gd name="connsiteX32" fmla="*/ 874929 w 1784215"/>
                    <a:gd name="connsiteY32" fmla="*/ 2220685 h 2253342"/>
                    <a:gd name="connsiteX33" fmla="*/ 940244 w 1784215"/>
                    <a:gd name="connsiteY33" fmla="*/ 2242457 h 2253342"/>
                    <a:gd name="connsiteX34" fmla="*/ 972901 w 1784215"/>
                    <a:gd name="connsiteY34" fmla="*/ 2253342 h 2253342"/>
                    <a:gd name="connsiteX35" fmla="*/ 1114415 w 1784215"/>
                    <a:gd name="connsiteY35" fmla="*/ 2242457 h 2253342"/>
                    <a:gd name="connsiteX36" fmla="*/ 1179729 w 1784215"/>
                    <a:gd name="connsiteY36" fmla="*/ 2177142 h 2253342"/>
                    <a:gd name="connsiteX37" fmla="*/ 1234158 w 1784215"/>
                    <a:gd name="connsiteY37" fmla="*/ 2122714 h 2253342"/>
                    <a:gd name="connsiteX38" fmla="*/ 1255929 w 1784215"/>
                    <a:gd name="connsiteY38" fmla="*/ 2090057 h 2253342"/>
                    <a:gd name="connsiteX39" fmla="*/ 1310358 w 1784215"/>
                    <a:gd name="connsiteY39" fmla="*/ 2035628 h 2253342"/>
                    <a:gd name="connsiteX40" fmla="*/ 1375672 w 1784215"/>
                    <a:gd name="connsiteY40" fmla="*/ 1970314 h 2253342"/>
                    <a:gd name="connsiteX41" fmla="*/ 1419215 w 1784215"/>
                    <a:gd name="connsiteY41" fmla="*/ 1905000 h 2253342"/>
                    <a:gd name="connsiteX42" fmla="*/ 1462758 w 1784215"/>
                    <a:gd name="connsiteY42" fmla="*/ 1839685 h 2253342"/>
                    <a:gd name="connsiteX43" fmla="*/ 1484529 w 1784215"/>
                    <a:gd name="connsiteY43" fmla="*/ 1807028 h 2253342"/>
                    <a:gd name="connsiteX44" fmla="*/ 1560729 w 1784215"/>
                    <a:gd name="connsiteY44" fmla="*/ 1730828 h 2253342"/>
                    <a:gd name="connsiteX45" fmla="*/ 1582501 w 1784215"/>
                    <a:gd name="connsiteY45" fmla="*/ 1709057 h 2253342"/>
                    <a:gd name="connsiteX46" fmla="*/ 1604272 w 1784215"/>
                    <a:gd name="connsiteY46" fmla="*/ 1676400 h 2253342"/>
                    <a:gd name="connsiteX47" fmla="*/ 1626044 w 1784215"/>
                    <a:gd name="connsiteY47" fmla="*/ 1654628 h 2253342"/>
                    <a:gd name="connsiteX48" fmla="*/ 1669586 w 1784215"/>
                    <a:gd name="connsiteY48" fmla="*/ 1578428 h 2253342"/>
                    <a:gd name="connsiteX49" fmla="*/ 1724015 w 1784215"/>
                    <a:gd name="connsiteY49" fmla="*/ 1513114 h 2253342"/>
                    <a:gd name="connsiteX50" fmla="*/ 1767558 w 1784215"/>
                    <a:gd name="connsiteY50" fmla="*/ 1447800 h 2253342"/>
                    <a:gd name="connsiteX51" fmla="*/ 1767558 w 1784215"/>
                    <a:gd name="connsiteY51" fmla="*/ 1251857 h 2253342"/>
                    <a:gd name="connsiteX52" fmla="*/ 1745786 w 1784215"/>
                    <a:gd name="connsiteY52" fmla="*/ 1175657 h 2253342"/>
                    <a:gd name="connsiteX53" fmla="*/ 1724015 w 1784215"/>
                    <a:gd name="connsiteY53" fmla="*/ 1066800 h 2253342"/>
                    <a:gd name="connsiteX54" fmla="*/ 1691358 w 1784215"/>
                    <a:gd name="connsiteY54" fmla="*/ 957942 h 2253342"/>
                    <a:gd name="connsiteX55" fmla="*/ 1669586 w 1784215"/>
                    <a:gd name="connsiteY55" fmla="*/ 936171 h 2253342"/>
                    <a:gd name="connsiteX56" fmla="*/ 1636929 w 1784215"/>
                    <a:gd name="connsiteY56" fmla="*/ 881742 h 2253342"/>
                    <a:gd name="connsiteX57" fmla="*/ 1571615 w 1784215"/>
                    <a:gd name="connsiteY57" fmla="*/ 783771 h 2253342"/>
                    <a:gd name="connsiteX58" fmla="*/ 1549844 w 1784215"/>
                    <a:gd name="connsiteY58" fmla="*/ 751114 h 2253342"/>
                    <a:gd name="connsiteX59" fmla="*/ 1539703 w 1784215"/>
                    <a:gd name="connsiteY59" fmla="*/ 696685 h 2253342"/>
                    <a:gd name="connsiteX60" fmla="*/ 1529066 w 1784215"/>
                    <a:gd name="connsiteY60" fmla="*/ 653142 h 2253342"/>
                    <a:gd name="connsiteX61" fmla="*/ 1512614 w 1784215"/>
                    <a:gd name="connsiteY61" fmla="*/ 620485 h 2253342"/>
                    <a:gd name="connsiteX62" fmla="*/ 1430101 w 1784215"/>
                    <a:gd name="connsiteY62" fmla="*/ 544285 h 2253342"/>
                    <a:gd name="connsiteX63" fmla="*/ 1408329 w 1784215"/>
                    <a:gd name="connsiteY63" fmla="*/ 478971 h 2253342"/>
                    <a:gd name="connsiteX64" fmla="*/ 1397444 w 1784215"/>
                    <a:gd name="connsiteY64" fmla="*/ 446314 h 2253342"/>
                    <a:gd name="connsiteX65" fmla="*/ 1343015 w 1784215"/>
                    <a:gd name="connsiteY65" fmla="*/ 391885 h 2253342"/>
                    <a:gd name="connsiteX66" fmla="*/ 1288586 w 1784215"/>
                    <a:gd name="connsiteY66" fmla="*/ 337457 h 2253342"/>
                    <a:gd name="connsiteX67" fmla="*/ 1266815 w 1784215"/>
                    <a:gd name="connsiteY67" fmla="*/ 315685 h 2253342"/>
                    <a:gd name="connsiteX68" fmla="*/ 1201501 w 1784215"/>
                    <a:gd name="connsiteY68" fmla="*/ 293914 h 2253342"/>
                    <a:gd name="connsiteX69" fmla="*/ 1168844 w 1784215"/>
                    <a:gd name="connsiteY69" fmla="*/ 283028 h 2253342"/>
                    <a:gd name="connsiteX70" fmla="*/ 1092644 w 1784215"/>
                    <a:gd name="connsiteY70" fmla="*/ 261257 h 2253342"/>
                    <a:gd name="connsiteX71" fmla="*/ 1038215 w 1784215"/>
                    <a:gd name="connsiteY71" fmla="*/ 217714 h 2253342"/>
                    <a:gd name="connsiteX72" fmla="*/ 983786 w 1784215"/>
                    <a:gd name="connsiteY72" fmla="*/ 174171 h 2253342"/>
                    <a:gd name="connsiteX73" fmla="*/ 951129 w 1784215"/>
                    <a:gd name="connsiteY73" fmla="*/ 163285 h 2253342"/>
                    <a:gd name="connsiteX74" fmla="*/ 918472 w 1784215"/>
                    <a:gd name="connsiteY74" fmla="*/ 141514 h 2253342"/>
                    <a:gd name="connsiteX75" fmla="*/ 885815 w 1784215"/>
                    <a:gd name="connsiteY75" fmla="*/ 130628 h 2253342"/>
                    <a:gd name="connsiteX76" fmla="*/ 787844 w 1784215"/>
                    <a:gd name="connsiteY76" fmla="*/ 76200 h 2253342"/>
                    <a:gd name="connsiteX77" fmla="*/ 733415 w 1784215"/>
                    <a:gd name="connsiteY77" fmla="*/ 32657 h 2253342"/>
                    <a:gd name="connsiteX78" fmla="*/ 591901 w 1784215"/>
                    <a:gd name="connsiteY78" fmla="*/ 0 h 2253342"/>
                    <a:gd name="connsiteX79" fmla="*/ 439501 w 1784215"/>
                    <a:gd name="connsiteY79" fmla="*/ 21771 h 2253342"/>
                    <a:gd name="connsiteX80" fmla="*/ 417729 w 1784215"/>
                    <a:gd name="connsiteY80" fmla="*/ 43542 h 2253342"/>
                    <a:gd name="connsiteX81" fmla="*/ 385072 w 1784215"/>
                    <a:gd name="connsiteY81" fmla="*/ 97971 h 2253342"/>
                    <a:gd name="connsiteX82" fmla="*/ 374186 w 1784215"/>
                    <a:gd name="connsiteY82" fmla="*/ 130628 h 2253342"/>
                    <a:gd name="connsiteX83" fmla="*/ 352415 w 1784215"/>
                    <a:gd name="connsiteY83" fmla="*/ 163285 h 2253342"/>
                    <a:gd name="connsiteX84" fmla="*/ 341529 w 1784215"/>
                    <a:gd name="connsiteY84" fmla="*/ 217714 h 2253342"/>
                    <a:gd name="connsiteX85" fmla="*/ 330644 w 1784215"/>
                    <a:gd name="connsiteY85" fmla="*/ 250371 h 2253342"/>
                    <a:gd name="connsiteX86" fmla="*/ 319758 w 1784215"/>
                    <a:gd name="connsiteY86" fmla="*/ 293914 h 2253342"/>
                    <a:gd name="connsiteX87" fmla="*/ 287101 w 1784215"/>
                    <a:gd name="connsiteY87" fmla="*/ 348342 h 2253342"/>
                    <a:gd name="connsiteX0" fmla="*/ 286523 w 1783637"/>
                    <a:gd name="connsiteY0" fmla="*/ 348342 h 2253342"/>
                    <a:gd name="connsiteX1" fmla="*/ 286523 w 1783637"/>
                    <a:gd name="connsiteY1" fmla="*/ 348342 h 2253342"/>
                    <a:gd name="connsiteX2" fmla="*/ 199437 w 1783637"/>
                    <a:gd name="connsiteY2" fmla="*/ 457200 h 2253342"/>
                    <a:gd name="connsiteX3" fmla="*/ 188551 w 1783637"/>
                    <a:gd name="connsiteY3" fmla="*/ 489857 h 2253342"/>
                    <a:gd name="connsiteX4" fmla="*/ 155894 w 1783637"/>
                    <a:gd name="connsiteY4" fmla="*/ 511628 h 2253342"/>
                    <a:gd name="connsiteX5" fmla="*/ 134123 w 1783637"/>
                    <a:gd name="connsiteY5" fmla="*/ 533400 h 2253342"/>
                    <a:gd name="connsiteX6" fmla="*/ 90580 w 1783637"/>
                    <a:gd name="connsiteY6" fmla="*/ 598714 h 2253342"/>
                    <a:gd name="connsiteX7" fmla="*/ 53355 w 1783637"/>
                    <a:gd name="connsiteY7" fmla="*/ 685800 h 2253342"/>
                    <a:gd name="connsiteX8" fmla="*/ 28480 w 1783637"/>
                    <a:gd name="connsiteY8" fmla="*/ 781070 h 2253342"/>
                    <a:gd name="connsiteX9" fmla="*/ 177 w 1783637"/>
                    <a:gd name="connsiteY9" fmla="*/ 877906 h 2253342"/>
                    <a:gd name="connsiteX10" fmla="*/ 38901 w 1783637"/>
                    <a:gd name="connsiteY10" fmla="*/ 1001173 h 2253342"/>
                    <a:gd name="connsiteX11" fmla="*/ 47788 w 1783637"/>
                    <a:gd name="connsiteY11" fmla="*/ 1175657 h 2253342"/>
                    <a:gd name="connsiteX12" fmla="*/ 90580 w 1783637"/>
                    <a:gd name="connsiteY12" fmla="*/ 1251857 h 2253342"/>
                    <a:gd name="connsiteX13" fmla="*/ 134123 w 1783637"/>
                    <a:gd name="connsiteY13" fmla="*/ 1306285 h 2253342"/>
                    <a:gd name="connsiteX14" fmla="*/ 145008 w 1783637"/>
                    <a:gd name="connsiteY14" fmla="*/ 1338942 h 2253342"/>
                    <a:gd name="connsiteX15" fmla="*/ 123237 w 1783637"/>
                    <a:gd name="connsiteY15" fmla="*/ 1534885 h 2253342"/>
                    <a:gd name="connsiteX16" fmla="*/ 112351 w 1783637"/>
                    <a:gd name="connsiteY16" fmla="*/ 1567542 h 2253342"/>
                    <a:gd name="connsiteX17" fmla="*/ 123237 w 1783637"/>
                    <a:gd name="connsiteY17" fmla="*/ 1709057 h 2253342"/>
                    <a:gd name="connsiteX18" fmla="*/ 145008 w 1783637"/>
                    <a:gd name="connsiteY18" fmla="*/ 1741714 h 2253342"/>
                    <a:gd name="connsiteX19" fmla="*/ 188551 w 1783637"/>
                    <a:gd name="connsiteY19" fmla="*/ 1785257 h 2253342"/>
                    <a:gd name="connsiteX20" fmla="*/ 210323 w 1783637"/>
                    <a:gd name="connsiteY20" fmla="*/ 1807028 h 2253342"/>
                    <a:gd name="connsiteX21" fmla="*/ 232094 w 1783637"/>
                    <a:gd name="connsiteY21" fmla="*/ 1828800 h 2253342"/>
                    <a:gd name="connsiteX22" fmla="*/ 264751 w 1783637"/>
                    <a:gd name="connsiteY22" fmla="*/ 1850571 h 2253342"/>
                    <a:gd name="connsiteX23" fmla="*/ 308294 w 1783637"/>
                    <a:gd name="connsiteY23" fmla="*/ 1905000 h 2253342"/>
                    <a:gd name="connsiteX24" fmla="*/ 330066 w 1783637"/>
                    <a:gd name="connsiteY24" fmla="*/ 1937657 h 2253342"/>
                    <a:gd name="connsiteX25" fmla="*/ 406266 w 1783637"/>
                    <a:gd name="connsiteY25" fmla="*/ 2002971 h 2253342"/>
                    <a:gd name="connsiteX26" fmla="*/ 493351 w 1783637"/>
                    <a:gd name="connsiteY26" fmla="*/ 2079171 h 2253342"/>
                    <a:gd name="connsiteX27" fmla="*/ 515123 w 1783637"/>
                    <a:gd name="connsiteY27" fmla="*/ 2100942 h 2253342"/>
                    <a:gd name="connsiteX28" fmla="*/ 580437 w 1783637"/>
                    <a:gd name="connsiteY28" fmla="*/ 2122714 h 2253342"/>
                    <a:gd name="connsiteX29" fmla="*/ 613094 w 1783637"/>
                    <a:gd name="connsiteY29" fmla="*/ 2133600 h 2253342"/>
                    <a:gd name="connsiteX30" fmla="*/ 689294 w 1783637"/>
                    <a:gd name="connsiteY30" fmla="*/ 2177142 h 2253342"/>
                    <a:gd name="connsiteX31" fmla="*/ 787266 w 1783637"/>
                    <a:gd name="connsiteY31" fmla="*/ 2198914 h 2253342"/>
                    <a:gd name="connsiteX32" fmla="*/ 874351 w 1783637"/>
                    <a:gd name="connsiteY32" fmla="*/ 2220685 h 2253342"/>
                    <a:gd name="connsiteX33" fmla="*/ 939666 w 1783637"/>
                    <a:gd name="connsiteY33" fmla="*/ 2242457 h 2253342"/>
                    <a:gd name="connsiteX34" fmla="*/ 972323 w 1783637"/>
                    <a:gd name="connsiteY34" fmla="*/ 2253342 h 2253342"/>
                    <a:gd name="connsiteX35" fmla="*/ 1113837 w 1783637"/>
                    <a:gd name="connsiteY35" fmla="*/ 2242457 h 2253342"/>
                    <a:gd name="connsiteX36" fmla="*/ 1179151 w 1783637"/>
                    <a:gd name="connsiteY36" fmla="*/ 2177142 h 2253342"/>
                    <a:gd name="connsiteX37" fmla="*/ 1233580 w 1783637"/>
                    <a:gd name="connsiteY37" fmla="*/ 2122714 h 2253342"/>
                    <a:gd name="connsiteX38" fmla="*/ 1255351 w 1783637"/>
                    <a:gd name="connsiteY38" fmla="*/ 2090057 h 2253342"/>
                    <a:gd name="connsiteX39" fmla="*/ 1309780 w 1783637"/>
                    <a:gd name="connsiteY39" fmla="*/ 2035628 h 2253342"/>
                    <a:gd name="connsiteX40" fmla="*/ 1375094 w 1783637"/>
                    <a:gd name="connsiteY40" fmla="*/ 1970314 h 2253342"/>
                    <a:gd name="connsiteX41" fmla="*/ 1418637 w 1783637"/>
                    <a:gd name="connsiteY41" fmla="*/ 1905000 h 2253342"/>
                    <a:gd name="connsiteX42" fmla="*/ 1462180 w 1783637"/>
                    <a:gd name="connsiteY42" fmla="*/ 1839685 h 2253342"/>
                    <a:gd name="connsiteX43" fmla="*/ 1483951 w 1783637"/>
                    <a:gd name="connsiteY43" fmla="*/ 1807028 h 2253342"/>
                    <a:gd name="connsiteX44" fmla="*/ 1560151 w 1783637"/>
                    <a:gd name="connsiteY44" fmla="*/ 1730828 h 2253342"/>
                    <a:gd name="connsiteX45" fmla="*/ 1581923 w 1783637"/>
                    <a:gd name="connsiteY45" fmla="*/ 1709057 h 2253342"/>
                    <a:gd name="connsiteX46" fmla="*/ 1603694 w 1783637"/>
                    <a:gd name="connsiteY46" fmla="*/ 1676400 h 2253342"/>
                    <a:gd name="connsiteX47" fmla="*/ 1625466 w 1783637"/>
                    <a:gd name="connsiteY47" fmla="*/ 1654628 h 2253342"/>
                    <a:gd name="connsiteX48" fmla="*/ 1669008 w 1783637"/>
                    <a:gd name="connsiteY48" fmla="*/ 1578428 h 2253342"/>
                    <a:gd name="connsiteX49" fmla="*/ 1723437 w 1783637"/>
                    <a:gd name="connsiteY49" fmla="*/ 1513114 h 2253342"/>
                    <a:gd name="connsiteX50" fmla="*/ 1766980 w 1783637"/>
                    <a:gd name="connsiteY50" fmla="*/ 1447800 h 2253342"/>
                    <a:gd name="connsiteX51" fmla="*/ 1766980 w 1783637"/>
                    <a:gd name="connsiteY51" fmla="*/ 1251857 h 2253342"/>
                    <a:gd name="connsiteX52" fmla="*/ 1745208 w 1783637"/>
                    <a:gd name="connsiteY52" fmla="*/ 1175657 h 2253342"/>
                    <a:gd name="connsiteX53" fmla="*/ 1723437 w 1783637"/>
                    <a:gd name="connsiteY53" fmla="*/ 1066800 h 2253342"/>
                    <a:gd name="connsiteX54" fmla="*/ 1690780 w 1783637"/>
                    <a:gd name="connsiteY54" fmla="*/ 957942 h 2253342"/>
                    <a:gd name="connsiteX55" fmla="*/ 1669008 w 1783637"/>
                    <a:gd name="connsiteY55" fmla="*/ 936171 h 2253342"/>
                    <a:gd name="connsiteX56" fmla="*/ 1636351 w 1783637"/>
                    <a:gd name="connsiteY56" fmla="*/ 881742 h 2253342"/>
                    <a:gd name="connsiteX57" fmla="*/ 1571037 w 1783637"/>
                    <a:gd name="connsiteY57" fmla="*/ 783771 h 2253342"/>
                    <a:gd name="connsiteX58" fmla="*/ 1549266 w 1783637"/>
                    <a:gd name="connsiteY58" fmla="*/ 751114 h 2253342"/>
                    <a:gd name="connsiteX59" fmla="*/ 1539125 w 1783637"/>
                    <a:gd name="connsiteY59" fmla="*/ 696685 h 2253342"/>
                    <a:gd name="connsiteX60" fmla="*/ 1528488 w 1783637"/>
                    <a:gd name="connsiteY60" fmla="*/ 653142 h 2253342"/>
                    <a:gd name="connsiteX61" fmla="*/ 1512036 w 1783637"/>
                    <a:gd name="connsiteY61" fmla="*/ 620485 h 2253342"/>
                    <a:gd name="connsiteX62" fmla="*/ 1429523 w 1783637"/>
                    <a:gd name="connsiteY62" fmla="*/ 544285 h 2253342"/>
                    <a:gd name="connsiteX63" fmla="*/ 1407751 w 1783637"/>
                    <a:gd name="connsiteY63" fmla="*/ 478971 h 2253342"/>
                    <a:gd name="connsiteX64" fmla="*/ 1396866 w 1783637"/>
                    <a:gd name="connsiteY64" fmla="*/ 446314 h 2253342"/>
                    <a:gd name="connsiteX65" fmla="*/ 1342437 w 1783637"/>
                    <a:gd name="connsiteY65" fmla="*/ 391885 h 2253342"/>
                    <a:gd name="connsiteX66" fmla="*/ 1288008 w 1783637"/>
                    <a:gd name="connsiteY66" fmla="*/ 337457 h 2253342"/>
                    <a:gd name="connsiteX67" fmla="*/ 1266237 w 1783637"/>
                    <a:gd name="connsiteY67" fmla="*/ 315685 h 2253342"/>
                    <a:gd name="connsiteX68" fmla="*/ 1200923 w 1783637"/>
                    <a:gd name="connsiteY68" fmla="*/ 293914 h 2253342"/>
                    <a:gd name="connsiteX69" fmla="*/ 1168266 w 1783637"/>
                    <a:gd name="connsiteY69" fmla="*/ 283028 h 2253342"/>
                    <a:gd name="connsiteX70" fmla="*/ 1092066 w 1783637"/>
                    <a:gd name="connsiteY70" fmla="*/ 261257 h 2253342"/>
                    <a:gd name="connsiteX71" fmla="*/ 1037637 w 1783637"/>
                    <a:gd name="connsiteY71" fmla="*/ 217714 h 2253342"/>
                    <a:gd name="connsiteX72" fmla="*/ 983208 w 1783637"/>
                    <a:gd name="connsiteY72" fmla="*/ 174171 h 2253342"/>
                    <a:gd name="connsiteX73" fmla="*/ 950551 w 1783637"/>
                    <a:gd name="connsiteY73" fmla="*/ 163285 h 2253342"/>
                    <a:gd name="connsiteX74" fmla="*/ 917894 w 1783637"/>
                    <a:gd name="connsiteY74" fmla="*/ 141514 h 2253342"/>
                    <a:gd name="connsiteX75" fmla="*/ 885237 w 1783637"/>
                    <a:gd name="connsiteY75" fmla="*/ 130628 h 2253342"/>
                    <a:gd name="connsiteX76" fmla="*/ 787266 w 1783637"/>
                    <a:gd name="connsiteY76" fmla="*/ 76200 h 2253342"/>
                    <a:gd name="connsiteX77" fmla="*/ 732837 w 1783637"/>
                    <a:gd name="connsiteY77" fmla="*/ 32657 h 2253342"/>
                    <a:gd name="connsiteX78" fmla="*/ 591323 w 1783637"/>
                    <a:gd name="connsiteY78" fmla="*/ 0 h 2253342"/>
                    <a:gd name="connsiteX79" fmla="*/ 438923 w 1783637"/>
                    <a:gd name="connsiteY79" fmla="*/ 21771 h 2253342"/>
                    <a:gd name="connsiteX80" fmla="*/ 417151 w 1783637"/>
                    <a:gd name="connsiteY80" fmla="*/ 43542 h 2253342"/>
                    <a:gd name="connsiteX81" fmla="*/ 384494 w 1783637"/>
                    <a:gd name="connsiteY81" fmla="*/ 97971 h 2253342"/>
                    <a:gd name="connsiteX82" fmla="*/ 373608 w 1783637"/>
                    <a:gd name="connsiteY82" fmla="*/ 130628 h 2253342"/>
                    <a:gd name="connsiteX83" fmla="*/ 351837 w 1783637"/>
                    <a:gd name="connsiteY83" fmla="*/ 163285 h 2253342"/>
                    <a:gd name="connsiteX84" fmla="*/ 340951 w 1783637"/>
                    <a:gd name="connsiteY84" fmla="*/ 217714 h 2253342"/>
                    <a:gd name="connsiteX85" fmla="*/ 330066 w 1783637"/>
                    <a:gd name="connsiteY85" fmla="*/ 250371 h 2253342"/>
                    <a:gd name="connsiteX86" fmla="*/ 319180 w 1783637"/>
                    <a:gd name="connsiteY86" fmla="*/ 293914 h 2253342"/>
                    <a:gd name="connsiteX87" fmla="*/ 286523 w 1783637"/>
                    <a:gd name="connsiteY87" fmla="*/ 348342 h 2253342"/>
                    <a:gd name="connsiteX0" fmla="*/ 258398 w 1755512"/>
                    <a:gd name="connsiteY0" fmla="*/ 348342 h 2253342"/>
                    <a:gd name="connsiteX1" fmla="*/ 258398 w 1755512"/>
                    <a:gd name="connsiteY1" fmla="*/ 348342 h 2253342"/>
                    <a:gd name="connsiteX2" fmla="*/ 171312 w 1755512"/>
                    <a:gd name="connsiteY2" fmla="*/ 457200 h 2253342"/>
                    <a:gd name="connsiteX3" fmla="*/ 160426 w 1755512"/>
                    <a:gd name="connsiteY3" fmla="*/ 489857 h 2253342"/>
                    <a:gd name="connsiteX4" fmla="*/ 127769 w 1755512"/>
                    <a:gd name="connsiteY4" fmla="*/ 511628 h 2253342"/>
                    <a:gd name="connsiteX5" fmla="*/ 105998 w 1755512"/>
                    <a:gd name="connsiteY5" fmla="*/ 533400 h 2253342"/>
                    <a:gd name="connsiteX6" fmla="*/ 62455 w 1755512"/>
                    <a:gd name="connsiteY6" fmla="*/ 598714 h 2253342"/>
                    <a:gd name="connsiteX7" fmla="*/ 25230 w 1755512"/>
                    <a:gd name="connsiteY7" fmla="*/ 685800 h 2253342"/>
                    <a:gd name="connsiteX8" fmla="*/ 355 w 1755512"/>
                    <a:gd name="connsiteY8" fmla="*/ 781070 h 2253342"/>
                    <a:gd name="connsiteX9" fmla="*/ 5459 w 1755512"/>
                    <a:gd name="connsiteY9" fmla="*/ 877906 h 2253342"/>
                    <a:gd name="connsiteX10" fmla="*/ 10776 w 1755512"/>
                    <a:gd name="connsiteY10" fmla="*/ 1001173 h 2253342"/>
                    <a:gd name="connsiteX11" fmla="*/ 19663 w 1755512"/>
                    <a:gd name="connsiteY11" fmla="*/ 1175657 h 2253342"/>
                    <a:gd name="connsiteX12" fmla="*/ 62455 w 1755512"/>
                    <a:gd name="connsiteY12" fmla="*/ 1251857 h 2253342"/>
                    <a:gd name="connsiteX13" fmla="*/ 105998 w 1755512"/>
                    <a:gd name="connsiteY13" fmla="*/ 1306285 h 2253342"/>
                    <a:gd name="connsiteX14" fmla="*/ 116883 w 1755512"/>
                    <a:gd name="connsiteY14" fmla="*/ 1338942 h 2253342"/>
                    <a:gd name="connsiteX15" fmla="*/ 95112 w 1755512"/>
                    <a:gd name="connsiteY15" fmla="*/ 1534885 h 2253342"/>
                    <a:gd name="connsiteX16" fmla="*/ 84226 w 1755512"/>
                    <a:gd name="connsiteY16" fmla="*/ 1567542 h 2253342"/>
                    <a:gd name="connsiteX17" fmla="*/ 95112 w 1755512"/>
                    <a:gd name="connsiteY17" fmla="*/ 1709057 h 2253342"/>
                    <a:gd name="connsiteX18" fmla="*/ 116883 w 1755512"/>
                    <a:gd name="connsiteY18" fmla="*/ 1741714 h 2253342"/>
                    <a:gd name="connsiteX19" fmla="*/ 160426 w 1755512"/>
                    <a:gd name="connsiteY19" fmla="*/ 1785257 h 2253342"/>
                    <a:gd name="connsiteX20" fmla="*/ 182198 w 1755512"/>
                    <a:gd name="connsiteY20" fmla="*/ 1807028 h 2253342"/>
                    <a:gd name="connsiteX21" fmla="*/ 203969 w 1755512"/>
                    <a:gd name="connsiteY21" fmla="*/ 1828800 h 2253342"/>
                    <a:gd name="connsiteX22" fmla="*/ 236626 w 1755512"/>
                    <a:gd name="connsiteY22" fmla="*/ 1850571 h 2253342"/>
                    <a:gd name="connsiteX23" fmla="*/ 280169 w 1755512"/>
                    <a:gd name="connsiteY23" fmla="*/ 1905000 h 2253342"/>
                    <a:gd name="connsiteX24" fmla="*/ 301941 w 1755512"/>
                    <a:gd name="connsiteY24" fmla="*/ 1937657 h 2253342"/>
                    <a:gd name="connsiteX25" fmla="*/ 378141 w 1755512"/>
                    <a:gd name="connsiteY25" fmla="*/ 2002971 h 2253342"/>
                    <a:gd name="connsiteX26" fmla="*/ 465226 w 1755512"/>
                    <a:gd name="connsiteY26" fmla="*/ 2079171 h 2253342"/>
                    <a:gd name="connsiteX27" fmla="*/ 486998 w 1755512"/>
                    <a:gd name="connsiteY27" fmla="*/ 2100942 h 2253342"/>
                    <a:gd name="connsiteX28" fmla="*/ 552312 w 1755512"/>
                    <a:gd name="connsiteY28" fmla="*/ 2122714 h 2253342"/>
                    <a:gd name="connsiteX29" fmla="*/ 584969 w 1755512"/>
                    <a:gd name="connsiteY29" fmla="*/ 2133600 h 2253342"/>
                    <a:gd name="connsiteX30" fmla="*/ 661169 w 1755512"/>
                    <a:gd name="connsiteY30" fmla="*/ 2177142 h 2253342"/>
                    <a:gd name="connsiteX31" fmla="*/ 759141 w 1755512"/>
                    <a:gd name="connsiteY31" fmla="*/ 2198914 h 2253342"/>
                    <a:gd name="connsiteX32" fmla="*/ 846226 w 1755512"/>
                    <a:gd name="connsiteY32" fmla="*/ 2220685 h 2253342"/>
                    <a:gd name="connsiteX33" fmla="*/ 911541 w 1755512"/>
                    <a:gd name="connsiteY33" fmla="*/ 2242457 h 2253342"/>
                    <a:gd name="connsiteX34" fmla="*/ 944198 w 1755512"/>
                    <a:gd name="connsiteY34" fmla="*/ 2253342 h 2253342"/>
                    <a:gd name="connsiteX35" fmla="*/ 1085712 w 1755512"/>
                    <a:gd name="connsiteY35" fmla="*/ 2242457 h 2253342"/>
                    <a:gd name="connsiteX36" fmla="*/ 1151026 w 1755512"/>
                    <a:gd name="connsiteY36" fmla="*/ 2177142 h 2253342"/>
                    <a:gd name="connsiteX37" fmla="*/ 1205455 w 1755512"/>
                    <a:gd name="connsiteY37" fmla="*/ 2122714 h 2253342"/>
                    <a:gd name="connsiteX38" fmla="*/ 1227226 w 1755512"/>
                    <a:gd name="connsiteY38" fmla="*/ 2090057 h 2253342"/>
                    <a:gd name="connsiteX39" fmla="*/ 1281655 w 1755512"/>
                    <a:gd name="connsiteY39" fmla="*/ 2035628 h 2253342"/>
                    <a:gd name="connsiteX40" fmla="*/ 1346969 w 1755512"/>
                    <a:gd name="connsiteY40" fmla="*/ 1970314 h 2253342"/>
                    <a:gd name="connsiteX41" fmla="*/ 1390512 w 1755512"/>
                    <a:gd name="connsiteY41" fmla="*/ 1905000 h 2253342"/>
                    <a:gd name="connsiteX42" fmla="*/ 1434055 w 1755512"/>
                    <a:gd name="connsiteY42" fmla="*/ 1839685 h 2253342"/>
                    <a:gd name="connsiteX43" fmla="*/ 1455826 w 1755512"/>
                    <a:gd name="connsiteY43" fmla="*/ 1807028 h 2253342"/>
                    <a:gd name="connsiteX44" fmla="*/ 1532026 w 1755512"/>
                    <a:gd name="connsiteY44" fmla="*/ 1730828 h 2253342"/>
                    <a:gd name="connsiteX45" fmla="*/ 1553798 w 1755512"/>
                    <a:gd name="connsiteY45" fmla="*/ 1709057 h 2253342"/>
                    <a:gd name="connsiteX46" fmla="*/ 1575569 w 1755512"/>
                    <a:gd name="connsiteY46" fmla="*/ 1676400 h 2253342"/>
                    <a:gd name="connsiteX47" fmla="*/ 1597341 w 1755512"/>
                    <a:gd name="connsiteY47" fmla="*/ 1654628 h 2253342"/>
                    <a:gd name="connsiteX48" fmla="*/ 1640883 w 1755512"/>
                    <a:gd name="connsiteY48" fmla="*/ 1578428 h 2253342"/>
                    <a:gd name="connsiteX49" fmla="*/ 1695312 w 1755512"/>
                    <a:gd name="connsiteY49" fmla="*/ 1513114 h 2253342"/>
                    <a:gd name="connsiteX50" fmla="*/ 1738855 w 1755512"/>
                    <a:gd name="connsiteY50" fmla="*/ 1447800 h 2253342"/>
                    <a:gd name="connsiteX51" fmla="*/ 1738855 w 1755512"/>
                    <a:gd name="connsiteY51" fmla="*/ 1251857 h 2253342"/>
                    <a:gd name="connsiteX52" fmla="*/ 1717083 w 1755512"/>
                    <a:gd name="connsiteY52" fmla="*/ 1175657 h 2253342"/>
                    <a:gd name="connsiteX53" fmla="*/ 1695312 w 1755512"/>
                    <a:gd name="connsiteY53" fmla="*/ 1066800 h 2253342"/>
                    <a:gd name="connsiteX54" fmla="*/ 1662655 w 1755512"/>
                    <a:gd name="connsiteY54" fmla="*/ 957942 h 2253342"/>
                    <a:gd name="connsiteX55" fmla="*/ 1640883 w 1755512"/>
                    <a:gd name="connsiteY55" fmla="*/ 936171 h 2253342"/>
                    <a:gd name="connsiteX56" fmla="*/ 1608226 w 1755512"/>
                    <a:gd name="connsiteY56" fmla="*/ 881742 h 2253342"/>
                    <a:gd name="connsiteX57" fmla="*/ 1542912 w 1755512"/>
                    <a:gd name="connsiteY57" fmla="*/ 783771 h 2253342"/>
                    <a:gd name="connsiteX58" fmla="*/ 1521141 w 1755512"/>
                    <a:gd name="connsiteY58" fmla="*/ 751114 h 2253342"/>
                    <a:gd name="connsiteX59" fmla="*/ 1511000 w 1755512"/>
                    <a:gd name="connsiteY59" fmla="*/ 696685 h 2253342"/>
                    <a:gd name="connsiteX60" fmla="*/ 1500363 w 1755512"/>
                    <a:gd name="connsiteY60" fmla="*/ 653142 h 2253342"/>
                    <a:gd name="connsiteX61" fmla="*/ 1483911 w 1755512"/>
                    <a:gd name="connsiteY61" fmla="*/ 620485 h 2253342"/>
                    <a:gd name="connsiteX62" fmla="*/ 1401398 w 1755512"/>
                    <a:gd name="connsiteY62" fmla="*/ 544285 h 2253342"/>
                    <a:gd name="connsiteX63" fmla="*/ 1379626 w 1755512"/>
                    <a:gd name="connsiteY63" fmla="*/ 478971 h 2253342"/>
                    <a:gd name="connsiteX64" fmla="*/ 1368741 w 1755512"/>
                    <a:gd name="connsiteY64" fmla="*/ 446314 h 2253342"/>
                    <a:gd name="connsiteX65" fmla="*/ 1314312 w 1755512"/>
                    <a:gd name="connsiteY65" fmla="*/ 391885 h 2253342"/>
                    <a:gd name="connsiteX66" fmla="*/ 1259883 w 1755512"/>
                    <a:gd name="connsiteY66" fmla="*/ 337457 h 2253342"/>
                    <a:gd name="connsiteX67" fmla="*/ 1238112 w 1755512"/>
                    <a:gd name="connsiteY67" fmla="*/ 315685 h 2253342"/>
                    <a:gd name="connsiteX68" fmla="*/ 1172798 w 1755512"/>
                    <a:gd name="connsiteY68" fmla="*/ 293914 h 2253342"/>
                    <a:gd name="connsiteX69" fmla="*/ 1140141 w 1755512"/>
                    <a:gd name="connsiteY69" fmla="*/ 283028 h 2253342"/>
                    <a:gd name="connsiteX70" fmla="*/ 1063941 w 1755512"/>
                    <a:gd name="connsiteY70" fmla="*/ 261257 h 2253342"/>
                    <a:gd name="connsiteX71" fmla="*/ 1009512 w 1755512"/>
                    <a:gd name="connsiteY71" fmla="*/ 217714 h 2253342"/>
                    <a:gd name="connsiteX72" fmla="*/ 955083 w 1755512"/>
                    <a:gd name="connsiteY72" fmla="*/ 174171 h 2253342"/>
                    <a:gd name="connsiteX73" fmla="*/ 922426 w 1755512"/>
                    <a:gd name="connsiteY73" fmla="*/ 163285 h 2253342"/>
                    <a:gd name="connsiteX74" fmla="*/ 889769 w 1755512"/>
                    <a:gd name="connsiteY74" fmla="*/ 141514 h 2253342"/>
                    <a:gd name="connsiteX75" fmla="*/ 857112 w 1755512"/>
                    <a:gd name="connsiteY75" fmla="*/ 130628 h 2253342"/>
                    <a:gd name="connsiteX76" fmla="*/ 759141 w 1755512"/>
                    <a:gd name="connsiteY76" fmla="*/ 76200 h 2253342"/>
                    <a:gd name="connsiteX77" fmla="*/ 704712 w 1755512"/>
                    <a:gd name="connsiteY77" fmla="*/ 32657 h 2253342"/>
                    <a:gd name="connsiteX78" fmla="*/ 563198 w 1755512"/>
                    <a:gd name="connsiteY78" fmla="*/ 0 h 2253342"/>
                    <a:gd name="connsiteX79" fmla="*/ 410798 w 1755512"/>
                    <a:gd name="connsiteY79" fmla="*/ 21771 h 2253342"/>
                    <a:gd name="connsiteX80" fmla="*/ 389026 w 1755512"/>
                    <a:gd name="connsiteY80" fmla="*/ 43542 h 2253342"/>
                    <a:gd name="connsiteX81" fmla="*/ 356369 w 1755512"/>
                    <a:gd name="connsiteY81" fmla="*/ 97971 h 2253342"/>
                    <a:gd name="connsiteX82" fmla="*/ 345483 w 1755512"/>
                    <a:gd name="connsiteY82" fmla="*/ 130628 h 2253342"/>
                    <a:gd name="connsiteX83" fmla="*/ 323712 w 1755512"/>
                    <a:gd name="connsiteY83" fmla="*/ 163285 h 2253342"/>
                    <a:gd name="connsiteX84" fmla="*/ 312826 w 1755512"/>
                    <a:gd name="connsiteY84" fmla="*/ 217714 h 2253342"/>
                    <a:gd name="connsiteX85" fmla="*/ 301941 w 1755512"/>
                    <a:gd name="connsiteY85" fmla="*/ 250371 h 2253342"/>
                    <a:gd name="connsiteX86" fmla="*/ 291055 w 1755512"/>
                    <a:gd name="connsiteY86" fmla="*/ 293914 h 2253342"/>
                    <a:gd name="connsiteX87" fmla="*/ 258398 w 1755512"/>
                    <a:gd name="connsiteY87" fmla="*/ 348342 h 2253342"/>
                    <a:gd name="connsiteX0" fmla="*/ 253730 w 1750844"/>
                    <a:gd name="connsiteY0" fmla="*/ 348342 h 2253342"/>
                    <a:gd name="connsiteX1" fmla="*/ 253730 w 1750844"/>
                    <a:gd name="connsiteY1" fmla="*/ 348342 h 2253342"/>
                    <a:gd name="connsiteX2" fmla="*/ 166644 w 1750844"/>
                    <a:gd name="connsiteY2" fmla="*/ 457200 h 2253342"/>
                    <a:gd name="connsiteX3" fmla="*/ 155758 w 1750844"/>
                    <a:gd name="connsiteY3" fmla="*/ 489857 h 2253342"/>
                    <a:gd name="connsiteX4" fmla="*/ 123101 w 1750844"/>
                    <a:gd name="connsiteY4" fmla="*/ 511628 h 2253342"/>
                    <a:gd name="connsiteX5" fmla="*/ 101330 w 1750844"/>
                    <a:gd name="connsiteY5" fmla="*/ 533400 h 2253342"/>
                    <a:gd name="connsiteX6" fmla="*/ 57787 w 1750844"/>
                    <a:gd name="connsiteY6" fmla="*/ 598714 h 2253342"/>
                    <a:gd name="connsiteX7" fmla="*/ 20562 w 1750844"/>
                    <a:gd name="connsiteY7" fmla="*/ 685800 h 2253342"/>
                    <a:gd name="connsiteX8" fmla="*/ 34662 w 1750844"/>
                    <a:gd name="connsiteY8" fmla="*/ 788431 h 2253342"/>
                    <a:gd name="connsiteX9" fmla="*/ 791 w 1750844"/>
                    <a:gd name="connsiteY9" fmla="*/ 877906 h 2253342"/>
                    <a:gd name="connsiteX10" fmla="*/ 6108 w 1750844"/>
                    <a:gd name="connsiteY10" fmla="*/ 1001173 h 2253342"/>
                    <a:gd name="connsiteX11" fmla="*/ 14995 w 1750844"/>
                    <a:gd name="connsiteY11" fmla="*/ 1175657 h 2253342"/>
                    <a:gd name="connsiteX12" fmla="*/ 57787 w 1750844"/>
                    <a:gd name="connsiteY12" fmla="*/ 1251857 h 2253342"/>
                    <a:gd name="connsiteX13" fmla="*/ 101330 w 1750844"/>
                    <a:gd name="connsiteY13" fmla="*/ 1306285 h 2253342"/>
                    <a:gd name="connsiteX14" fmla="*/ 112215 w 1750844"/>
                    <a:gd name="connsiteY14" fmla="*/ 1338942 h 2253342"/>
                    <a:gd name="connsiteX15" fmla="*/ 90444 w 1750844"/>
                    <a:gd name="connsiteY15" fmla="*/ 1534885 h 2253342"/>
                    <a:gd name="connsiteX16" fmla="*/ 79558 w 1750844"/>
                    <a:gd name="connsiteY16" fmla="*/ 1567542 h 2253342"/>
                    <a:gd name="connsiteX17" fmla="*/ 90444 w 1750844"/>
                    <a:gd name="connsiteY17" fmla="*/ 1709057 h 2253342"/>
                    <a:gd name="connsiteX18" fmla="*/ 112215 w 1750844"/>
                    <a:gd name="connsiteY18" fmla="*/ 1741714 h 2253342"/>
                    <a:gd name="connsiteX19" fmla="*/ 155758 w 1750844"/>
                    <a:gd name="connsiteY19" fmla="*/ 1785257 h 2253342"/>
                    <a:gd name="connsiteX20" fmla="*/ 177530 w 1750844"/>
                    <a:gd name="connsiteY20" fmla="*/ 1807028 h 2253342"/>
                    <a:gd name="connsiteX21" fmla="*/ 199301 w 1750844"/>
                    <a:gd name="connsiteY21" fmla="*/ 1828800 h 2253342"/>
                    <a:gd name="connsiteX22" fmla="*/ 231958 w 1750844"/>
                    <a:gd name="connsiteY22" fmla="*/ 1850571 h 2253342"/>
                    <a:gd name="connsiteX23" fmla="*/ 275501 w 1750844"/>
                    <a:gd name="connsiteY23" fmla="*/ 1905000 h 2253342"/>
                    <a:gd name="connsiteX24" fmla="*/ 297273 w 1750844"/>
                    <a:gd name="connsiteY24" fmla="*/ 1937657 h 2253342"/>
                    <a:gd name="connsiteX25" fmla="*/ 373473 w 1750844"/>
                    <a:gd name="connsiteY25" fmla="*/ 2002971 h 2253342"/>
                    <a:gd name="connsiteX26" fmla="*/ 460558 w 1750844"/>
                    <a:gd name="connsiteY26" fmla="*/ 2079171 h 2253342"/>
                    <a:gd name="connsiteX27" fmla="*/ 482330 w 1750844"/>
                    <a:gd name="connsiteY27" fmla="*/ 2100942 h 2253342"/>
                    <a:gd name="connsiteX28" fmla="*/ 547644 w 1750844"/>
                    <a:gd name="connsiteY28" fmla="*/ 2122714 h 2253342"/>
                    <a:gd name="connsiteX29" fmla="*/ 580301 w 1750844"/>
                    <a:gd name="connsiteY29" fmla="*/ 2133600 h 2253342"/>
                    <a:gd name="connsiteX30" fmla="*/ 656501 w 1750844"/>
                    <a:gd name="connsiteY30" fmla="*/ 2177142 h 2253342"/>
                    <a:gd name="connsiteX31" fmla="*/ 754473 w 1750844"/>
                    <a:gd name="connsiteY31" fmla="*/ 2198914 h 2253342"/>
                    <a:gd name="connsiteX32" fmla="*/ 841558 w 1750844"/>
                    <a:gd name="connsiteY32" fmla="*/ 2220685 h 2253342"/>
                    <a:gd name="connsiteX33" fmla="*/ 906873 w 1750844"/>
                    <a:gd name="connsiteY33" fmla="*/ 2242457 h 2253342"/>
                    <a:gd name="connsiteX34" fmla="*/ 939530 w 1750844"/>
                    <a:gd name="connsiteY34" fmla="*/ 2253342 h 2253342"/>
                    <a:gd name="connsiteX35" fmla="*/ 1081044 w 1750844"/>
                    <a:gd name="connsiteY35" fmla="*/ 2242457 h 2253342"/>
                    <a:gd name="connsiteX36" fmla="*/ 1146358 w 1750844"/>
                    <a:gd name="connsiteY36" fmla="*/ 2177142 h 2253342"/>
                    <a:gd name="connsiteX37" fmla="*/ 1200787 w 1750844"/>
                    <a:gd name="connsiteY37" fmla="*/ 2122714 h 2253342"/>
                    <a:gd name="connsiteX38" fmla="*/ 1222558 w 1750844"/>
                    <a:gd name="connsiteY38" fmla="*/ 2090057 h 2253342"/>
                    <a:gd name="connsiteX39" fmla="*/ 1276987 w 1750844"/>
                    <a:gd name="connsiteY39" fmla="*/ 2035628 h 2253342"/>
                    <a:gd name="connsiteX40" fmla="*/ 1342301 w 1750844"/>
                    <a:gd name="connsiteY40" fmla="*/ 1970314 h 2253342"/>
                    <a:gd name="connsiteX41" fmla="*/ 1385844 w 1750844"/>
                    <a:gd name="connsiteY41" fmla="*/ 1905000 h 2253342"/>
                    <a:gd name="connsiteX42" fmla="*/ 1429387 w 1750844"/>
                    <a:gd name="connsiteY42" fmla="*/ 1839685 h 2253342"/>
                    <a:gd name="connsiteX43" fmla="*/ 1451158 w 1750844"/>
                    <a:gd name="connsiteY43" fmla="*/ 1807028 h 2253342"/>
                    <a:gd name="connsiteX44" fmla="*/ 1527358 w 1750844"/>
                    <a:gd name="connsiteY44" fmla="*/ 1730828 h 2253342"/>
                    <a:gd name="connsiteX45" fmla="*/ 1549130 w 1750844"/>
                    <a:gd name="connsiteY45" fmla="*/ 1709057 h 2253342"/>
                    <a:gd name="connsiteX46" fmla="*/ 1570901 w 1750844"/>
                    <a:gd name="connsiteY46" fmla="*/ 1676400 h 2253342"/>
                    <a:gd name="connsiteX47" fmla="*/ 1592673 w 1750844"/>
                    <a:gd name="connsiteY47" fmla="*/ 1654628 h 2253342"/>
                    <a:gd name="connsiteX48" fmla="*/ 1636215 w 1750844"/>
                    <a:gd name="connsiteY48" fmla="*/ 1578428 h 2253342"/>
                    <a:gd name="connsiteX49" fmla="*/ 1690644 w 1750844"/>
                    <a:gd name="connsiteY49" fmla="*/ 1513114 h 2253342"/>
                    <a:gd name="connsiteX50" fmla="*/ 1734187 w 1750844"/>
                    <a:gd name="connsiteY50" fmla="*/ 1447800 h 2253342"/>
                    <a:gd name="connsiteX51" fmla="*/ 1734187 w 1750844"/>
                    <a:gd name="connsiteY51" fmla="*/ 1251857 h 2253342"/>
                    <a:gd name="connsiteX52" fmla="*/ 1712415 w 1750844"/>
                    <a:gd name="connsiteY52" fmla="*/ 1175657 h 2253342"/>
                    <a:gd name="connsiteX53" fmla="*/ 1690644 w 1750844"/>
                    <a:gd name="connsiteY53" fmla="*/ 1066800 h 2253342"/>
                    <a:gd name="connsiteX54" fmla="*/ 1657987 w 1750844"/>
                    <a:gd name="connsiteY54" fmla="*/ 957942 h 2253342"/>
                    <a:gd name="connsiteX55" fmla="*/ 1636215 w 1750844"/>
                    <a:gd name="connsiteY55" fmla="*/ 936171 h 2253342"/>
                    <a:gd name="connsiteX56" fmla="*/ 1603558 w 1750844"/>
                    <a:gd name="connsiteY56" fmla="*/ 881742 h 2253342"/>
                    <a:gd name="connsiteX57" fmla="*/ 1538244 w 1750844"/>
                    <a:gd name="connsiteY57" fmla="*/ 783771 h 2253342"/>
                    <a:gd name="connsiteX58" fmla="*/ 1516473 w 1750844"/>
                    <a:gd name="connsiteY58" fmla="*/ 751114 h 2253342"/>
                    <a:gd name="connsiteX59" fmla="*/ 1506332 w 1750844"/>
                    <a:gd name="connsiteY59" fmla="*/ 696685 h 2253342"/>
                    <a:gd name="connsiteX60" fmla="*/ 1495695 w 1750844"/>
                    <a:gd name="connsiteY60" fmla="*/ 653142 h 2253342"/>
                    <a:gd name="connsiteX61" fmla="*/ 1479243 w 1750844"/>
                    <a:gd name="connsiteY61" fmla="*/ 620485 h 2253342"/>
                    <a:gd name="connsiteX62" fmla="*/ 1396730 w 1750844"/>
                    <a:gd name="connsiteY62" fmla="*/ 544285 h 2253342"/>
                    <a:gd name="connsiteX63" fmla="*/ 1374958 w 1750844"/>
                    <a:gd name="connsiteY63" fmla="*/ 478971 h 2253342"/>
                    <a:gd name="connsiteX64" fmla="*/ 1364073 w 1750844"/>
                    <a:gd name="connsiteY64" fmla="*/ 446314 h 2253342"/>
                    <a:gd name="connsiteX65" fmla="*/ 1309644 w 1750844"/>
                    <a:gd name="connsiteY65" fmla="*/ 391885 h 2253342"/>
                    <a:gd name="connsiteX66" fmla="*/ 1255215 w 1750844"/>
                    <a:gd name="connsiteY66" fmla="*/ 337457 h 2253342"/>
                    <a:gd name="connsiteX67" fmla="*/ 1233444 w 1750844"/>
                    <a:gd name="connsiteY67" fmla="*/ 315685 h 2253342"/>
                    <a:gd name="connsiteX68" fmla="*/ 1168130 w 1750844"/>
                    <a:gd name="connsiteY68" fmla="*/ 293914 h 2253342"/>
                    <a:gd name="connsiteX69" fmla="*/ 1135473 w 1750844"/>
                    <a:gd name="connsiteY69" fmla="*/ 283028 h 2253342"/>
                    <a:gd name="connsiteX70" fmla="*/ 1059273 w 1750844"/>
                    <a:gd name="connsiteY70" fmla="*/ 261257 h 2253342"/>
                    <a:gd name="connsiteX71" fmla="*/ 1004844 w 1750844"/>
                    <a:gd name="connsiteY71" fmla="*/ 217714 h 2253342"/>
                    <a:gd name="connsiteX72" fmla="*/ 950415 w 1750844"/>
                    <a:gd name="connsiteY72" fmla="*/ 174171 h 2253342"/>
                    <a:gd name="connsiteX73" fmla="*/ 917758 w 1750844"/>
                    <a:gd name="connsiteY73" fmla="*/ 163285 h 2253342"/>
                    <a:gd name="connsiteX74" fmla="*/ 885101 w 1750844"/>
                    <a:gd name="connsiteY74" fmla="*/ 141514 h 2253342"/>
                    <a:gd name="connsiteX75" fmla="*/ 852444 w 1750844"/>
                    <a:gd name="connsiteY75" fmla="*/ 130628 h 2253342"/>
                    <a:gd name="connsiteX76" fmla="*/ 754473 w 1750844"/>
                    <a:gd name="connsiteY76" fmla="*/ 76200 h 2253342"/>
                    <a:gd name="connsiteX77" fmla="*/ 700044 w 1750844"/>
                    <a:gd name="connsiteY77" fmla="*/ 32657 h 2253342"/>
                    <a:gd name="connsiteX78" fmla="*/ 558530 w 1750844"/>
                    <a:gd name="connsiteY78" fmla="*/ 0 h 2253342"/>
                    <a:gd name="connsiteX79" fmla="*/ 406130 w 1750844"/>
                    <a:gd name="connsiteY79" fmla="*/ 21771 h 2253342"/>
                    <a:gd name="connsiteX80" fmla="*/ 384358 w 1750844"/>
                    <a:gd name="connsiteY80" fmla="*/ 43542 h 2253342"/>
                    <a:gd name="connsiteX81" fmla="*/ 351701 w 1750844"/>
                    <a:gd name="connsiteY81" fmla="*/ 97971 h 2253342"/>
                    <a:gd name="connsiteX82" fmla="*/ 340815 w 1750844"/>
                    <a:gd name="connsiteY82" fmla="*/ 130628 h 2253342"/>
                    <a:gd name="connsiteX83" fmla="*/ 319044 w 1750844"/>
                    <a:gd name="connsiteY83" fmla="*/ 163285 h 2253342"/>
                    <a:gd name="connsiteX84" fmla="*/ 308158 w 1750844"/>
                    <a:gd name="connsiteY84" fmla="*/ 217714 h 2253342"/>
                    <a:gd name="connsiteX85" fmla="*/ 297273 w 1750844"/>
                    <a:gd name="connsiteY85" fmla="*/ 250371 h 2253342"/>
                    <a:gd name="connsiteX86" fmla="*/ 286387 w 1750844"/>
                    <a:gd name="connsiteY86" fmla="*/ 293914 h 2253342"/>
                    <a:gd name="connsiteX87" fmla="*/ 253730 w 1750844"/>
                    <a:gd name="connsiteY87" fmla="*/ 348342 h 2253342"/>
                    <a:gd name="connsiteX0" fmla="*/ 253730 w 1750844"/>
                    <a:gd name="connsiteY0" fmla="*/ 348342 h 2253342"/>
                    <a:gd name="connsiteX1" fmla="*/ 253730 w 1750844"/>
                    <a:gd name="connsiteY1" fmla="*/ 348342 h 2253342"/>
                    <a:gd name="connsiteX2" fmla="*/ 166644 w 1750844"/>
                    <a:gd name="connsiteY2" fmla="*/ 457200 h 2253342"/>
                    <a:gd name="connsiteX3" fmla="*/ 155758 w 1750844"/>
                    <a:gd name="connsiteY3" fmla="*/ 489857 h 2253342"/>
                    <a:gd name="connsiteX4" fmla="*/ 123101 w 1750844"/>
                    <a:gd name="connsiteY4" fmla="*/ 511628 h 2253342"/>
                    <a:gd name="connsiteX5" fmla="*/ 101330 w 1750844"/>
                    <a:gd name="connsiteY5" fmla="*/ 533400 h 2253342"/>
                    <a:gd name="connsiteX6" fmla="*/ 57787 w 1750844"/>
                    <a:gd name="connsiteY6" fmla="*/ 598714 h 2253342"/>
                    <a:gd name="connsiteX7" fmla="*/ 87376 w 1750844"/>
                    <a:gd name="connsiteY7" fmla="*/ 700523 h 2253342"/>
                    <a:gd name="connsiteX8" fmla="*/ 34662 w 1750844"/>
                    <a:gd name="connsiteY8" fmla="*/ 788431 h 2253342"/>
                    <a:gd name="connsiteX9" fmla="*/ 791 w 1750844"/>
                    <a:gd name="connsiteY9" fmla="*/ 877906 h 2253342"/>
                    <a:gd name="connsiteX10" fmla="*/ 6108 w 1750844"/>
                    <a:gd name="connsiteY10" fmla="*/ 1001173 h 2253342"/>
                    <a:gd name="connsiteX11" fmla="*/ 14995 w 1750844"/>
                    <a:gd name="connsiteY11" fmla="*/ 1175657 h 2253342"/>
                    <a:gd name="connsiteX12" fmla="*/ 57787 w 1750844"/>
                    <a:gd name="connsiteY12" fmla="*/ 1251857 h 2253342"/>
                    <a:gd name="connsiteX13" fmla="*/ 101330 w 1750844"/>
                    <a:gd name="connsiteY13" fmla="*/ 1306285 h 2253342"/>
                    <a:gd name="connsiteX14" fmla="*/ 112215 w 1750844"/>
                    <a:gd name="connsiteY14" fmla="*/ 1338942 h 2253342"/>
                    <a:gd name="connsiteX15" fmla="*/ 90444 w 1750844"/>
                    <a:gd name="connsiteY15" fmla="*/ 1534885 h 2253342"/>
                    <a:gd name="connsiteX16" fmla="*/ 79558 w 1750844"/>
                    <a:gd name="connsiteY16" fmla="*/ 1567542 h 2253342"/>
                    <a:gd name="connsiteX17" fmla="*/ 90444 w 1750844"/>
                    <a:gd name="connsiteY17" fmla="*/ 1709057 h 2253342"/>
                    <a:gd name="connsiteX18" fmla="*/ 112215 w 1750844"/>
                    <a:gd name="connsiteY18" fmla="*/ 1741714 h 2253342"/>
                    <a:gd name="connsiteX19" fmla="*/ 155758 w 1750844"/>
                    <a:gd name="connsiteY19" fmla="*/ 1785257 h 2253342"/>
                    <a:gd name="connsiteX20" fmla="*/ 177530 w 1750844"/>
                    <a:gd name="connsiteY20" fmla="*/ 1807028 h 2253342"/>
                    <a:gd name="connsiteX21" fmla="*/ 199301 w 1750844"/>
                    <a:gd name="connsiteY21" fmla="*/ 1828800 h 2253342"/>
                    <a:gd name="connsiteX22" fmla="*/ 231958 w 1750844"/>
                    <a:gd name="connsiteY22" fmla="*/ 1850571 h 2253342"/>
                    <a:gd name="connsiteX23" fmla="*/ 275501 w 1750844"/>
                    <a:gd name="connsiteY23" fmla="*/ 1905000 h 2253342"/>
                    <a:gd name="connsiteX24" fmla="*/ 297273 w 1750844"/>
                    <a:gd name="connsiteY24" fmla="*/ 1937657 h 2253342"/>
                    <a:gd name="connsiteX25" fmla="*/ 373473 w 1750844"/>
                    <a:gd name="connsiteY25" fmla="*/ 2002971 h 2253342"/>
                    <a:gd name="connsiteX26" fmla="*/ 460558 w 1750844"/>
                    <a:gd name="connsiteY26" fmla="*/ 2079171 h 2253342"/>
                    <a:gd name="connsiteX27" fmla="*/ 482330 w 1750844"/>
                    <a:gd name="connsiteY27" fmla="*/ 2100942 h 2253342"/>
                    <a:gd name="connsiteX28" fmla="*/ 547644 w 1750844"/>
                    <a:gd name="connsiteY28" fmla="*/ 2122714 h 2253342"/>
                    <a:gd name="connsiteX29" fmla="*/ 580301 w 1750844"/>
                    <a:gd name="connsiteY29" fmla="*/ 2133600 h 2253342"/>
                    <a:gd name="connsiteX30" fmla="*/ 656501 w 1750844"/>
                    <a:gd name="connsiteY30" fmla="*/ 2177142 h 2253342"/>
                    <a:gd name="connsiteX31" fmla="*/ 754473 w 1750844"/>
                    <a:gd name="connsiteY31" fmla="*/ 2198914 h 2253342"/>
                    <a:gd name="connsiteX32" fmla="*/ 841558 w 1750844"/>
                    <a:gd name="connsiteY32" fmla="*/ 2220685 h 2253342"/>
                    <a:gd name="connsiteX33" fmla="*/ 906873 w 1750844"/>
                    <a:gd name="connsiteY33" fmla="*/ 2242457 h 2253342"/>
                    <a:gd name="connsiteX34" fmla="*/ 939530 w 1750844"/>
                    <a:gd name="connsiteY34" fmla="*/ 2253342 h 2253342"/>
                    <a:gd name="connsiteX35" fmla="*/ 1081044 w 1750844"/>
                    <a:gd name="connsiteY35" fmla="*/ 2242457 h 2253342"/>
                    <a:gd name="connsiteX36" fmla="*/ 1146358 w 1750844"/>
                    <a:gd name="connsiteY36" fmla="*/ 2177142 h 2253342"/>
                    <a:gd name="connsiteX37" fmla="*/ 1200787 w 1750844"/>
                    <a:gd name="connsiteY37" fmla="*/ 2122714 h 2253342"/>
                    <a:gd name="connsiteX38" fmla="*/ 1222558 w 1750844"/>
                    <a:gd name="connsiteY38" fmla="*/ 2090057 h 2253342"/>
                    <a:gd name="connsiteX39" fmla="*/ 1276987 w 1750844"/>
                    <a:gd name="connsiteY39" fmla="*/ 2035628 h 2253342"/>
                    <a:gd name="connsiteX40" fmla="*/ 1342301 w 1750844"/>
                    <a:gd name="connsiteY40" fmla="*/ 1970314 h 2253342"/>
                    <a:gd name="connsiteX41" fmla="*/ 1385844 w 1750844"/>
                    <a:gd name="connsiteY41" fmla="*/ 1905000 h 2253342"/>
                    <a:gd name="connsiteX42" fmla="*/ 1429387 w 1750844"/>
                    <a:gd name="connsiteY42" fmla="*/ 1839685 h 2253342"/>
                    <a:gd name="connsiteX43" fmla="*/ 1451158 w 1750844"/>
                    <a:gd name="connsiteY43" fmla="*/ 1807028 h 2253342"/>
                    <a:gd name="connsiteX44" fmla="*/ 1527358 w 1750844"/>
                    <a:gd name="connsiteY44" fmla="*/ 1730828 h 2253342"/>
                    <a:gd name="connsiteX45" fmla="*/ 1549130 w 1750844"/>
                    <a:gd name="connsiteY45" fmla="*/ 1709057 h 2253342"/>
                    <a:gd name="connsiteX46" fmla="*/ 1570901 w 1750844"/>
                    <a:gd name="connsiteY46" fmla="*/ 1676400 h 2253342"/>
                    <a:gd name="connsiteX47" fmla="*/ 1592673 w 1750844"/>
                    <a:gd name="connsiteY47" fmla="*/ 1654628 h 2253342"/>
                    <a:gd name="connsiteX48" fmla="*/ 1636215 w 1750844"/>
                    <a:gd name="connsiteY48" fmla="*/ 1578428 h 2253342"/>
                    <a:gd name="connsiteX49" fmla="*/ 1690644 w 1750844"/>
                    <a:gd name="connsiteY49" fmla="*/ 1513114 h 2253342"/>
                    <a:gd name="connsiteX50" fmla="*/ 1734187 w 1750844"/>
                    <a:gd name="connsiteY50" fmla="*/ 1447800 h 2253342"/>
                    <a:gd name="connsiteX51" fmla="*/ 1734187 w 1750844"/>
                    <a:gd name="connsiteY51" fmla="*/ 1251857 h 2253342"/>
                    <a:gd name="connsiteX52" fmla="*/ 1712415 w 1750844"/>
                    <a:gd name="connsiteY52" fmla="*/ 1175657 h 2253342"/>
                    <a:gd name="connsiteX53" fmla="*/ 1690644 w 1750844"/>
                    <a:gd name="connsiteY53" fmla="*/ 1066800 h 2253342"/>
                    <a:gd name="connsiteX54" fmla="*/ 1657987 w 1750844"/>
                    <a:gd name="connsiteY54" fmla="*/ 957942 h 2253342"/>
                    <a:gd name="connsiteX55" fmla="*/ 1636215 w 1750844"/>
                    <a:gd name="connsiteY55" fmla="*/ 936171 h 2253342"/>
                    <a:gd name="connsiteX56" fmla="*/ 1603558 w 1750844"/>
                    <a:gd name="connsiteY56" fmla="*/ 881742 h 2253342"/>
                    <a:gd name="connsiteX57" fmla="*/ 1538244 w 1750844"/>
                    <a:gd name="connsiteY57" fmla="*/ 783771 h 2253342"/>
                    <a:gd name="connsiteX58" fmla="*/ 1516473 w 1750844"/>
                    <a:gd name="connsiteY58" fmla="*/ 751114 h 2253342"/>
                    <a:gd name="connsiteX59" fmla="*/ 1506332 w 1750844"/>
                    <a:gd name="connsiteY59" fmla="*/ 696685 h 2253342"/>
                    <a:gd name="connsiteX60" fmla="*/ 1495695 w 1750844"/>
                    <a:gd name="connsiteY60" fmla="*/ 653142 h 2253342"/>
                    <a:gd name="connsiteX61" fmla="*/ 1479243 w 1750844"/>
                    <a:gd name="connsiteY61" fmla="*/ 620485 h 2253342"/>
                    <a:gd name="connsiteX62" fmla="*/ 1396730 w 1750844"/>
                    <a:gd name="connsiteY62" fmla="*/ 544285 h 2253342"/>
                    <a:gd name="connsiteX63" fmla="*/ 1374958 w 1750844"/>
                    <a:gd name="connsiteY63" fmla="*/ 478971 h 2253342"/>
                    <a:gd name="connsiteX64" fmla="*/ 1364073 w 1750844"/>
                    <a:gd name="connsiteY64" fmla="*/ 446314 h 2253342"/>
                    <a:gd name="connsiteX65" fmla="*/ 1309644 w 1750844"/>
                    <a:gd name="connsiteY65" fmla="*/ 391885 h 2253342"/>
                    <a:gd name="connsiteX66" fmla="*/ 1255215 w 1750844"/>
                    <a:gd name="connsiteY66" fmla="*/ 337457 h 2253342"/>
                    <a:gd name="connsiteX67" fmla="*/ 1233444 w 1750844"/>
                    <a:gd name="connsiteY67" fmla="*/ 315685 h 2253342"/>
                    <a:gd name="connsiteX68" fmla="*/ 1168130 w 1750844"/>
                    <a:gd name="connsiteY68" fmla="*/ 293914 h 2253342"/>
                    <a:gd name="connsiteX69" fmla="*/ 1135473 w 1750844"/>
                    <a:gd name="connsiteY69" fmla="*/ 283028 h 2253342"/>
                    <a:gd name="connsiteX70" fmla="*/ 1059273 w 1750844"/>
                    <a:gd name="connsiteY70" fmla="*/ 261257 h 2253342"/>
                    <a:gd name="connsiteX71" fmla="*/ 1004844 w 1750844"/>
                    <a:gd name="connsiteY71" fmla="*/ 217714 h 2253342"/>
                    <a:gd name="connsiteX72" fmla="*/ 950415 w 1750844"/>
                    <a:gd name="connsiteY72" fmla="*/ 174171 h 2253342"/>
                    <a:gd name="connsiteX73" fmla="*/ 917758 w 1750844"/>
                    <a:gd name="connsiteY73" fmla="*/ 163285 h 2253342"/>
                    <a:gd name="connsiteX74" fmla="*/ 885101 w 1750844"/>
                    <a:gd name="connsiteY74" fmla="*/ 141514 h 2253342"/>
                    <a:gd name="connsiteX75" fmla="*/ 852444 w 1750844"/>
                    <a:gd name="connsiteY75" fmla="*/ 130628 h 2253342"/>
                    <a:gd name="connsiteX76" fmla="*/ 754473 w 1750844"/>
                    <a:gd name="connsiteY76" fmla="*/ 76200 h 2253342"/>
                    <a:gd name="connsiteX77" fmla="*/ 700044 w 1750844"/>
                    <a:gd name="connsiteY77" fmla="*/ 32657 h 2253342"/>
                    <a:gd name="connsiteX78" fmla="*/ 558530 w 1750844"/>
                    <a:gd name="connsiteY78" fmla="*/ 0 h 2253342"/>
                    <a:gd name="connsiteX79" fmla="*/ 406130 w 1750844"/>
                    <a:gd name="connsiteY79" fmla="*/ 21771 h 2253342"/>
                    <a:gd name="connsiteX80" fmla="*/ 384358 w 1750844"/>
                    <a:gd name="connsiteY80" fmla="*/ 43542 h 2253342"/>
                    <a:gd name="connsiteX81" fmla="*/ 351701 w 1750844"/>
                    <a:gd name="connsiteY81" fmla="*/ 97971 h 2253342"/>
                    <a:gd name="connsiteX82" fmla="*/ 340815 w 1750844"/>
                    <a:gd name="connsiteY82" fmla="*/ 130628 h 2253342"/>
                    <a:gd name="connsiteX83" fmla="*/ 319044 w 1750844"/>
                    <a:gd name="connsiteY83" fmla="*/ 163285 h 2253342"/>
                    <a:gd name="connsiteX84" fmla="*/ 308158 w 1750844"/>
                    <a:gd name="connsiteY84" fmla="*/ 217714 h 2253342"/>
                    <a:gd name="connsiteX85" fmla="*/ 297273 w 1750844"/>
                    <a:gd name="connsiteY85" fmla="*/ 250371 h 2253342"/>
                    <a:gd name="connsiteX86" fmla="*/ 286387 w 1750844"/>
                    <a:gd name="connsiteY86" fmla="*/ 293914 h 2253342"/>
                    <a:gd name="connsiteX87" fmla="*/ 253730 w 1750844"/>
                    <a:gd name="connsiteY87" fmla="*/ 348342 h 2253342"/>
                    <a:gd name="connsiteX0" fmla="*/ 253730 w 1750844"/>
                    <a:gd name="connsiteY0" fmla="*/ 348342 h 2253342"/>
                    <a:gd name="connsiteX1" fmla="*/ 253730 w 1750844"/>
                    <a:gd name="connsiteY1" fmla="*/ 348342 h 2253342"/>
                    <a:gd name="connsiteX2" fmla="*/ 166644 w 1750844"/>
                    <a:gd name="connsiteY2" fmla="*/ 457200 h 2253342"/>
                    <a:gd name="connsiteX3" fmla="*/ 155758 w 1750844"/>
                    <a:gd name="connsiteY3" fmla="*/ 489857 h 2253342"/>
                    <a:gd name="connsiteX4" fmla="*/ 123101 w 1750844"/>
                    <a:gd name="connsiteY4" fmla="*/ 511628 h 2253342"/>
                    <a:gd name="connsiteX5" fmla="*/ 101330 w 1750844"/>
                    <a:gd name="connsiteY5" fmla="*/ 533400 h 2253342"/>
                    <a:gd name="connsiteX6" fmla="*/ 87376 w 1750844"/>
                    <a:gd name="connsiteY6" fmla="*/ 700523 h 2253342"/>
                    <a:gd name="connsiteX7" fmla="*/ 34662 w 1750844"/>
                    <a:gd name="connsiteY7" fmla="*/ 788431 h 2253342"/>
                    <a:gd name="connsiteX8" fmla="*/ 791 w 1750844"/>
                    <a:gd name="connsiteY8" fmla="*/ 877906 h 2253342"/>
                    <a:gd name="connsiteX9" fmla="*/ 6108 w 1750844"/>
                    <a:gd name="connsiteY9" fmla="*/ 1001173 h 2253342"/>
                    <a:gd name="connsiteX10" fmla="*/ 14995 w 1750844"/>
                    <a:gd name="connsiteY10" fmla="*/ 1175657 h 2253342"/>
                    <a:gd name="connsiteX11" fmla="*/ 57787 w 1750844"/>
                    <a:gd name="connsiteY11" fmla="*/ 1251857 h 2253342"/>
                    <a:gd name="connsiteX12" fmla="*/ 101330 w 1750844"/>
                    <a:gd name="connsiteY12" fmla="*/ 1306285 h 2253342"/>
                    <a:gd name="connsiteX13" fmla="*/ 112215 w 1750844"/>
                    <a:gd name="connsiteY13" fmla="*/ 1338942 h 2253342"/>
                    <a:gd name="connsiteX14" fmla="*/ 90444 w 1750844"/>
                    <a:gd name="connsiteY14" fmla="*/ 1534885 h 2253342"/>
                    <a:gd name="connsiteX15" fmla="*/ 79558 w 1750844"/>
                    <a:gd name="connsiteY15" fmla="*/ 1567542 h 2253342"/>
                    <a:gd name="connsiteX16" fmla="*/ 90444 w 1750844"/>
                    <a:gd name="connsiteY16" fmla="*/ 1709057 h 2253342"/>
                    <a:gd name="connsiteX17" fmla="*/ 112215 w 1750844"/>
                    <a:gd name="connsiteY17" fmla="*/ 1741714 h 2253342"/>
                    <a:gd name="connsiteX18" fmla="*/ 155758 w 1750844"/>
                    <a:gd name="connsiteY18" fmla="*/ 1785257 h 2253342"/>
                    <a:gd name="connsiteX19" fmla="*/ 177530 w 1750844"/>
                    <a:gd name="connsiteY19" fmla="*/ 1807028 h 2253342"/>
                    <a:gd name="connsiteX20" fmla="*/ 199301 w 1750844"/>
                    <a:gd name="connsiteY20" fmla="*/ 1828800 h 2253342"/>
                    <a:gd name="connsiteX21" fmla="*/ 231958 w 1750844"/>
                    <a:gd name="connsiteY21" fmla="*/ 1850571 h 2253342"/>
                    <a:gd name="connsiteX22" fmla="*/ 275501 w 1750844"/>
                    <a:gd name="connsiteY22" fmla="*/ 1905000 h 2253342"/>
                    <a:gd name="connsiteX23" fmla="*/ 297273 w 1750844"/>
                    <a:gd name="connsiteY23" fmla="*/ 1937657 h 2253342"/>
                    <a:gd name="connsiteX24" fmla="*/ 373473 w 1750844"/>
                    <a:gd name="connsiteY24" fmla="*/ 2002971 h 2253342"/>
                    <a:gd name="connsiteX25" fmla="*/ 460558 w 1750844"/>
                    <a:gd name="connsiteY25" fmla="*/ 2079171 h 2253342"/>
                    <a:gd name="connsiteX26" fmla="*/ 482330 w 1750844"/>
                    <a:gd name="connsiteY26" fmla="*/ 2100942 h 2253342"/>
                    <a:gd name="connsiteX27" fmla="*/ 547644 w 1750844"/>
                    <a:gd name="connsiteY27" fmla="*/ 2122714 h 2253342"/>
                    <a:gd name="connsiteX28" fmla="*/ 580301 w 1750844"/>
                    <a:gd name="connsiteY28" fmla="*/ 2133600 h 2253342"/>
                    <a:gd name="connsiteX29" fmla="*/ 656501 w 1750844"/>
                    <a:gd name="connsiteY29" fmla="*/ 2177142 h 2253342"/>
                    <a:gd name="connsiteX30" fmla="*/ 754473 w 1750844"/>
                    <a:gd name="connsiteY30" fmla="*/ 2198914 h 2253342"/>
                    <a:gd name="connsiteX31" fmla="*/ 841558 w 1750844"/>
                    <a:gd name="connsiteY31" fmla="*/ 2220685 h 2253342"/>
                    <a:gd name="connsiteX32" fmla="*/ 906873 w 1750844"/>
                    <a:gd name="connsiteY32" fmla="*/ 2242457 h 2253342"/>
                    <a:gd name="connsiteX33" fmla="*/ 939530 w 1750844"/>
                    <a:gd name="connsiteY33" fmla="*/ 2253342 h 2253342"/>
                    <a:gd name="connsiteX34" fmla="*/ 1081044 w 1750844"/>
                    <a:gd name="connsiteY34" fmla="*/ 2242457 h 2253342"/>
                    <a:gd name="connsiteX35" fmla="*/ 1146358 w 1750844"/>
                    <a:gd name="connsiteY35" fmla="*/ 2177142 h 2253342"/>
                    <a:gd name="connsiteX36" fmla="*/ 1200787 w 1750844"/>
                    <a:gd name="connsiteY36" fmla="*/ 2122714 h 2253342"/>
                    <a:gd name="connsiteX37" fmla="*/ 1222558 w 1750844"/>
                    <a:gd name="connsiteY37" fmla="*/ 2090057 h 2253342"/>
                    <a:gd name="connsiteX38" fmla="*/ 1276987 w 1750844"/>
                    <a:gd name="connsiteY38" fmla="*/ 2035628 h 2253342"/>
                    <a:gd name="connsiteX39" fmla="*/ 1342301 w 1750844"/>
                    <a:gd name="connsiteY39" fmla="*/ 1970314 h 2253342"/>
                    <a:gd name="connsiteX40" fmla="*/ 1385844 w 1750844"/>
                    <a:gd name="connsiteY40" fmla="*/ 1905000 h 2253342"/>
                    <a:gd name="connsiteX41" fmla="*/ 1429387 w 1750844"/>
                    <a:gd name="connsiteY41" fmla="*/ 1839685 h 2253342"/>
                    <a:gd name="connsiteX42" fmla="*/ 1451158 w 1750844"/>
                    <a:gd name="connsiteY42" fmla="*/ 1807028 h 2253342"/>
                    <a:gd name="connsiteX43" fmla="*/ 1527358 w 1750844"/>
                    <a:gd name="connsiteY43" fmla="*/ 1730828 h 2253342"/>
                    <a:gd name="connsiteX44" fmla="*/ 1549130 w 1750844"/>
                    <a:gd name="connsiteY44" fmla="*/ 1709057 h 2253342"/>
                    <a:gd name="connsiteX45" fmla="*/ 1570901 w 1750844"/>
                    <a:gd name="connsiteY45" fmla="*/ 1676400 h 2253342"/>
                    <a:gd name="connsiteX46" fmla="*/ 1592673 w 1750844"/>
                    <a:gd name="connsiteY46" fmla="*/ 1654628 h 2253342"/>
                    <a:gd name="connsiteX47" fmla="*/ 1636215 w 1750844"/>
                    <a:gd name="connsiteY47" fmla="*/ 1578428 h 2253342"/>
                    <a:gd name="connsiteX48" fmla="*/ 1690644 w 1750844"/>
                    <a:gd name="connsiteY48" fmla="*/ 1513114 h 2253342"/>
                    <a:gd name="connsiteX49" fmla="*/ 1734187 w 1750844"/>
                    <a:gd name="connsiteY49" fmla="*/ 1447800 h 2253342"/>
                    <a:gd name="connsiteX50" fmla="*/ 1734187 w 1750844"/>
                    <a:gd name="connsiteY50" fmla="*/ 1251857 h 2253342"/>
                    <a:gd name="connsiteX51" fmla="*/ 1712415 w 1750844"/>
                    <a:gd name="connsiteY51" fmla="*/ 1175657 h 2253342"/>
                    <a:gd name="connsiteX52" fmla="*/ 1690644 w 1750844"/>
                    <a:gd name="connsiteY52" fmla="*/ 1066800 h 2253342"/>
                    <a:gd name="connsiteX53" fmla="*/ 1657987 w 1750844"/>
                    <a:gd name="connsiteY53" fmla="*/ 957942 h 2253342"/>
                    <a:gd name="connsiteX54" fmla="*/ 1636215 w 1750844"/>
                    <a:gd name="connsiteY54" fmla="*/ 936171 h 2253342"/>
                    <a:gd name="connsiteX55" fmla="*/ 1603558 w 1750844"/>
                    <a:gd name="connsiteY55" fmla="*/ 881742 h 2253342"/>
                    <a:gd name="connsiteX56" fmla="*/ 1538244 w 1750844"/>
                    <a:gd name="connsiteY56" fmla="*/ 783771 h 2253342"/>
                    <a:gd name="connsiteX57" fmla="*/ 1516473 w 1750844"/>
                    <a:gd name="connsiteY57" fmla="*/ 751114 h 2253342"/>
                    <a:gd name="connsiteX58" fmla="*/ 1506332 w 1750844"/>
                    <a:gd name="connsiteY58" fmla="*/ 696685 h 2253342"/>
                    <a:gd name="connsiteX59" fmla="*/ 1495695 w 1750844"/>
                    <a:gd name="connsiteY59" fmla="*/ 653142 h 2253342"/>
                    <a:gd name="connsiteX60" fmla="*/ 1479243 w 1750844"/>
                    <a:gd name="connsiteY60" fmla="*/ 620485 h 2253342"/>
                    <a:gd name="connsiteX61" fmla="*/ 1396730 w 1750844"/>
                    <a:gd name="connsiteY61" fmla="*/ 544285 h 2253342"/>
                    <a:gd name="connsiteX62" fmla="*/ 1374958 w 1750844"/>
                    <a:gd name="connsiteY62" fmla="*/ 478971 h 2253342"/>
                    <a:gd name="connsiteX63" fmla="*/ 1364073 w 1750844"/>
                    <a:gd name="connsiteY63" fmla="*/ 446314 h 2253342"/>
                    <a:gd name="connsiteX64" fmla="*/ 1309644 w 1750844"/>
                    <a:gd name="connsiteY64" fmla="*/ 391885 h 2253342"/>
                    <a:gd name="connsiteX65" fmla="*/ 1255215 w 1750844"/>
                    <a:gd name="connsiteY65" fmla="*/ 337457 h 2253342"/>
                    <a:gd name="connsiteX66" fmla="*/ 1233444 w 1750844"/>
                    <a:gd name="connsiteY66" fmla="*/ 315685 h 2253342"/>
                    <a:gd name="connsiteX67" fmla="*/ 1168130 w 1750844"/>
                    <a:gd name="connsiteY67" fmla="*/ 293914 h 2253342"/>
                    <a:gd name="connsiteX68" fmla="*/ 1135473 w 1750844"/>
                    <a:gd name="connsiteY68" fmla="*/ 283028 h 2253342"/>
                    <a:gd name="connsiteX69" fmla="*/ 1059273 w 1750844"/>
                    <a:gd name="connsiteY69" fmla="*/ 261257 h 2253342"/>
                    <a:gd name="connsiteX70" fmla="*/ 1004844 w 1750844"/>
                    <a:gd name="connsiteY70" fmla="*/ 217714 h 2253342"/>
                    <a:gd name="connsiteX71" fmla="*/ 950415 w 1750844"/>
                    <a:gd name="connsiteY71" fmla="*/ 174171 h 2253342"/>
                    <a:gd name="connsiteX72" fmla="*/ 917758 w 1750844"/>
                    <a:gd name="connsiteY72" fmla="*/ 163285 h 2253342"/>
                    <a:gd name="connsiteX73" fmla="*/ 885101 w 1750844"/>
                    <a:gd name="connsiteY73" fmla="*/ 141514 h 2253342"/>
                    <a:gd name="connsiteX74" fmla="*/ 852444 w 1750844"/>
                    <a:gd name="connsiteY74" fmla="*/ 130628 h 2253342"/>
                    <a:gd name="connsiteX75" fmla="*/ 754473 w 1750844"/>
                    <a:gd name="connsiteY75" fmla="*/ 76200 h 2253342"/>
                    <a:gd name="connsiteX76" fmla="*/ 700044 w 1750844"/>
                    <a:gd name="connsiteY76" fmla="*/ 32657 h 2253342"/>
                    <a:gd name="connsiteX77" fmla="*/ 558530 w 1750844"/>
                    <a:gd name="connsiteY77" fmla="*/ 0 h 2253342"/>
                    <a:gd name="connsiteX78" fmla="*/ 406130 w 1750844"/>
                    <a:gd name="connsiteY78" fmla="*/ 21771 h 2253342"/>
                    <a:gd name="connsiteX79" fmla="*/ 384358 w 1750844"/>
                    <a:gd name="connsiteY79" fmla="*/ 43542 h 2253342"/>
                    <a:gd name="connsiteX80" fmla="*/ 351701 w 1750844"/>
                    <a:gd name="connsiteY80" fmla="*/ 97971 h 2253342"/>
                    <a:gd name="connsiteX81" fmla="*/ 340815 w 1750844"/>
                    <a:gd name="connsiteY81" fmla="*/ 130628 h 2253342"/>
                    <a:gd name="connsiteX82" fmla="*/ 319044 w 1750844"/>
                    <a:gd name="connsiteY82" fmla="*/ 163285 h 2253342"/>
                    <a:gd name="connsiteX83" fmla="*/ 308158 w 1750844"/>
                    <a:gd name="connsiteY83" fmla="*/ 217714 h 2253342"/>
                    <a:gd name="connsiteX84" fmla="*/ 297273 w 1750844"/>
                    <a:gd name="connsiteY84" fmla="*/ 250371 h 2253342"/>
                    <a:gd name="connsiteX85" fmla="*/ 286387 w 1750844"/>
                    <a:gd name="connsiteY85" fmla="*/ 293914 h 2253342"/>
                    <a:gd name="connsiteX86" fmla="*/ 253730 w 1750844"/>
                    <a:gd name="connsiteY86" fmla="*/ 348342 h 2253342"/>
                    <a:gd name="connsiteX0" fmla="*/ 253730 w 1750844"/>
                    <a:gd name="connsiteY0" fmla="*/ 348342 h 2253342"/>
                    <a:gd name="connsiteX1" fmla="*/ 253730 w 1750844"/>
                    <a:gd name="connsiteY1" fmla="*/ 348342 h 2253342"/>
                    <a:gd name="connsiteX2" fmla="*/ 166644 w 1750844"/>
                    <a:gd name="connsiteY2" fmla="*/ 457200 h 2253342"/>
                    <a:gd name="connsiteX3" fmla="*/ 155758 w 1750844"/>
                    <a:gd name="connsiteY3" fmla="*/ 489857 h 2253342"/>
                    <a:gd name="connsiteX4" fmla="*/ 123101 w 1750844"/>
                    <a:gd name="connsiteY4" fmla="*/ 511628 h 2253342"/>
                    <a:gd name="connsiteX5" fmla="*/ 101330 w 1750844"/>
                    <a:gd name="connsiteY5" fmla="*/ 533400 h 2253342"/>
                    <a:gd name="connsiteX6" fmla="*/ 87376 w 1750844"/>
                    <a:gd name="connsiteY6" fmla="*/ 700523 h 2253342"/>
                    <a:gd name="connsiteX7" fmla="*/ 68069 w 1750844"/>
                    <a:gd name="connsiteY7" fmla="*/ 803154 h 2253342"/>
                    <a:gd name="connsiteX8" fmla="*/ 791 w 1750844"/>
                    <a:gd name="connsiteY8" fmla="*/ 877906 h 2253342"/>
                    <a:gd name="connsiteX9" fmla="*/ 6108 w 1750844"/>
                    <a:gd name="connsiteY9" fmla="*/ 1001173 h 2253342"/>
                    <a:gd name="connsiteX10" fmla="*/ 14995 w 1750844"/>
                    <a:gd name="connsiteY10" fmla="*/ 1175657 h 2253342"/>
                    <a:gd name="connsiteX11" fmla="*/ 57787 w 1750844"/>
                    <a:gd name="connsiteY11" fmla="*/ 1251857 h 2253342"/>
                    <a:gd name="connsiteX12" fmla="*/ 101330 w 1750844"/>
                    <a:gd name="connsiteY12" fmla="*/ 1306285 h 2253342"/>
                    <a:gd name="connsiteX13" fmla="*/ 112215 w 1750844"/>
                    <a:gd name="connsiteY13" fmla="*/ 1338942 h 2253342"/>
                    <a:gd name="connsiteX14" fmla="*/ 90444 w 1750844"/>
                    <a:gd name="connsiteY14" fmla="*/ 1534885 h 2253342"/>
                    <a:gd name="connsiteX15" fmla="*/ 79558 w 1750844"/>
                    <a:gd name="connsiteY15" fmla="*/ 1567542 h 2253342"/>
                    <a:gd name="connsiteX16" fmla="*/ 90444 w 1750844"/>
                    <a:gd name="connsiteY16" fmla="*/ 1709057 h 2253342"/>
                    <a:gd name="connsiteX17" fmla="*/ 112215 w 1750844"/>
                    <a:gd name="connsiteY17" fmla="*/ 1741714 h 2253342"/>
                    <a:gd name="connsiteX18" fmla="*/ 155758 w 1750844"/>
                    <a:gd name="connsiteY18" fmla="*/ 1785257 h 2253342"/>
                    <a:gd name="connsiteX19" fmla="*/ 177530 w 1750844"/>
                    <a:gd name="connsiteY19" fmla="*/ 1807028 h 2253342"/>
                    <a:gd name="connsiteX20" fmla="*/ 199301 w 1750844"/>
                    <a:gd name="connsiteY20" fmla="*/ 1828800 h 2253342"/>
                    <a:gd name="connsiteX21" fmla="*/ 231958 w 1750844"/>
                    <a:gd name="connsiteY21" fmla="*/ 1850571 h 2253342"/>
                    <a:gd name="connsiteX22" fmla="*/ 275501 w 1750844"/>
                    <a:gd name="connsiteY22" fmla="*/ 1905000 h 2253342"/>
                    <a:gd name="connsiteX23" fmla="*/ 297273 w 1750844"/>
                    <a:gd name="connsiteY23" fmla="*/ 1937657 h 2253342"/>
                    <a:gd name="connsiteX24" fmla="*/ 373473 w 1750844"/>
                    <a:gd name="connsiteY24" fmla="*/ 2002971 h 2253342"/>
                    <a:gd name="connsiteX25" fmla="*/ 460558 w 1750844"/>
                    <a:gd name="connsiteY25" fmla="*/ 2079171 h 2253342"/>
                    <a:gd name="connsiteX26" fmla="*/ 482330 w 1750844"/>
                    <a:gd name="connsiteY26" fmla="*/ 2100942 h 2253342"/>
                    <a:gd name="connsiteX27" fmla="*/ 547644 w 1750844"/>
                    <a:gd name="connsiteY27" fmla="*/ 2122714 h 2253342"/>
                    <a:gd name="connsiteX28" fmla="*/ 580301 w 1750844"/>
                    <a:gd name="connsiteY28" fmla="*/ 2133600 h 2253342"/>
                    <a:gd name="connsiteX29" fmla="*/ 656501 w 1750844"/>
                    <a:gd name="connsiteY29" fmla="*/ 2177142 h 2253342"/>
                    <a:gd name="connsiteX30" fmla="*/ 754473 w 1750844"/>
                    <a:gd name="connsiteY30" fmla="*/ 2198914 h 2253342"/>
                    <a:gd name="connsiteX31" fmla="*/ 841558 w 1750844"/>
                    <a:gd name="connsiteY31" fmla="*/ 2220685 h 2253342"/>
                    <a:gd name="connsiteX32" fmla="*/ 906873 w 1750844"/>
                    <a:gd name="connsiteY32" fmla="*/ 2242457 h 2253342"/>
                    <a:gd name="connsiteX33" fmla="*/ 939530 w 1750844"/>
                    <a:gd name="connsiteY33" fmla="*/ 2253342 h 2253342"/>
                    <a:gd name="connsiteX34" fmla="*/ 1081044 w 1750844"/>
                    <a:gd name="connsiteY34" fmla="*/ 2242457 h 2253342"/>
                    <a:gd name="connsiteX35" fmla="*/ 1146358 w 1750844"/>
                    <a:gd name="connsiteY35" fmla="*/ 2177142 h 2253342"/>
                    <a:gd name="connsiteX36" fmla="*/ 1200787 w 1750844"/>
                    <a:gd name="connsiteY36" fmla="*/ 2122714 h 2253342"/>
                    <a:gd name="connsiteX37" fmla="*/ 1222558 w 1750844"/>
                    <a:gd name="connsiteY37" fmla="*/ 2090057 h 2253342"/>
                    <a:gd name="connsiteX38" fmla="*/ 1276987 w 1750844"/>
                    <a:gd name="connsiteY38" fmla="*/ 2035628 h 2253342"/>
                    <a:gd name="connsiteX39" fmla="*/ 1342301 w 1750844"/>
                    <a:gd name="connsiteY39" fmla="*/ 1970314 h 2253342"/>
                    <a:gd name="connsiteX40" fmla="*/ 1385844 w 1750844"/>
                    <a:gd name="connsiteY40" fmla="*/ 1905000 h 2253342"/>
                    <a:gd name="connsiteX41" fmla="*/ 1429387 w 1750844"/>
                    <a:gd name="connsiteY41" fmla="*/ 1839685 h 2253342"/>
                    <a:gd name="connsiteX42" fmla="*/ 1451158 w 1750844"/>
                    <a:gd name="connsiteY42" fmla="*/ 1807028 h 2253342"/>
                    <a:gd name="connsiteX43" fmla="*/ 1527358 w 1750844"/>
                    <a:gd name="connsiteY43" fmla="*/ 1730828 h 2253342"/>
                    <a:gd name="connsiteX44" fmla="*/ 1549130 w 1750844"/>
                    <a:gd name="connsiteY44" fmla="*/ 1709057 h 2253342"/>
                    <a:gd name="connsiteX45" fmla="*/ 1570901 w 1750844"/>
                    <a:gd name="connsiteY45" fmla="*/ 1676400 h 2253342"/>
                    <a:gd name="connsiteX46" fmla="*/ 1592673 w 1750844"/>
                    <a:gd name="connsiteY46" fmla="*/ 1654628 h 2253342"/>
                    <a:gd name="connsiteX47" fmla="*/ 1636215 w 1750844"/>
                    <a:gd name="connsiteY47" fmla="*/ 1578428 h 2253342"/>
                    <a:gd name="connsiteX48" fmla="*/ 1690644 w 1750844"/>
                    <a:gd name="connsiteY48" fmla="*/ 1513114 h 2253342"/>
                    <a:gd name="connsiteX49" fmla="*/ 1734187 w 1750844"/>
                    <a:gd name="connsiteY49" fmla="*/ 1447800 h 2253342"/>
                    <a:gd name="connsiteX50" fmla="*/ 1734187 w 1750844"/>
                    <a:gd name="connsiteY50" fmla="*/ 1251857 h 2253342"/>
                    <a:gd name="connsiteX51" fmla="*/ 1712415 w 1750844"/>
                    <a:gd name="connsiteY51" fmla="*/ 1175657 h 2253342"/>
                    <a:gd name="connsiteX52" fmla="*/ 1690644 w 1750844"/>
                    <a:gd name="connsiteY52" fmla="*/ 1066800 h 2253342"/>
                    <a:gd name="connsiteX53" fmla="*/ 1657987 w 1750844"/>
                    <a:gd name="connsiteY53" fmla="*/ 957942 h 2253342"/>
                    <a:gd name="connsiteX54" fmla="*/ 1636215 w 1750844"/>
                    <a:gd name="connsiteY54" fmla="*/ 936171 h 2253342"/>
                    <a:gd name="connsiteX55" fmla="*/ 1603558 w 1750844"/>
                    <a:gd name="connsiteY55" fmla="*/ 881742 h 2253342"/>
                    <a:gd name="connsiteX56" fmla="*/ 1538244 w 1750844"/>
                    <a:gd name="connsiteY56" fmla="*/ 783771 h 2253342"/>
                    <a:gd name="connsiteX57" fmla="*/ 1516473 w 1750844"/>
                    <a:gd name="connsiteY57" fmla="*/ 751114 h 2253342"/>
                    <a:gd name="connsiteX58" fmla="*/ 1506332 w 1750844"/>
                    <a:gd name="connsiteY58" fmla="*/ 696685 h 2253342"/>
                    <a:gd name="connsiteX59" fmla="*/ 1495695 w 1750844"/>
                    <a:gd name="connsiteY59" fmla="*/ 653142 h 2253342"/>
                    <a:gd name="connsiteX60" fmla="*/ 1479243 w 1750844"/>
                    <a:gd name="connsiteY60" fmla="*/ 620485 h 2253342"/>
                    <a:gd name="connsiteX61" fmla="*/ 1396730 w 1750844"/>
                    <a:gd name="connsiteY61" fmla="*/ 544285 h 2253342"/>
                    <a:gd name="connsiteX62" fmla="*/ 1374958 w 1750844"/>
                    <a:gd name="connsiteY62" fmla="*/ 478971 h 2253342"/>
                    <a:gd name="connsiteX63" fmla="*/ 1364073 w 1750844"/>
                    <a:gd name="connsiteY63" fmla="*/ 446314 h 2253342"/>
                    <a:gd name="connsiteX64" fmla="*/ 1309644 w 1750844"/>
                    <a:gd name="connsiteY64" fmla="*/ 391885 h 2253342"/>
                    <a:gd name="connsiteX65" fmla="*/ 1255215 w 1750844"/>
                    <a:gd name="connsiteY65" fmla="*/ 337457 h 2253342"/>
                    <a:gd name="connsiteX66" fmla="*/ 1233444 w 1750844"/>
                    <a:gd name="connsiteY66" fmla="*/ 315685 h 2253342"/>
                    <a:gd name="connsiteX67" fmla="*/ 1168130 w 1750844"/>
                    <a:gd name="connsiteY67" fmla="*/ 293914 h 2253342"/>
                    <a:gd name="connsiteX68" fmla="*/ 1135473 w 1750844"/>
                    <a:gd name="connsiteY68" fmla="*/ 283028 h 2253342"/>
                    <a:gd name="connsiteX69" fmla="*/ 1059273 w 1750844"/>
                    <a:gd name="connsiteY69" fmla="*/ 261257 h 2253342"/>
                    <a:gd name="connsiteX70" fmla="*/ 1004844 w 1750844"/>
                    <a:gd name="connsiteY70" fmla="*/ 217714 h 2253342"/>
                    <a:gd name="connsiteX71" fmla="*/ 950415 w 1750844"/>
                    <a:gd name="connsiteY71" fmla="*/ 174171 h 2253342"/>
                    <a:gd name="connsiteX72" fmla="*/ 917758 w 1750844"/>
                    <a:gd name="connsiteY72" fmla="*/ 163285 h 2253342"/>
                    <a:gd name="connsiteX73" fmla="*/ 885101 w 1750844"/>
                    <a:gd name="connsiteY73" fmla="*/ 141514 h 2253342"/>
                    <a:gd name="connsiteX74" fmla="*/ 852444 w 1750844"/>
                    <a:gd name="connsiteY74" fmla="*/ 130628 h 2253342"/>
                    <a:gd name="connsiteX75" fmla="*/ 754473 w 1750844"/>
                    <a:gd name="connsiteY75" fmla="*/ 76200 h 2253342"/>
                    <a:gd name="connsiteX76" fmla="*/ 700044 w 1750844"/>
                    <a:gd name="connsiteY76" fmla="*/ 32657 h 2253342"/>
                    <a:gd name="connsiteX77" fmla="*/ 558530 w 1750844"/>
                    <a:gd name="connsiteY77" fmla="*/ 0 h 2253342"/>
                    <a:gd name="connsiteX78" fmla="*/ 406130 w 1750844"/>
                    <a:gd name="connsiteY78" fmla="*/ 21771 h 2253342"/>
                    <a:gd name="connsiteX79" fmla="*/ 384358 w 1750844"/>
                    <a:gd name="connsiteY79" fmla="*/ 43542 h 2253342"/>
                    <a:gd name="connsiteX80" fmla="*/ 351701 w 1750844"/>
                    <a:gd name="connsiteY80" fmla="*/ 97971 h 2253342"/>
                    <a:gd name="connsiteX81" fmla="*/ 340815 w 1750844"/>
                    <a:gd name="connsiteY81" fmla="*/ 130628 h 2253342"/>
                    <a:gd name="connsiteX82" fmla="*/ 319044 w 1750844"/>
                    <a:gd name="connsiteY82" fmla="*/ 163285 h 2253342"/>
                    <a:gd name="connsiteX83" fmla="*/ 308158 w 1750844"/>
                    <a:gd name="connsiteY83" fmla="*/ 217714 h 2253342"/>
                    <a:gd name="connsiteX84" fmla="*/ 297273 w 1750844"/>
                    <a:gd name="connsiteY84" fmla="*/ 250371 h 2253342"/>
                    <a:gd name="connsiteX85" fmla="*/ 286387 w 1750844"/>
                    <a:gd name="connsiteY85" fmla="*/ 293914 h 2253342"/>
                    <a:gd name="connsiteX86" fmla="*/ 253730 w 1750844"/>
                    <a:gd name="connsiteY86" fmla="*/ 348342 h 2253342"/>
                    <a:gd name="connsiteX0" fmla="*/ 253031 w 1750145"/>
                    <a:gd name="connsiteY0" fmla="*/ 348342 h 2253342"/>
                    <a:gd name="connsiteX1" fmla="*/ 253031 w 1750145"/>
                    <a:gd name="connsiteY1" fmla="*/ 348342 h 2253342"/>
                    <a:gd name="connsiteX2" fmla="*/ 165945 w 1750145"/>
                    <a:gd name="connsiteY2" fmla="*/ 457200 h 2253342"/>
                    <a:gd name="connsiteX3" fmla="*/ 155059 w 1750145"/>
                    <a:gd name="connsiteY3" fmla="*/ 489857 h 2253342"/>
                    <a:gd name="connsiteX4" fmla="*/ 122402 w 1750145"/>
                    <a:gd name="connsiteY4" fmla="*/ 511628 h 2253342"/>
                    <a:gd name="connsiteX5" fmla="*/ 100631 w 1750145"/>
                    <a:gd name="connsiteY5" fmla="*/ 533400 h 2253342"/>
                    <a:gd name="connsiteX6" fmla="*/ 86677 w 1750145"/>
                    <a:gd name="connsiteY6" fmla="*/ 700523 h 2253342"/>
                    <a:gd name="connsiteX7" fmla="*/ 67370 w 1750145"/>
                    <a:gd name="connsiteY7" fmla="*/ 803154 h 2253342"/>
                    <a:gd name="connsiteX8" fmla="*/ 92 w 1750145"/>
                    <a:gd name="connsiteY8" fmla="*/ 877906 h 2253342"/>
                    <a:gd name="connsiteX9" fmla="*/ 66656 w 1750145"/>
                    <a:gd name="connsiteY9" fmla="*/ 1023257 h 2253342"/>
                    <a:gd name="connsiteX10" fmla="*/ 14296 w 1750145"/>
                    <a:gd name="connsiteY10" fmla="*/ 1175657 h 2253342"/>
                    <a:gd name="connsiteX11" fmla="*/ 57088 w 1750145"/>
                    <a:gd name="connsiteY11" fmla="*/ 1251857 h 2253342"/>
                    <a:gd name="connsiteX12" fmla="*/ 100631 w 1750145"/>
                    <a:gd name="connsiteY12" fmla="*/ 1306285 h 2253342"/>
                    <a:gd name="connsiteX13" fmla="*/ 111516 w 1750145"/>
                    <a:gd name="connsiteY13" fmla="*/ 1338942 h 2253342"/>
                    <a:gd name="connsiteX14" fmla="*/ 89745 w 1750145"/>
                    <a:gd name="connsiteY14" fmla="*/ 1534885 h 2253342"/>
                    <a:gd name="connsiteX15" fmla="*/ 78859 w 1750145"/>
                    <a:gd name="connsiteY15" fmla="*/ 1567542 h 2253342"/>
                    <a:gd name="connsiteX16" fmla="*/ 89745 w 1750145"/>
                    <a:gd name="connsiteY16" fmla="*/ 1709057 h 2253342"/>
                    <a:gd name="connsiteX17" fmla="*/ 111516 w 1750145"/>
                    <a:gd name="connsiteY17" fmla="*/ 1741714 h 2253342"/>
                    <a:gd name="connsiteX18" fmla="*/ 155059 w 1750145"/>
                    <a:gd name="connsiteY18" fmla="*/ 1785257 h 2253342"/>
                    <a:gd name="connsiteX19" fmla="*/ 176831 w 1750145"/>
                    <a:gd name="connsiteY19" fmla="*/ 1807028 h 2253342"/>
                    <a:gd name="connsiteX20" fmla="*/ 198602 w 1750145"/>
                    <a:gd name="connsiteY20" fmla="*/ 1828800 h 2253342"/>
                    <a:gd name="connsiteX21" fmla="*/ 231259 w 1750145"/>
                    <a:gd name="connsiteY21" fmla="*/ 1850571 h 2253342"/>
                    <a:gd name="connsiteX22" fmla="*/ 274802 w 1750145"/>
                    <a:gd name="connsiteY22" fmla="*/ 1905000 h 2253342"/>
                    <a:gd name="connsiteX23" fmla="*/ 296574 w 1750145"/>
                    <a:gd name="connsiteY23" fmla="*/ 1937657 h 2253342"/>
                    <a:gd name="connsiteX24" fmla="*/ 372774 w 1750145"/>
                    <a:gd name="connsiteY24" fmla="*/ 2002971 h 2253342"/>
                    <a:gd name="connsiteX25" fmla="*/ 459859 w 1750145"/>
                    <a:gd name="connsiteY25" fmla="*/ 2079171 h 2253342"/>
                    <a:gd name="connsiteX26" fmla="*/ 481631 w 1750145"/>
                    <a:gd name="connsiteY26" fmla="*/ 2100942 h 2253342"/>
                    <a:gd name="connsiteX27" fmla="*/ 546945 w 1750145"/>
                    <a:gd name="connsiteY27" fmla="*/ 2122714 h 2253342"/>
                    <a:gd name="connsiteX28" fmla="*/ 579602 w 1750145"/>
                    <a:gd name="connsiteY28" fmla="*/ 2133600 h 2253342"/>
                    <a:gd name="connsiteX29" fmla="*/ 655802 w 1750145"/>
                    <a:gd name="connsiteY29" fmla="*/ 2177142 h 2253342"/>
                    <a:gd name="connsiteX30" fmla="*/ 753774 w 1750145"/>
                    <a:gd name="connsiteY30" fmla="*/ 2198914 h 2253342"/>
                    <a:gd name="connsiteX31" fmla="*/ 840859 w 1750145"/>
                    <a:gd name="connsiteY31" fmla="*/ 2220685 h 2253342"/>
                    <a:gd name="connsiteX32" fmla="*/ 906174 w 1750145"/>
                    <a:gd name="connsiteY32" fmla="*/ 2242457 h 2253342"/>
                    <a:gd name="connsiteX33" fmla="*/ 938831 w 1750145"/>
                    <a:gd name="connsiteY33" fmla="*/ 2253342 h 2253342"/>
                    <a:gd name="connsiteX34" fmla="*/ 1080345 w 1750145"/>
                    <a:gd name="connsiteY34" fmla="*/ 2242457 h 2253342"/>
                    <a:gd name="connsiteX35" fmla="*/ 1145659 w 1750145"/>
                    <a:gd name="connsiteY35" fmla="*/ 2177142 h 2253342"/>
                    <a:gd name="connsiteX36" fmla="*/ 1200088 w 1750145"/>
                    <a:gd name="connsiteY36" fmla="*/ 2122714 h 2253342"/>
                    <a:gd name="connsiteX37" fmla="*/ 1221859 w 1750145"/>
                    <a:gd name="connsiteY37" fmla="*/ 2090057 h 2253342"/>
                    <a:gd name="connsiteX38" fmla="*/ 1276288 w 1750145"/>
                    <a:gd name="connsiteY38" fmla="*/ 2035628 h 2253342"/>
                    <a:gd name="connsiteX39" fmla="*/ 1341602 w 1750145"/>
                    <a:gd name="connsiteY39" fmla="*/ 1970314 h 2253342"/>
                    <a:gd name="connsiteX40" fmla="*/ 1385145 w 1750145"/>
                    <a:gd name="connsiteY40" fmla="*/ 1905000 h 2253342"/>
                    <a:gd name="connsiteX41" fmla="*/ 1428688 w 1750145"/>
                    <a:gd name="connsiteY41" fmla="*/ 1839685 h 2253342"/>
                    <a:gd name="connsiteX42" fmla="*/ 1450459 w 1750145"/>
                    <a:gd name="connsiteY42" fmla="*/ 1807028 h 2253342"/>
                    <a:gd name="connsiteX43" fmla="*/ 1526659 w 1750145"/>
                    <a:gd name="connsiteY43" fmla="*/ 1730828 h 2253342"/>
                    <a:gd name="connsiteX44" fmla="*/ 1548431 w 1750145"/>
                    <a:gd name="connsiteY44" fmla="*/ 1709057 h 2253342"/>
                    <a:gd name="connsiteX45" fmla="*/ 1570202 w 1750145"/>
                    <a:gd name="connsiteY45" fmla="*/ 1676400 h 2253342"/>
                    <a:gd name="connsiteX46" fmla="*/ 1591974 w 1750145"/>
                    <a:gd name="connsiteY46" fmla="*/ 1654628 h 2253342"/>
                    <a:gd name="connsiteX47" fmla="*/ 1635516 w 1750145"/>
                    <a:gd name="connsiteY47" fmla="*/ 1578428 h 2253342"/>
                    <a:gd name="connsiteX48" fmla="*/ 1689945 w 1750145"/>
                    <a:gd name="connsiteY48" fmla="*/ 1513114 h 2253342"/>
                    <a:gd name="connsiteX49" fmla="*/ 1733488 w 1750145"/>
                    <a:gd name="connsiteY49" fmla="*/ 1447800 h 2253342"/>
                    <a:gd name="connsiteX50" fmla="*/ 1733488 w 1750145"/>
                    <a:gd name="connsiteY50" fmla="*/ 1251857 h 2253342"/>
                    <a:gd name="connsiteX51" fmla="*/ 1711716 w 1750145"/>
                    <a:gd name="connsiteY51" fmla="*/ 1175657 h 2253342"/>
                    <a:gd name="connsiteX52" fmla="*/ 1689945 w 1750145"/>
                    <a:gd name="connsiteY52" fmla="*/ 1066800 h 2253342"/>
                    <a:gd name="connsiteX53" fmla="*/ 1657288 w 1750145"/>
                    <a:gd name="connsiteY53" fmla="*/ 957942 h 2253342"/>
                    <a:gd name="connsiteX54" fmla="*/ 1635516 w 1750145"/>
                    <a:gd name="connsiteY54" fmla="*/ 936171 h 2253342"/>
                    <a:gd name="connsiteX55" fmla="*/ 1602859 w 1750145"/>
                    <a:gd name="connsiteY55" fmla="*/ 881742 h 2253342"/>
                    <a:gd name="connsiteX56" fmla="*/ 1537545 w 1750145"/>
                    <a:gd name="connsiteY56" fmla="*/ 783771 h 2253342"/>
                    <a:gd name="connsiteX57" fmla="*/ 1515774 w 1750145"/>
                    <a:gd name="connsiteY57" fmla="*/ 751114 h 2253342"/>
                    <a:gd name="connsiteX58" fmla="*/ 1505633 w 1750145"/>
                    <a:gd name="connsiteY58" fmla="*/ 696685 h 2253342"/>
                    <a:gd name="connsiteX59" fmla="*/ 1494996 w 1750145"/>
                    <a:gd name="connsiteY59" fmla="*/ 653142 h 2253342"/>
                    <a:gd name="connsiteX60" fmla="*/ 1478544 w 1750145"/>
                    <a:gd name="connsiteY60" fmla="*/ 620485 h 2253342"/>
                    <a:gd name="connsiteX61" fmla="*/ 1396031 w 1750145"/>
                    <a:gd name="connsiteY61" fmla="*/ 544285 h 2253342"/>
                    <a:gd name="connsiteX62" fmla="*/ 1374259 w 1750145"/>
                    <a:gd name="connsiteY62" fmla="*/ 478971 h 2253342"/>
                    <a:gd name="connsiteX63" fmla="*/ 1363374 w 1750145"/>
                    <a:gd name="connsiteY63" fmla="*/ 446314 h 2253342"/>
                    <a:gd name="connsiteX64" fmla="*/ 1308945 w 1750145"/>
                    <a:gd name="connsiteY64" fmla="*/ 391885 h 2253342"/>
                    <a:gd name="connsiteX65" fmla="*/ 1254516 w 1750145"/>
                    <a:gd name="connsiteY65" fmla="*/ 337457 h 2253342"/>
                    <a:gd name="connsiteX66" fmla="*/ 1232745 w 1750145"/>
                    <a:gd name="connsiteY66" fmla="*/ 315685 h 2253342"/>
                    <a:gd name="connsiteX67" fmla="*/ 1167431 w 1750145"/>
                    <a:gd name="connsiteY67" fmla="*/ 293914 h 2253342"/>
                    <a:gd name="connsiteX68" fmla="*/ 1134774 w 1750145"/>
                    <a:gd name="connsiteY68" fmla="*/ 283028 h 2253342"/>
                    <a:gd name="connsiteX69" fmla="*/ 1058574 w 1750145"/>
                    <a:gd name="connsiteY69" fmla="*/ 261257 h 2253342"/>
                    <a:gd name="connsiteX70" fmla="*/ 1004145 w 1750145"/>
                    <a:gd name="connsiteY70" fmla="*/ 217714 h 2253342"/>
                    <a:gd name="connsiteX71" fmla="*/ 949716 w 1750145"/>
                    <a:gd name="connsiteY71" fmla="*/ 174171 h 2253342"/>
                    <a:gd name="connsiteX72" fmla="*/ 917059 w 1750145"/>
                    <a:gd name="connsiteY72" fmla="*/ 163285 h 2253342"/>
                    <a:gd name="connsiteX73" fmla="*/ 884402 w 1750145"/>
                    <a:gd name="connsiteY73" fmla="*/ 141514 h 2253342"/>
                    <a:gd name="connsiteX74" fmla="*/ 851745 w 1750145"/>
                    <a:gd name="connsiteY74" fmla="*/ 130628 h 2253342"/>
                    <a:gd name="connsiteX75" fmla="*/ 753774 w 1750145"/>
                    <a:gd name="connsiteY75" fmla="*/ 76200 h 2253342"/>
                    <a:gd name="connsiteX76" fmla="*/ 699345 w 1750145"/>
                    <a:gd name="connsiteY76" fmla="*/ 32657 h 2253342"/>
                    <a:gd name="connsiteX77" fmla="*/ 557831 w 1750145"/>
                    <a:gd name="connsiteY77" fmla="*/ 0 h 2253342"/>
                    <a:gd name="connsiteX78" fmla="*/ 405431 w 1750145"/>
                    <a:gd name="connsiteY78" fmla="*/ 21771 h 2253342"/>
                    <a:gd name="connsiteX79" fmla="*/ 383659 w 1750145"/>
                    <a:gd name="connsiteY79" fmla="*/ 43542 h 2253342"/>
                    <a:gd name="connsiteX80" fmla="*/ 351002 w 1750145"/>
                    <a:gd name="connsiteY80" fmla="*/ 97971 h 2253342"/>
                    <a:gd name="connsiteX81" fmla="*/ 340116 w 1750145"/>
                    <a:gd name="connsiteY81" fmla="*/ 130628 h 2253342"/>
                    <a:gd name="connsiteX82" fmla="*/ 318345 w 1750145"/>
                    <a:gd name="connsiteY82" fmla="*/ 163285 h 2253342"/>
                    <a:gd name="connsiteX83" fmla="*/ 307459 w 1750145"/>
                    <a:gd name="connsiteY83" fmla="*/ 217714 h 2253342"/>
                    <a:gd name="connsiteX84" fmla="*/ 296574 w 1750145"/>
                    <a:gd name="connsiteY84" fmla="*/ 250371 h 2253342"/>
                    <a:gd name="connsiteX85" fmla="*/ 285688 w 1750145"/>
                    <a:gd name="connsiteY85" fmla="*/ 293914 h 2253342"/>
                    <a:gd name="connsiteX86" fmla="*/ 253031 w 1750145"/>
                    <a:gd name="connsiteY86" fmla="*/ 348342 h 2253342"/>
                    <a:gd name="connsiteX0" fmla="*/ 238797 w 1735911"/>
                    <a:gd name="connsiteY0" fmla="*/ 348342 h 2253342"/>
                    <a:gd name="connsiteX1" fmla="*/ 238797 w 1735911"/>
                    <a:gd name="connsiteY1" fmla="*/ 348342 h 2253342"/>
                    <a:gd name="connsiteX2" fmla="*/ 151711 w 1735911"/>
                    <a:gd name="connsiteY2" fmla="*/ 457200 h 2253342"/>
                    <a:gd name="connsiteX3" fmla="*/ 140825 w 1735911"/>
                    <a:gd name="connsiteY3" fmla="*/ 489857 h 2253342"/>
                    <a:gd name="connsiteX4" fmla="*/ 108168 w 1735911"/>
                    <a:gd name="connsiteY4" fmla="*/ 511628 h 2253342"/>
                    <a:gd name="connsiteX5" fmla="*/ 86397 w 1735911"/>
                    <a:gd name="connsiteY5" fmla="*/ 533400 h 2253342"/>
                    <a:gd name="connsiteX6" fmla="*/ 72443 w 1735911"/>
                    <a:gd name="connsiteY6" fmla="*/ 700523 h 2253342"/>
                    <a:gd name="connsiteX7" fmla="*/ 53136 w 1735911"/>
                    <a:gd name="connsiteY7" fmla="*/ 803154 h 2253342"/>
                    <a:gd name="connsiteX8" fmla="*/ 41537 w 1735911"/>
                    <a:gd name="connsiteY8" fmla="*/ 877906 h 2253342"/>
                    <a:gd name="connsiteX9" fmla="*/ 52422 w 1735911"/>
                    <a:gd name="connsiteY9" fmla="*/ 1023257 h 2253342"/>
                    <a:gd name="connsiteX10" fmla="*/ 62 w 1735911"/>
                    <a:gd name="connsiteY10" fmla="*/ 1175657 h 2253342"/>
                    <a:gd name="connsiteX11" fmla="*/ 42854 w 1735911"/>
                    <a:gd name="connsiteY11" fmla="*/ 1251857 h 2253342"/>
                    <a:gd name="connsiteX12" fmla="*/ 86397 w 1735911"/>
                    <a:gd name="connsiteY12" fmla="*/ 1306285 h 2253342"/>
                    <a:gd name="connsiteX13" fmla="*/ 97282 w 1735911"/>
                    <a:gd name="connsiteY13" fmla="*/ 1338942 h 2253342"/>
                    <a:gd name="connsiteX14" fmla="*/ 75511 w 1735911"/>
                    <a:gd name="connsiteY14" fmla="*/ 1534885 h 2253342"/>
                    <a:gd name="connsiteX15" fmla="*/ 64625 w 1735911"/>
                    <a:gd name="connsiteY15" fmla="*/ 1567542 h 2253342"/>
                    <a:gd name="connsiteX16" fmla="*/ 75511 w 1735911"/>
                    <a:gd name="connsiteY16" fmla="*/ 1709057 h 2253342"/>
                    <a:gd name="connsiteX17" fmla="*/ 97282 w 1735911"/>
                    <a:gd name="connsiteY17" fmla="*/ 1741714 h 2253342"/>
                    <a:gd name="connsiteX18" fmla="*/ 140825 w 1735911"/>
                    <a:gd name="connsiteY18" fmla="*/ 1785257 h 2253342"/>
                    <a:gd name="connsiteX19" fmla="*/ 162597 w 1735911"/>
                    <a:gd name="connsiteY19" fmla="*/ 1807028 h 2253342"/>
                    <a:gd name="connsiteX20" fmla="*/ 184368 w 1735911"/>
                    <a:gd name="connsiteY20" fmla="*/ 1828800 h 2253342"/>
                    <a:gd name="connsiteX21" fmla="*/ 217025 w 1735911"/>
                    <a:gd name="connsiteY21" fmla="*/ 1850571 h 2253342"/>
                    <a:gd name="connsiteX22" fmla="*/ 260568 w 1735911"/>
                    <a:gd name="connsiteY22" fmla="*/ 1905000 h 2253342"/>
                    <a:gd name="connsiteX23" fmla="*/ 282340 w 1735911"/>
                    <a:gd name="connsiteY23" fmla="*/ 1937657 h 2253342"/>
                    <a:gd name="connsiteX24" fmla="*/ 358540 w 1735911"/>
                    <a:gd name="connsiteY24" fmla="*/ 2002971 h 2253342"/>
                    <a:gd name="connsiteX25" fmla="*/ 445625 w 1735911"/>
                    <a:gd name="connsiteY25" fmla="*/ 2079171 h 2253342"/>
                    <a:gd name="connsiteX26" fmla="*/ 467397 w 1735911"/>
                    <a:gd name="connsiteY26" fmla="*/ 2100942 h 2253342"/>
                    <a:gd name="connsiteX27" fmla="*/ 532711 w 1735911"/>
                    <a:gd name="connsiteY27" fmla="*/ 2122714 h 2253342"/>
                    <a:gd name="connsiteX28" fmla="*/ 565368 w 1735911"/>
                    <a:gd name="connsiteY28" fmla="*/ 2133600 h 2253342"/>
                    <a:gd name="connsiteX29" fmla="*/ 641568 w 1735911"/>
                    <a:gd name="connsiteY29" fmla="*/ 2177142 h 2253342"/>
                    <a:gd name="connsiteX30" fmla="*/ 739540 w 1735911"/>
                    <a:gd name="connsiteY30" fmla="*/ 2198914 h 2253342"/>
                    <a:gd name="connsiteX31" fmla="*/ 826625 w 1735911"/>
                    <a:gd name="connsiteY31" fmla="*/ 2220685 h 2253342"/>
                    <a:gd name="connsiteX32" fmla="*/ 891940 w 1735911"/>
                    <a:gd name="connsiteY32" fmla="*/ 2242457 h 2253342"/>
                    <a:gd name="connsiteX33" fmla="*/ 924597 w 1735911"/>
                    <a:gd name="connsiteY33" fmla="*/ 2253342 h 2253342"/>
                    <a:gd name="connsiteX34" fmla="*/ 1066111 w 1735911"/>
                    <a:gd name="connsiteY34" fmla="*/ 2242457 h 2253342"/>
                    <a:gd name="connsiteX35" fmla="*/ 1131425 w 1735911"/>
                    <a:gd name="connsiteY35" fmla="*/ 2177142 h 2253342"/>
                    <a:gd name="connsiteX36" fmla="*/ 1185854 w 1735911"/>
                    <a:gd name="connsiteY36" fmla="*/ 2122714 h 2253342"/>
                    <a:gd name="connsiteX37" fmla="*/ 1207625 w 1735911"/>
                    <a:gd name="connsiteY37" fmla="*/ 2090057 h 2253342"/>
                    <a:gd name="connsiteX38" fmla="*/ 1262054 w 1735911"/>
                    <a:gd name="connsiteY38" fmla="*/ 2035628 h 2253342"/>
                    <a:gd name="connsiteX39" fmla="*/ 1327368 w 1735911"/>
                    <a:gd name="connsiteY39" fmla="*/ 1970314 h 2253342"/>
                    <a:gd name="connsiteX40" fmla="*/ 1370911 w 1735911"/>
                    <a:gd name="connsiteY40" fmla="*/ 1905000 h 2253342"/>
                    <a:gd name="connsiteX41" fmla="*/ 1414454 w 1735911"/>
                    <a:gd name="connsiteY41" fmla="*/ 1839685 h 2253342"/>
                    <a:gd name="connsiteX42" fmla="*/ 1436225 w 1735911"/>
                    <a:gd name="connsiteY42" fmla="*/ 1807028 h 2253342"/>
                    <a:gd name="connsiteX43" fmla="*/ 1512425 w 1735911"/>
                    <a:gd name="connsiteY43" fmla="*/ 1730828 h 2253342"/>
                    <a:gd name="connsiteX44" fmla="*/ 1534197 w 1735911"/>
                    <a:gd name="connsiteY44" fmla="*/ 1709057 h 2253342"/>
                    <a:gd name="connsiteX45" fmla="*/ 1555968 w 1735911"/>
                    <a:gd name="connsiteY45" fmla="*/ 1676400 h 2253342"/>
                    <a:gd name="connsiteX46" fmla="*/ 1577740 w 1735911"/>
                    <a:gd name="connsiteY46" fmla="*/ 1654628 h 2253342"/>
                    <a:gd name="connsiteX47" fmla="*/ 1621282 w 1735911"/>
                    <a:gd name="connsiteY47" fmla="*/ 1578428 h 2253342"/>
                    <a:gd name="connsiteX48" fmla="*/ 1675711 w 1735911"/>
                    <a:gd name="connsiteY48" fmla="*/ 1513114 h 2253342"/>
                    <a:gd name="connsiteX49" fmla="*/ 1719254 w 1735911"/>
                    <a:gd name="connsiteY49" fmla="*/ 1447800 h 2253342"/>
                    <a:gd name="connsiteX50" fmla="*/ 1719254 w 1735911"/>
                    <a:gd name="connsiteY50" fmla="*/ 1251857 h 2253342"/>
                    <a:gd name="connsiteX51" fmla="*/ 1697482 w 1735911"/>
                    <a:gd name="connsiteY51" fmla="*/ 1175657 h 2253342"/>
                    <a:gd name="connsiteX52" fmla="*/ 1675711 w 1735911"/>
                    <a:gd name="connsiteY52" fmla="*/ 1066800 h 2253342"/>
                    <a:gd name="connsiteX53" fmla="*/ 1643054 w 1735911"/>
                    <a:gd name="connsiteY53" fmla="*/ 957942 h 2253342"/>
                    <a:gd name="connsiteX54" fmla="*/ 1621282 w 1735911"/>
                    <a:gd name="connsiteY54" fmla="*/ 936171 h 2253342"/>
                    <a:gd name="connsiteX55" fmla="*/ 1588625 w 1735911"/>
                    <a:gd name="connsiteY55" fmla="*/ 881742 h 2253342"/>
                    <a:gd name="connsiteX56" fmla="*/ 1523311 w 1735911"/>
                    <a:gd name="connsiteY56" fmla="*/ 783771 h 2253342"/>
                    <a:gd name="connsiteX57" fmla="*/ 1501540 w 1735911"/>
                    <a:gd name="connsiteY57" fmla="*/ 751114 h 2253342"/>
                    <a:gd name="connsiteX58" fmla="*/ 1491399 w 1735911"/>
                    <a:gd name="connsiteY58" fmla="*/ 696685 h 2253342"/>
                    <a:gd name="connsiteX59" fmla="*/ 1480762 w 1735911"/>
                    <a:gd name="connsiteY59" fmla="*/ 653142 h 2253342"/>
                    <a:gd name="connsiteX60" fmla="*/ 1464310 w 1735911"/>
                    <a:gd name="connsiteY60" fmla="*/ 620485 h 2253342"/>
                    <a:gd name="connsiteX61" fmla="*/ 1381797 w 1735911"/>
                    <a:gd name="connsiteY61" fmla="*/ 544285 h 2253342"/>
                    <a:gd name="connsiteX62" fmla="*/ 1360025 w 1735911"/>
                    <a:gd name="connsiteY62" fmla="*/ 478971 h 2253342"/>
                    <a:gd name="connsiteX63" fmla="*/ 1349140 w 1735911"/>
                    <a:gd name="connsiteY63" fmla="*/ 446314 h 2253342"/>
                    <a:gd name="connsiteX64" fmla="*/ 1294711 w 1735911"/>
                    <a:gd name="connsiteY64" fmla="*/ 391885 h 2253342"/>
                    <a:gd name="connsiteX65" fmla="*/ 1240282 w 1735911"/>
                    <a:gd name="connsiteY65" fmla="*/ 337457 h 2253342"/>
                    <a:gd name="connsiteX66" fmla="*/ 1218511 w 1735911"/>
                    <a:gd name="connsiteY66" fmla="*/ 315685 h 2253342"/>
                    <a:gd name="connsiteX67" fmla="*/ 1153197 w 1735911"/>
                    <a:gd name="connsiteY67" fmla="*/ 293914 h 2253342"/>
                    <a:gd name="connsiteX68" fmla="*/ 1120540 w 1735911"/>
                    <a:gd name="connsiteY68" fmla="*/ 283028 h 2253342"/>
                    <a:gd name="connsiteX69" fmla="*/ 1044340 w 1735911"/>
                    <a:gd name="connsiteY69" fmla="*/ 261257 h 2253342"/>
                    <a:gd name="connsiteX70" fmla="*/ 989911 w 1735911"/>
                    <a:gd name="connsiteY70" fmla="*/ 217714 h 2253342"/>
                    <a:gd name="connsiteX71" fmla="*/ 935482 w 1735911"/>
                    <a:gd name="connsiteY71" fmla="*/ 174171 h 2253342"/>
                    <a:gd name="connsiteX72" fmla="*/ 902825 w 1735911"/>
                    <a:gd name="connsiteY72" fmla="*/ 163285 h 2253342"/>
                    <a:gd name="connsiteX73" fmla="*/ 870168 w 1735911"/>
                    <a:gd name="connsiteY73" fmla="*/ 141514 h 2253342"/>
                    <a:gd name="connsiteX74" fmla="*/ 837511 w 1735911"/>
                    <a:gd name="connsiteY74" fmla="*/ 130628 h 2253342"/>
                    <a:gd name="connsiteX75" fmla="*/ 739540 w 1735911"/>
                    <a:gd name="connsiteY75" fmla="*/ 76200 h 2253342"/>
                    <a:gd name="connsiteX76" fmla="*/ 685111 w 1735911"/>
                    <a:gd name="connsiteY76" fmla="*/ 32657 h 2253342"/>
                    <a:gd name="connsiteX77" fmla="*/ 543597 w 1735911"/>
                    <a:gd name="connsiteY77" fmla="*/ 0 h 2253342"/>
                    <a:gd name="connsiteX78" fmla="*/ 391197 w 1735911"/>
                    <a:gd name="connsiteY78" fmla="*/ 21771 h 2253342"/>
                    <a:gd name="connsiteX79" fmla="*/ 369425 w 1735911"/>
                    <a:gd name="connsiteY79" fmla="*/ 43542 h 2253342"/>
                    <a:gd name="connsiteX80" fmla="*/ 336768 w 1735911"/>
                    <a:gd name="connsiteY80" fmla="*/ 97971 h 2253342"/>
                    <a:gd name="connsiteX81" fmla="*/ 325882 w 1735911"/>
                    <a:gd name="connsiteY81" fmla="*/ 130628 h 2253342"/>
                    <a:gd name="connsiteX82" fmla="*/ 304111 w 1735911"/>
                    <a:gd name="connsiteY82" fmla="*/ 163285 h 2253342"/>
                    <a:gd name="connsiteX83" fmla="*/ 293225 w 1735911"/>
                    <a:gd name="connsiteY83" fmla="*/ 217714 h 2253342"/>
                    <a:gd name="connsiteX84" fmla="*/ 282340 w 1735911"/>
                    <a:gd name="connsiteY84" fmla="*/ 250371 h 2253342"/>
                    <a:gd name="connsiteX85" fmla="*/ 271454 w 1735911"/>
                    <a:gd name="connsiteY85" fmla="*/ 293914 h 2253342"/>
                    <a:gd name="connsiteX86" fmla="*/ 238797 w 1735911"/>
                    <a:gd name="connsiteY86" fmla="*/ 348342 h 2253342"/>
                    <a:gd name="connsiteX0" fmla="*/ 238739 w 1735853"/>
                    <a:gd name="connsiteY0" fmla="*/ 348342 h 2253342"/>
                    <a:gd name="connsiteX1" fmla="*/ 238739 w 1735853"/>
                    <a:gd name="connsiteY1" fmla="*/ 348342 h 2253342"/>
                    <a:gd name="connsiteX2" fmla="*/ 151653 w 1735853"/>
                    <a:gd name="connsiteY2" fmla="*/ 457200 h 2253342"/>
                    <a:gd name="connsiteX3" fmla="*/ 140767 w 1735853"/>
                    <a:gd name="connsiteY3" fmla="*/ 489857 h 2253342"/>
                    <a:gd name="connsiteX4" fmla="*/ 108110 w 1735853"/>
                    <a:gd name="connsiteY4" fmla="*/ 511628 h 2253342"/>
                    <a:gd name="connsiteX5" fmla="*/ 86339 w 1735853"/>
                    <a:gd name="connsiteY5" fmla="*/ 533400 h 2253342"/>
                    <a:gd name="connsiteX6" fmla="*/ 72385 w 1735853"/>
                    <a:gd name="connsiteY6" fmla="*/ 700523 h 2253342"/>
                    <a:gd name="connsiteX7" fmla="*/ 53078 w 1735853"/>
                    <a:gd name="connsiteY7" fmla="*/ 803154 h 2253342"/>
                    <a:gd name="connsiteX8" fmla="*/ 41479 w 1735853"/>
                    <a:gd name="connsiteY8" fmla="*/ 877906 h 2253342"/>
                    <a:gd name="connsiteX9" fmla="*/ 52364 w 1735853"/>
                    <a:gd name="connsiteY9" fmla="*/ 1023257 h 2253342"/>
                    <a:gd name="connsiteX10" fmla="*/ 45054 w 1735853"/>
                    <a:gd name="connsiteY10" fmla="*/ 1141777 h 2253342"/>
                    <a:gd name="connsiteX11" fmla="*/ 4 w 1735853"/>
                    <a:gd name="connsiteY11" fmla="*/ 1175657 h 2253342"/>
                    <a:gd name="connsiteX12" fmla="*/ 42796 w 1735853"/>
                    <a:gd name="connsiteY12" fmla="*/ 1251857 h 2253342"/>
                    <a:gd name="connsiteX13" fmla="*/ 86339 w 1735853"/>
                    <a:gd name="connsiteY13" fmla="*/ 1306285 h 2253342"/>
                    <a:gd name="connsiteX14" fmla="*/ 97224 w 1735853"/>
                    <a:gd name="connsiteY14" fmla="*/ 1338942 h 2253342"/>
                    <a:gd name="connsiteX15" fmla="*/ 75453 w 1735853"/>
                    <a:gd name="connsiteY15" fmla="*/ 1534885 h 2253342"/>
                    <a:gd name="connsiteX16" fmla="*/ 64567 w 1735853"/>
                    <a:gd name="connsiteY16" fmla="*/ 1567542 h 2253342"/>
                    <a:gd name="connsiteX17" fmla="*/ 75453 w 1735853"/>
                    <a:gd name="connsiteY17" fmla="*/ 1709057 h 2253342"/>
                    <a:gd name="connsiteX18" fmla="*/ 97224 w 1735853"/>
                    <a:gd name="connsiteY18" fmla="*/ 1741714 h 2253342"/>
                    <a:gd name="connsiteX19" fmla="*/ 140767 w 1735853"/>
                    <a:gd name="connsiteY19" fmla="*/ 1785257 h 2253342"/>
                    <a:gd name="connsiteX20" fmla="*/ 162539 w 1735853"/>
                    <a:gd name="connsiteY20" fmla="*/ 1807028 h 2253342"/>
                    <a:gd name="connsiteX21" fmla="*/ 184310 w 1735853"/>
                    <a:gd name="connsiteY21" fmla="*/ 1828800 h 2253342"/>
                    <a:gd name="connsiteX22" fmla="*/ 216967 w 1735853"/>
                    <a:gd name="connsiteY22" fmla="*/ 1850571 h 2253342"/>
                    <a:gd name="connsiteX23" fmla="*/ 260510 w 1735853"/>
                    <a:gd name="connsiteY23" fmla="*/ 1905000 h 2253342"/>
                    <a:gd name="connsiteX24" fmla="*/ 282282 w 1735853"/>
                    <a:gd name="connsiteY24" fmla="*/ 1937657 h 2253342"/>
                    <a:gd name="connsiteX25" fmla="*/ 358482 w 1735853"/>
                    <a:gd name="connsiteY25" fmla="*/ 2002971 h 2253342"/>
                    <a:gd name="connsiteX26" fmla="*/ 445567 w 1735853"/>
                    <a:gd name="connsiteY26" fmla="*/ 2079171 h 2253342"/>
                    <a:gd name="connsiteX27" fmla="*/ 467339 w 1735853"/>
                    <a:gd name="connsiteY27" fmla="*/ 2100942 h 2253342"/>
                    <a:gd name="connsiteX28" fmla="*/ 532653 w 1735853"/>
                    <a:gd name="connsiteY28" fmla="*/ 2122714 h 2253342"/>
                    <a:gd name="connsiteX29" fmla="*/ 565310 w 1735853"/>
                    <a:gd name="connsiteY29" fmla="*/ 2133600 h 2253342"/>
                    <a:gd name="connsiteX30" fmla="*/ 641510 w 1735853"/>
                    <a:gd name="connsiteY30" fmla="*/ 2177142 h 2253342"/>
                    <a:gd name="connsiteX31" fmla="*/ 739482 w 1735853"/>
                    <a:gd name="connsiteY31" fmla="*/ 2198914 h 2253342"/>
                    <a:gd name="connsiteX32" fmla="*/ 826567 w 1735853"/>
                    <a:gd name="connsiteY32" fmla="*/ 2220685 h 2253342"/>
                    <a:gd name="connsiteX33" fmla="*/ 891882 w 1735853"/>
                    <a:gd name="connsiteY33" fmla="*/ 2242457 h 2253342"/>
                    <a:gd name="connsiteX34" fmla="*/ 924539 w 1735853"/>
                    <a:gd name="connsiteY34" fmla="*/ 2253342 h 2253342"/>
                    <a:gd name="connsiteX35" fmla="*/ 1066053 w 1735853"/>
                    <a:gd name="connsiteY35" fmla="*/ 2242457 h 2253342"/>
                    <a:gd name="connsiteX36" fmla="*/ 1131367 w 1735853"/>
                    <a:gd name="connsiteY36" fmla="*/ 2177142 h 2253342"/>
                    <a:gd name="connsiteX37" fmla="*/ 1185796 w 1735853"/>
                    <a:gd name="connsiteY37" fmla="*/ 2122714 h 2253342"/>
                    <a:gd name="connsiteX38" fmla="*/ 1207567 w 1735853"/>
                    <a:gd name="connsiteY38" fmla="*/ 2090057 h 2253342"/>
                    <a:gd name="connsiteX39" fmla="*/ 1261996 w 1735853"/>
                    <a:gd name="connsiteY39" fmla="*/ 2035628 h 2253342"/>
                    <a:gd name="connsiteX40" fmla="*/ 1327310 w 1735853"/>
                    <a:gd name="connsiteY40" fmla="*/ 1970314 h 2253342"/>
                    <a:gd name="connsiteX41" fmla="*/ 1370853 w 1735853"/>
                    <a:gd name="connsiteY41" fmla="*/ 1905000 h 2253342"/>
                    <a:gd name="connsiteX42" fmla="*/ 1414396 w 1735853"/>
                    <a:gd name="connsiteY42" fmla="*/ 1839685 h 2253342"/>
                    <a:gd name="connsiteX43" fmla="*/ 1436167 w 1735853"/>
                    <a:gd name="connsiteY43" fmla="*/ 1807028 h 2253342"/>
                    <a:gd name="connsiteX44" fmla="*/ 1512367 w 1735853"/>
                    <a:gd name="connsiteY44" fmla="*/ 1730828 h 2253342"/>
                    <a:gd name="connsiteX45" fmla="*/ 1534139 w 1735853"/>
                    <a:gd name="connsiteY45" fmla="*/ 1709057 h 2253342"/>
                    <a:gd name="connsiteX46" fmla="*/ 1555910 w 1735853"/>
                    <a:gd name="connsiteY46" fmla="*/ 1676400 h 2253342"/>
                    <a:gd name="connsiteX47" fmla="*/ 1577682 w 1735853"/>
                    <a:gd name="connsiteY47" fmla="*/ 1654628 h 2253342"/>
                    <a:gd name="connsiteX48" fmla="*/ 1621224 w 1735853"/>
                    <a:gd name="connsiteY48" fmla="*/ 1578428 h 2253342"/>
                    <a:gd name="connsiteX49" fmla="*/ 1675653 w 1735853"/>
                    <a:gd name="connsiteY49" fmla="*/ 1513114 h 2253342"/>
                    <a:gd name="connsiteX50" fmla="*/ 1719196 w 1735853"/>
                    <a:gd name="connsiteY50" fmla="*/ 1447800 h 2253342"/>
                    <a:gd name="connsiteX51" fmla="*/ 1719196 w 1735853"/>
                    <a:gd name="connsiteY51" fmla="*/ 1251857 h 2253342"/>
                    <a:gd name="connsiteX52" fmla="*/ 1697424 w 1735853"/>
                    <a:gd name="connsiteY52" fmla="*/ 1175657 h 2253342"/>
                    <a:gd name="connsiteX53" fmla="*/ 1675653 w 1735853"/>
                    <a:gd name="connsiteY53" fmla="*/ 1066800 h 2253342"/>
                    <a:gd name="connsiteX54" fmla="*/ 1642996 w 1735853"/>
                    <a:gd name="connsiteY54" fmla="*/ 957942 h 2253342"/>
                    <a:gd name="connsiteX55" fmla="*/ 1621224 w 1735853"/>
                    <a:gd name="connsiteY55" fmla="*/ 936171 h 2253342"/>
                    <a:gd name="connsiteX56" fmla="*/ 1588567 w 1735853"/>
                    <a:gd name="connsiteY56" fmla="*/ 881742 h 2253342"/>
                    <a:gd name="connsiteX57" fmla="*/ 1523253 w 1735853"/>
                    <a:gd name="connsiteY57" fmla="*/ 783771 h 2253342"/>
                    <a:gd name="connsiteX58" fmla="*/ 1501482 w 1735853"/>
                    <a:gd name="connsiteY58" fmla="*/ 751114 h 2253342"/>
                    <a:gd name="connsiteX59" fmla="*/ 1491341 w 1735853"/>
                    <a:gd name="connsiteY59" fmla="*/ 696685 h 2253342"/>
                    <a:gd name="connsiteX60" fmla="*/ 1480704 w 1735853"/>
                    <a:gd name="connsiteY60" fmla="*/ 653142 h 2253342"/>
                    <a:gd name="connsiteX61" fmla="*/ 1464252 w 1735853"/>
                    <a:gd name="connsiteY61" fmla="*/ 620485 h 2253342"/>
                    <a:gd name="connsiteX62" fmla="*/ 1381739 w 1735853"/>
                    <a:gd name="connsiteY62" fmla="*/ 544285 h 2253342"/>
                    <a:gd name="connsiteX63" fmla="*/ 1359967 w 1735853"/>
                    <a:gd name="connsiteY63" fmla="*/ 478971 h 2253342"/>
                    <a:gd name="connsiteX64" fmla="*/ 1349082 w 1735853"/>
                    <a:gd name="connsiteY64" fmla="*/ 446314 h 2253342"/>
                    <a:gd name="connsiteX65" fmla="*/ 1294653 w 1735853"/>
                    <a:gd name="connsiteY65" fmla="*/ 391885 h 2253342"/>
                    <a:gd name="connsiteX66" fmla="*/ 1240224 w 1735853"/>
                    <a:gd name="connsiteY66" fmla="*/ 337457 h 2253342"/>
                    <a:gd name="connsiteX67" fmla="*/ 1218453 w 1735853"/>
                    <a:gd name="connsiteY67" fmla="*/ 315685 h 2253342"/>
                    <a:gd name="connsiteX68" fmla="*/ 1153139 w 1735853"/>
                    <a:gd name="connsiteY68" fmla="*/ 293914 h 2253342"/>
                    <a:gd name="connsiteX69" fmla="*/ 1120482 w 1735853"/>
                    <a:gd name="connsiteY69" fmla="*/ 283028 h 2253342"/>
                    <a:gd name="connsiteX70" fmla="*/ 1044282 w 1735853"/>
                    <a:gd name="connsiteY70" fmla="*/ 261257 h 2253342"/>
                    <a:gd name="connsiteX71" fmla="*/ 989853 w 1735853"/>
                    <a:gd name="connsiteY71" fmla="*/ 217714 h 2253342"/>
                    <a:gd name="connsiteX72" fmla="*/ 935424 w 1735853"/>
                    <a:gd name="connsiteY72" fmla="*/ 174171 h 2253342"/>
                    <a:gd name="connsiteX73" fmla="*/ 902767 w 1735853"/>
                    <a:gd name="connsiteY73" fmla="*/ 163285 h 2253342"/>
                    <a:gd name="connsiteX74" fmla="*/ 870110 w 1735853"/>
                    <a:gd name="connsiteY74" fmla="*/ 141514 h 2253342"/>
                    <a:gd name="connsiteX75" fmla="*/ 837453 w 1735853"/>
                    <a:gd name="connsiteY75" fmla="*/ 130628 h 2253342"/>
                    <a:gd name="connsiteX76" fmla="*/ 739482 w 1735853"/>
                    <a:gd name="connsiteY76" fmla="*/ 76200 h 2253342"/>
                    <a:gd name="connsiteX77" fmla="*/ 685053 w 1735853"/>
                    <a:gd name="connsiteY77" fmla="*/ 32657 h 2253342"/>
                    <a:gd name="connsiteX78" fmla="*/ 543539 w 1735853"/>
                    <a:gd name="connsiteY78" fmla="*/ 0 h 2253342"/>
                    <a:gd name="connsiteX79" fmla="*/ 391139 w 1735853"/>
                    <a:gd name="connsiteY79" fmla="*/ 21771 h 2253342"/>
                    <a:gd name="connsiteX80" fmla="*/ 369367 w 1735853"/>
                    <a:gd name="connsiteY80" fmla="*/ 43542 h 2253342"/>
                    <a:gd name="connsiteX81" fmla="*/ 336710 w 1735853"/>
                    <a:gd name="connsiteY81" fmla="*/ 97971 h 2253342"/>
                    <a:gd name="connsiteX82" fmla="*/ 325824 w 1735853"/>
                    <a:gd name="connsiteY82" fmla="*/ 130628 h 2253342"/>
                    <a:gd name="connsiteX83" fmla="*/ 304053 w 1735853"/>
                    <a:gd name="connsiteY83" fmla="*/ 163285 h 2253342"/>
                    <a:gd name="connsiteX84" fmla="*/ 293167 w 1735853"/>
                    <a:gd name="connsiteY84" fmla="*/ 217714 h 2253342"/>
                    <a:gd name="connsiteX85" fmla="*/ 282282 w 1735853"/>
                    <a:gd name="connsiteY85" fmla="*/ 250371 h 2253342"/>
                    <a:gd name="connsiteX86" fmla="*/ 271396 w 1735853"/>
                    <a:gd name="connsiteY86" fmla="*/ 293914 h 2253342"/>
                    <a:gd name="connsiteX87" fmla="*/ 238739 w 1735853"/>
                    <a:gd name="connsiteY87" fmla="*/ 348342 h 2253342"/>
                    <a:gd name="connsiteX0" fmla="*/ 198792 w 1695906"/>
                    <a:gd name="connsiteY0" fmla="*/ 348342 h 2253342"/>
                    <a:gd name="connsiteX1" fmla="*/ 198792 w 1695906"/>
                    <a:gd name="connsiteY1" fmla="*/ 348342 h 2253342"/>
                    <a:gd name="connsiteX2" fmla="*/ 111706 w 1695906"/>
                    <a:gd name="connsiteY2" fmla="*/ 457200 h 2253342"/>
                    <a:gd name="connsiteX3" fmla="*/ 100820 w 1695906"/>
                    <a:gd name="connsiteY3" fmla="*/ 489857 h 2253342"/>
                    <a:gd name="connsiteX4" fmla="*/ 68163 w 1695906"/>
                    <a:gd name="connsiteY4" fmla="*/ 511628 h 2253342"/>
                    <a:gd name="connsiteX5" fmla="*/ 46392 w 1695906"/>
                    <a:gd name="connsiteY5" fmla="*/ 533400 h 2253342"/>
                    <a:gd name="connsiteX6" fmla="*/ 32438 w 1695906"/>
                    <a:gd name="connsiteY6" fmla="*/ 700523 h 2253342"/>
                    <a:gd name="connsiteX7" fmla="*/ 13131 w 1695906"/>
                    <a:gd name="connsiteY7" fmla="*/ 803154 h 2253342"/>
                    <a:gd name="connsiteX8" fmla="*/ 1532 w 1695906"/>
                    <a:gd name="connsiteY8" fmla="*/ 877906 h 2253342"/>
                    <a:gd name="connsiteX9" fmla="*/ 12417 w 1695906"/>
                    <a:gd name="connsiteY9" fmla="*/ 1023257 h 2253342"/>
                    <a:gd name="connsiteX10" fmla="*/ 5107 w 1695906"/>
                    <a:gd name="connsiteY10" fmla="*/ 1141777 h 2253342"/>
                    <a:gd name="connsiteX11" fmla="*/ 2849 w 1695906"/>
                    <a:gd name="connsiteY11" fmla="*/ 1251857 h 2253342"/>
                    <a:gd name="connsiteX12" fmla="*/ 46392 w 1695906"/>
                    <a:gd name="connsiteY12" fmla="*/ 1306285 h 2253342"/>
                    <a:gd name="connsiteX13" fmla="*/ 57277 w 1695906"/>
                    <a:gd name="connsiteY13" fmla="*/ 1338942 h 2253342"/>
                    <a:gd name="connsiteX14" fmla="*/ 35506 w 1695906"/>
                    <a:gd name="connsiteY14" fmla="*/ 1534885 h 2253342"/>
                    <a:gd name="connsiteX15" fmla="*/ 24620 w 1695906"/>
                    <a:gd name="connsiteY15" fmla="*/ 1567542 h 2253342"/>
                    <a:gd name="connsiteX16" fmla="*/ 35506 w 1695906"/>
                    <a:gd name="connsiteY16" fmla="*/ 1709057 h 2253342"/>
                    <a:gd name="connsiteX17" fmla="*/ 57277 w 1695906"/>
                    <a:gd name="connsiteY17" fmla="*/ 1741714 h 2253342"/>
                    <a:gd name="connsiteX18" fmla="*/ 100820 w 1695906"/>
                    <a:gd name="connsiteY18" fmla="*/ 1785257 h 2253342"/>
                    <a:gd name="connsiteX19" fmla="*/ 122592 w 1695906"/>
                    <a:gd name="connsiteY19" fmla="*/ 1807028 h 2253342"/>
                    <a:gd name="connsiteX20" fmla="*/ 144363 w 1695906"/>
                    <a:gd name="connsiteY20" fmla="*/ 1828800 h 2253342"/>
                    <a:gd name="connsiteX21" fmla="*/ 177020 w 1695906"/>
                    <a:gd name="connsiteY21" fmla="*/ 1850571 h 2253342"/>
                    <a:gd name="connsiteX22" fmla="*/ 220563 w 1695906"/>
                    <a:gd name="connsiteY22" fmla="*/ 1905000 h 2253342"/>
                    <a:gd name="connsiteX23" fmla="*/ 242335 w 1695906"/>
                    <a:gd name="connsiteY23" fmla="*/ 1937657 h 2253342"/>
                    <a:gd name="connsiteX24" fmla="*/ 318535 w 1695906"/>
                    <a:gd name="connsiteY24" fmla="*/ 2002971 h 2253342"/>
                    <a:gd name="connsiteX25" fmla="*/ 405620 w 1695906"/>
                    <a:gd name="connsiteY25" fmla="*/ 2079171 h 2253342"/>
                    <a:gd name="connsiteX26" fmla="*/ 427392 w 1695906"/>
                    <a:gd name="connsiteY26" fmla="*/ 2100942 h 2253342"/>
                    <a:gd name="connsiteX27" fmla="*/ 492706 w 1695906"/>
                    <a:gd name="connsiteY27" fmla="*/ 2122714 h 2253342"/>
                    <a:gd name="connsiteX28" fmla="*/ 525363 w 1695906"/>
                    <a:gd name="connsiteY28" fmla="*/ 2133600 h 2253342"/>
                    <a:gd name="connsiteX29" fmla="*/ 601563 w 1695906"/>
                    <a:gd name="connsiteY29" fmla="*/ 2177142 h 2253342"/>
                    <a:gd name="connsiteX30" fmla="*/ 699535 w 1695906"/>
                    <a:gd name="connsiteY30" fmla="*/ 2198914 h 2253342"/>
                    <a:gd name="connsiteX31" fmla="*/ 786620 w 1695906"/>
                    <a:gd name="connsiteY31" fmla="*/ 2220685 h 2253342"/>
                    <a:gd name="connsiteX32" fmla="*/ 851935 w 1695906"/>
                    <a:gd name="connsiteY32" fmla="*/ 2242457 h 2253342"/>
                    <a:gd name="connsiteX33" fmla="*/ 884592 w 1695906"/>
                    <a:gd name="connsiteY33" fmla="*/ 2253342 h 2253342"/>
                    <a:gd name="connsiteX34" fmla="*/ 1026106 w 1695906"/>
                    <a:gd name="connsiteY34" fmla="*/ 2242457 h 2253342"/>
                    <a:gd name="connsiteX35" fmla="*/ 1091420 w 1695906"/>
                    <a:gd name="connsiteY35" fmla="*/ 2177142 h 2253342"/>
                    <a:gd name="connsiteX36" fmla="*/ 1145849 w 1695906"/>
                    <a:gd name="connsiteY36" fmla="*/ 2122714 h 2253342"/>
                    <a:gd name="connsiteX37" fmla="*/ 1167620 w 1695906"/>
                    <a:gd name="connsiteY37" fmla="*/ 2090057 h 2253342"/>
                    <a:gd name="connsiteX38" fmla="*/ 1222049 w 1695906"/>
                    <a:gd name="connsiteY38" fmla="*/ 2035628 h 2253342"/>
                    <a:gd name="connsiteX39" fmla="*/ 1287363 w 1695906"/>
                    <a:gd name="connsiteY39" fmla="*/ 1970314 h 2253342"/>
                    <a:gd name="connsiteX40" fmla="*/ 1330906 w 1695906"/>
                    <a:gd name="connsiteY40" fmla="*/ 1905000 h 2253342"/>
                    <a:gd name="connsiteX41" fmla="*/ 1374449 w 1695906"/>
                    <a:gd name="connsiteY41" fmla="*/ 1839685 h 2253342"/>
                    <a:gd name="connsiteX42" fmla="*/ 1396220 w 1695906"/>
                    <a:gd name="connsiteY42" fmla="*/ 1807028 h 2253342"/>
                    <a:gd name="connsiteX43" fmla="*/ 1472420 w 1695906"/>
                    <a:gd name="connsiteY43" fmla="*/ 1730828 h 2253342"/>
                    <a:gd name="connsiteX44" fmla="*/ 1494192 w 1695906"/>
                    <a:gd name="connsiteY44" fmla="*/ 1709057 h 2253342"/>
                    <a:gd name="connsiteX45" fmla="*/ 1515963 w 1695906"/>
                    <a:gd name="connsiteY45" fmla="*/ 1676400 h 2253342"/>
                    <a:gd name="connsiteX46" fmla="*/ 1537735 w 1695906"/>
                    <a:gd name="connsiteY46" fmla="*/ 1654628 h 2253342"/>
                    <a:gd name="connsiteX47" fmla="*/ 1581277 w 1695906"/>
                    <a:gd name="connsiteY47" fmla="*/ 1578428 h 2253342"/>
                    <a:gd name="connsiteX48" fmla="*/ 1635706 w 1695906"/>
                    <a:gd name="connsiteY48" fmla="*/ 1513114 h 2253342"/>
                    <a:gd name="connsiteX49" fmla="*/ 1679249 w 1695906"/>
                    <a:gd name="connsiteY49" fmla="*/ 1447800 h 2253342"/>
                    <a:gd name="connsiteX50" fmla="*/ 1679249 w 1695906"/>
                    <a:gd name="connsiteY50" fmla="*/ 1251857 h 2253342"/>
                    <a:gd name="connsiteX51" fmla="*/ 1657477 w 1695906"/>
                    <a:gd name="connsiteY51" fmla="*/ 1175657 h 2253342"/>
                    <a:gd name="connsiteX52" fmla="*/ 1635706 w 1695906"/>
                    <a:gd name="connsiteY52" fmla="*/ 1066800 h 2253342"/>
                    <a:gd name="connsiteX53" fmla="*/ 1603049 w 1695906"/>
                    <a:gd name="connsiteY53" fmla="*/ 957942 h 2253342"/>
                    <a:gd name="connsiteX54" fmla="*/ 1581277 w 1695906"/>
                    <a:gd name="connsiteY54" fmla="*/ 936171 h 2253342"/>
                    <a:gd name="connsiteX55" fmla="*/ 1548620 w 1695906"/>
                    <a:gd name="connsiteY55" fmla="*/ 881742 h 2253342"/>
                    <a:gd name="connsiteX56" fmla="*/ 1483306 w 1695906"/>
                    <a:gd name="connsiteY56" fmla="*/ 783771 h 2253342"/>
                    <a:gd name="connsiteX57" fmla="*/ 1461535 w 1695906"/>
                    <a:gd name="connsiteY57" fmla="*/ 751114 h 2253342"/>
                    <a:gd name="connsiteX58" fmla="*/ 1451394 w 1695906"/>
                    <a:gd name="connsiteY58" fmla="*/ 696685 h 2253342"/>
                    <a:gd name="connsiteX59" fmla="*/ 1440757 w 1695906"/>
                    <a:gd name="connsiteY59" fmla="*/ 653142 h 2253342"/>
                    <a:gd name="connsiteX60" fmla="*/ 1424305 w 1695906"/>
                    <a:gd name="connsiteY60" fmla="*/ 620485 h 2253342"/>
                    <a:gd name="connsiteX61" fmla="*/ 1341792 w 1695906"/>
                    <a:gd name="connsiteY61" fmla="*/ 544285 h 2253342"/>
                    <a:gd name="connsiteX62" fmla="*/ 1320020 w 1695906"/>
                    <a:gd name="connsiteY62" fmla="*/ 478971 h 2253342"/>
                    <a:gd name="connsiteX63" fmla="*/ 1309135 w 1695906"/>
                    <a:gd name="connsiteY63" fmla="*/ 446314 h 2253342"/>
                    <a:gd name="connsiteX64" fmla="*/ 1254706 w 1695906"/>
                    <a:gd name="connsiteY64" fmla="*/ 391885 h 2253342"/>
                    <a:gd name="connsiteX65" fmla="*/ 1200277 w 1695906"/>
                    <a:gd name="connsiteY65" fmla="*/ 337457 h 2253342"/>
                    <a:gd name="connsiteX66" fmla="*/ 1178506 w 1695906"/>
                    <a:gd name="connsiteY66" fmla="*/ 315685 h 2253342"/>
                    <a:gd name="connsiteX67" fmla="*/ 1113192 w 1695906"/>
                    <a:gd name="connsiteY67" fmla="*/ 293914 h 2253342"/>
                    <a:gd name="connsiteX68" fmla="*/ 1080535 w 1695906"/>
                    <a:gd name="connsiteY68" fmla="*/ 283028 h 2253342"/>
                    <a:gd name="connsiteX69" fmla="*/ 1004335 w 1695906"/>
                    <a:gd name="connsiteY69" fmla="*/ 261257 h 2253342"/>
                    <a:gd name="connsiteX70" fmla="*/ 949906 w 1695906"/>
                    <a:gd name="connsiteY70" fmla="*/ 217714 h 2253342"/>
                    <a:gd name="connsiteX71" fmla="*/ 895477 w 1695906"/>
                    <a:gd name="connsiteY71" fmla="*/ 174171 h 2253342"/>
                    <a:gd name="connsiteX72" fmla="*/ 862820 w 1695906"/>
                    <a:gd name="connsiteY72" fmla="*/ 163285 h 2253342"/>
                    <a:gd name="connsiteX73" fmla="*/ 830163 w 1695906"/>
                    <a:gd name="connsiteY73" fmla="*/ 141514 h 2253342"/>
                    <a:gd name="connsiteX74" fmla="*/ 797506 w 1695906"/>
                    <a:gd name="connsiteY74" fmla="*/ 130628 h 2253342"/>
                    <a:gd name="connsiteX75" fmla="*/ 699535 w 1695906"/>
                    <a:gd name="connsiteY75" fmla="*/ 76200 h 2253342"/>
                    <a:gd name="connsiteX76" fmla="*/ 645106 w 1695906"/>
                    <a:gd name="connsiteY76" fmla="*/ 32657 h 2253342"/>
                    <a:gd name="connsiteX77" fmla="*/ 503592 w 1695906"/>
                    <a:gd name="connsiteY77" fmla="*/ 0 h 2253342"/>
                    <a:gd name="connsiteX78" fmla="*/ 351192 w 1695906"/>
                    <a:gd name="connsiteY78" fmla="*/ 21771 h 2253342"/>
                    <a:gd name="connsiteX79" fmla="*/ 329420 w 1695906"/>
                    <a:gd name="connsiteY79" fmla="*/ 43542 h 2253342"/>
                    <a:gd name="connsiteX80" fmla="*/ 296763 w 1695906"/>
                    <a:gd name="connsiteY80" fmla="*/ 97971 h 2253342"/>
                    <a:gd name="connsiteX81" fmla="*/ 285877 w 1695906"/>
                    <a:gd name="connsiteY81" fmla="*/ 130628 h 2253342"/>
                    <a:gd name="connsiteX82" fmla="*/ 264106 w 1695906"/>
                    <a:gd name="connsiteY82" fmla="*/ 163285 h 2253342"/>
                    <a:gd name="connsiteX83" fmla="*/ 253220 w 1695906"/>
                    <a:gd name="connsiteY83" fmla="*/ 217714 h 2253342"/>
                    <a:gd name="connsiteX84" fmla="*/ 242335 w 1695906"/>
                    <a:gd name="connsiteY84" fmla="*/ 250371 h 2253342"/>
                    <a:gd name="connsiteX85" fmla="*/ 231449 w 1695906"/>
                    <a:gd name="connsiteY85" fmla="*/ 293914 h 2253342"/>
                    <a:gd name="connsiteX86" fmla="*/ 198792 w 1695906"/>
                    <a:gd name="connsiteY86" fmla="*/ 348342 h 2253342"/>
                    <a:gd name="connsiteX0" fmla="*/ 198792 w 1694966"/>
                    <a:gd name="connsiteY0" fmla="*/ 348342 h 2253342"/>
                    <a:gd name="connsiteX1" fmla="*/ 198792 w 1694966"/>
                    <a:gd name="connsiteY1" fmla="*/ 348342 h 2253342"/>
                    <a:gd name="connsiteX2" fmla="*/ 111706 w 1694966"/>
                    <a:gd name="connsiteY2" fmla="*/ 457200 h 2253342"/>
                    <a:gd name="connsiteX3" fmla="*/ 100820 w 1694966"/>
                    <a:gd name="connsiteY3" fmla="*/ 489857 h 2253342"/>
                    <a:gd name="connsiteX4" fmla="*/ 68163 w 1694966"/>
                    <a:gd name="connsiteY4" fmla="*/ 511628 h 2253342"/>
                    <a:gd name="connsiteX5" fmla="*/ 46392 w 1694966"/>
                    <a:gd name="connsiteY5" fmla="*/ 533400 h 2253342"/>
                    <a:gd name="connsiteX6" fmla="*/ 32438 w 1694966"/>
                    <a:gd name="connsiteY6" fmla="*/ 700523 h 2253342"/>
                    <a:gd name="connsiteX7" fmla="*/ 13131 w 1694966"/>
                    <a:gd name="connsiteY7" fmla="*/ 803154 h 2253342"/>
                    <a:gd name="connsiteX8" fmla="*/ 1532 w 1694966"/>
                    <a:gd name="connsiteY8" fmla="*/ 877906 h 2253342"/>
                    <a:gd name="connsiteX9" fmla="*/ 12417 w 1694966"/>
                    <a:gd name="connsiteY9" fmla="*/ 1023257 h 2253342"/>
                    <a:gd name="connsiteX10" fmla="*/ 5107 w 1694966"/>
                    <a:gd name="connsiteY10" fmla="*/ 1141777 h 2253342"/>
                    <a:gd name="connsiteX11" fmla="*/ 2849 w 1694966"/>
                    <a:gd name="connsiteY11" fmla="*/ 1251857 h 2253342"/>
                    <a:gd name="connsiteX12" fmla="*/ 46392 w 1694966"/>
                    <a:gd name="connsiteY12" fmla="*/ 1306285 h 2253342"/>
                    <a:gd name="connsiteX13" fmla="*/ 57277 w 1694966"/>
                    <a:gd name="connsiteY13" fmla="*/ 1338942 h 2253342"/>
                    <a:gd name="connsiteX14" fmla="*/ 35506 w 1694966"/>
                    <a:gd name="connsiteY14" fmla="*/ 1534885 h 2253342"/>
                    <a:gd name="connsiteX15" fmla="*/ 24620 w 1694966"/>
                    <a:gd name="connsiteY15" fmla="*/ 1567542 h 2253342"/>
                    <a:gd name="connsiteX16" fmla="*/ 35506 w 1694966"/>
                    <a:gd name="connsiteY16" fmla="*/ 1709057 h 2253342"/>
                    <a:gd name="connsiteX17" fmla="*/ 57277 w 1694966"/>
                    <a:gd name="connsiteY17" fmla="*/ 1741714 h 2253342"/>
                    <a:gd name="connsiteX18" fmla="*/ 100820 w 1694966"/>
                    <a:gd name="connsiteY18" fmla="*/ 1785257 h 2253342"/>
                    <a:gd name="connsiteX19" fmla="*/ 122592 w 1694966"/>
                    <a:gd name="connsiteY19" fmla="*/ 1807028 h 2253342"/>
                    <a:gd name="connsiteX20" fmla="*/ 144363 w 1694966"/>
                    <a:gd name="connsiteY20" fmla="*/ 1828800 h 2253342"/>
                    <a:gd name="connsiteX21" fmla="*/ 177020 w 1694966"/>
                    <a:gd name="connsiteY21" fmla="*/ 1850571 h 2253342"/>
                    <a:gd name="connsiteX22" fmla="*/ 220563 w 1694966"/>
                    <a:gd name="connsiteY22" fmla="*/ 1905000 h 2253342"/>
                    <a:gd name="connsiteX23" fmla="*/ 242335 w 1694966"/>
                    <a:gd name="connsiteY23" fmla="*/ 1937657 h 2253342"/>
                    <a:gd name="connsiteX24" fmla="*/ 318535 w 1694966"/>
                    <a:gd name="connsiteY24" fmla="*/ 2002971 h 2253342"/>
                    <a:gd name="connsiteX25" fmla="*/ 405620 w 1694966"/>
                    <a:gd name="connsiteY25" fmla="*/ 2079171 h 2253342"/>
                    <a:gd name="connsiteX26" fmla="*/ 427392 w 1694966"/>
                    <a:gd name="connsiteY26" fmla="*/ 2100942 h 2253342"/>
                    <a:gd name="connsiteX27" fmla="*/ 492706 w 1694966"/>
                    <a:gd name="connsiteY27" fmla="*/ 2122714 h 2253342"/>
                    <a:gd name="connsiteX28" fmla="*/ 525363 w 1694966"/>
                    <a:gd name="connsiteY28" fmla="*/ 2133600 h 2253342"/>
                    <a:gd name="connsiteX29" fmla="*/ 601563 w 1694966"/>
                    <a:gd name="connsiteY29" fmla="*/ 2177142 h 2253342"/>
                    <a:gd name="connsiteX30" fmla="*/ 699535 w 1694966"/>
                    <a:gd name="connsiteY30" fmla="*/ 2198914 h 2253342"/>
                    <a:gd name="connsiteX31" fmla="*/ 786620 w 1694966"/>
                    <a:gd name="connsiteY31" fmla="*/ 2220685 h 2253342"/>
                    <a:gd name="connsiteX32" fmla="*/ 851935 w 1694966"/>
                    <a:gd name="connsiteY32" fmla="*/ 2242457 h 2253342"/>
                    <a:gd name="connsiteX33" fmla="*/ 884592 w 1694966"/>
                    <a:gd name="connsiteY33" fmla="*/ 2253342 h 2253342"/>
                    <a:gd name="connsiteX34" fmla="*/ 1026106 w 1694966"/>
                    <a:gd name="connsiteY34" fmla="*/ 2242457 h 2253342"/>
                    <a:gd name="connsiteX35" fmla="*/ 1091420 w 1694966"/>
                    <a:gd name="connsiteY35" fmla="*/ 2177142 h 2253342"/>
                    <a:gd name="connsiteX36" fmla="*/ 1145849 w 1694966"/>
                    <a:gd name="connsiteY36" fmla="*/ 2122714 h 2253342"/>
                    <a:gd name="connsiteX37" fmla="*/ 1167620 w 1694966"/>
                    <a:gd name="connsiteY37" fmla="*/ 2090057 h 2253342"/>
                    <a:gd name="connsiteX38" fmla="*/ 1222049 w 1694966"/>
                    <a:gd name="connsiteY38" fmla="*/ 2035628 h 2253342"/>
                    <a:gd name="connsiteX39" fmla="*/ 1287363 w 1694966"/>
                    <a:gd name="connsiteY39" fmla="*/ 1970314 h 2253342"/>
                    <a:gd name="connsiteX40" fmla="*/ 1330906 w 1694966"/>
                    <a:gd name="connsiteY40" fmla="*/ 1905000 h 2253342"/>
                    <a:gd name="connsiteX41" fmla="*/ 1374449 w 1694966"/>
                    <a:gd name="connsiteY41" fmla="*/ 1839685 h 2253342"/>
                    <a:gd name="connsiteX42" fmla="*/ 1396220 w 1694966"/>
                    <a:gd name="connsiteY42" fmla="*/ 1807028 h 2253342"/>
                    <a:gd name="connsiteX43" fmla="*/ 1472420 w 1694966"/>
                    <a:gd name="connsiteY43" fmla="*/ 1730828 h 2253342"/>
                    <a:gd name="connsiteX44" fmla="*/ 1494192 w 1694966"/>
                    <a:gd name="connsiteY44" fmla="*/ 1709057 h 2253342"/>
                    <a:gd name="connsiteX45" fmla="*/ 1515963 w 1694966"/>
                    <a:gd name="connsiteY45" fmla="*/ 1676400 h 2253342"/>
                    <a:gd name="connsiteX46" fmla="*/ 1537735 w 1694966"/>
                    <a:gd name="connsiteY46" fmla="*/ 1654628 h 2253342"/>
                    <a:gd name="connsiteX47" fmla="*/ 1581277 w 1694966"/>
                    <a:gd name="connsiteY47" fmla="*/ 1578428 h 2253342"/>
                    <a:gd name="connsiteX48" fmla="*/ 1635706 w 1694966"/>
                    <a:gd name="connsiteY48" fmla="*/ 1513114 h 2253342"/>
                    <a:gd name="connsiteX49" fmla="*/ 1679249 w 1694966"/>
                    <a:gd name="connsiteY49" fmla="*/ 1447800 h 2253342"/>
                    <a:gd name="connsiteX50" fmla="*/ 1679249 w 1694966"/>
                    <a:gd name="connsiteY50" fmla="*/ 1251857 h 2253342"/>
                    <a:gd name="connsiteX51" fmla="*/ 1596230 w 1694966"/>
                    <a:gd name="connsiteY51" fmla="*/ 1183019 h 2253342"/>
                    <a:gd name="connsiteX52" fmla="*/ 1635706 w 1694966"/>
                    <a:gd name="connsiteY52" fmla="*/ 1066800 h 2253342"/>
                    <a:gd name="connsiteX53" fmla="*/ 1603049 w 1694966"/>
                    <a:gd name="connsiteY53" fmla="*/ 957942 h 2253342"/>
                    <a:gd name="connsiteX54" fmla="*/ 1581277 w 1694966"/>
                    <a:gd name="connsiteY54" fmla="*/ 936171 h 2253342"/>
                    <a:gd name="connsiteX55" fmla="*/ 1548620 w 1694966"/>
                    <a:gd name="connsiteY55" fmla="*/ 881742 h 2253342"/>
                    <a:gd name="connsiteX56" fmla="*/ 1483306 w 1694966"/>
                    <a:gd name="connsiteY56" fmla="*/ 783771 h 2253342"/>
                    <a:gd name="connsiteX57" fmla="*/ 1461535 w 1694966"/>
                    <a:gd name="connsiteY57" fmla="*/ 751114 h 2253342"/>
                    <a:gd name="connsiteX58" fmla="*/ 1451394 w 1694966"/>
                    <a:gd name="connsiteY58" fmla="*/ 696685 h 2253342"/>
                    <a:gd name="connsiteX59" fmla="*/ 1440757 w 1694966"/>
                    <a:gd name="connsiteY59" fmla="*/ 653142 h 2253342"/>
                    <a:gd name="connsiteX60" fmla="*/ 1424305 w 1694966"/>
                    <a:gd name="connsiteY60" fmla="*/ 620485 h 2253342"/>
                    <a:gd name="connsiteX61" fmla="*/ 1341792 w 1694966"/>
                    <a:gd name="connsiteY61" fmla="*/ 544285 h 2253342"/>
                    <a:gd name="connsiteX62" fmla="*/ 1320020 w 1694966"/>
                    <a:gd name="connsiteY62" fmla="*/ 478971 h 2253342"/>
                    <a:gd name="connsiteX63" fmla="*/ 1309135 w 1694966"/>
                    <a:gd name="connsiteY63" fmla="*/ 446314 h 2253342"/>
                    <a:gd name="connsiteX64" fmla="*/ 1254706 w 1694966"/>
                    <a:gd name="connsiteY64" fmla="*/ 391885 h 2253342"/>
                    <a:gd name="connsiteX65" fmla="*/ 1200277 w 1694966"/>
                    <a:gd name="connsiteY65" fmla="*/ 337457 h 2253342"/>
                    <a:gd name="connsiteX66" fmla="*/ 1178506 w 1694966"/>
                    <a:gd name="connsiteY66" fmla="*/ 315685 h 2253342"/>
                    <a:gd name="connsiteX67" fmla="*/ 1113192 w 1694966"/>
                    <a:gd name="connsiteY67" fmla="*/ 293914 h 2253342"/>
                    <a:gd name="connsiteX68" fmla="*/ 1080535 w 1694966"/>
                    <a:gd name="connsiteY68" fmla="*/ 283028 h 2253342"/>
                    <a:gd name="connsiteX69" fmla="*/ 1004335 w 1694966"/>
                    <a:gd name="connsiteY69" fmla="*/ 261257 h 2253342"/>
                    <a:gd name="connsiteX70" fmla="*/ 949906 w 1694966"/>
                    <a:gd name="connsiteY70" fmla="*/ 217714 h 2253342"/>
                    <a:gd name="connsiteX71" fmla="*/ 895477 w 1694966"/>
                    <a:gd name="connsiteY71" fmla="*/ 174171 h 2253342"/>
                    <a:gd name="connsiteX72" fmla="*/ 862820 w 1694966"/>
                    <a:gd name="connsiteY72" fmla="*/ 163285 h 2253342"/>
                    <a:gd name="connsiteX73" fmla="*/ 830163 w 1694966"/>
                    <a:gd name="connsiteY73" fmla="*/ 141514 h 2253342"/>
                    <a:gd name="connsiteX74" fmla="*/ 797506 w 1694966"/>
                    <a:gd name="connsiteY74" fmla="*/ 130628 h 2253342"/>
                    <a:gd name="connsiteX75" fmla="*/ 699535 w 1694966"/>
                    <a:gd name="connsiteY75" fmla="*/ 76200 h 2253342"/>
                    <a:gd name="connsiteX76" fmla="*/ 645106 w 1694966"/>
                    <a:gd name="connsiteY76" fmla="*/ 32657 h 2253342"/>
                    <a:gd name="connsiteX77" fmla="*/ 503592 w 1694966"/>
                    <a:gd name="connsiteY77" fmla="*/ 0 h 2253342"/>
                    <a:gd name="connsiteX78" fmla="*/ 351192 w 1694966"/>
                    <a:gd name="connsiteY78" fmla="*/ 21771 h 2253342"/>
                    <a:gd name="connsiteX79" fmla="*/ 329420 w 1694966"/>
                    <a:gd name="connsiteY79" fmla="*/ 43542 h 2253342"/>
                    <a:gd name="connsiteX80" fmla="*/ 296763 w 1694966"/>
                    <a:gd name="connsiteY80" fmla="*/ 97971 h 2253342"/>
                    <a:gd name="connsiteX81" fmla="*/ 285877 w 1694966"/>
                    <a:gd name="connsiteY81" fmla="*/ 130628 h 2253342"/>
                    <a:gd name="connsiteX82" fmla="*/ 264106 w 1694966"/>
                    <a:gd name="connsiteY82" fmla="*/ 163285 h 2253342"/>
                    <a:gd name="connsiteX83" fmla="*/ 253220 w 1694966"/>
                    <a:gd name="connsiteY83" fmla="*/ 217714 h 2253342"/>
                    <a:gd name="connsiteX84" fmla="*/ 242335 w 1694966"/>
                    <a:gd name="connsiteY84" fmla="*/ 250371 h 2253342"/>
                    <a:gd name="connsiteX85" fmla="*/ 231449 w 1694966"/>
                    <a:gd name="connsiteY85" fmla="*/ 293914 h 2253342"/>
                    <a:gd name="connsiteX86" fmla="*/ 198792 w 1694966"/>
                    <a:gd name="connsiteY86" fmla="*/ 348342 h 2253342"/>
                    <a:gd name="connsiteX0" fmla="*/ 198792 w 1679259"/>
                    <a:gd name="connsiteY0" fmla="*/ 348342 h 2253342"/>
                    <a:gd name="connsiteX1" fmla="*/ 198792 w 1679259"/>
                    <a:gd name="connsiteY1" fmla="*/ 348342 h 2253342"/>
                    <a:gd name="connsiteX2" fmla="*/ 111706 w 1679259"/>
                    <a:gd name="connsiteY2" fmla="*/ 457200 h 2253342"/>
                    <a:gd name="connsiteX3" fmla="*/ 100820 w 1679259"/>
                    <a:gd name="connsiteY3" fmla="*/ 489857 h 2253342"/>
                    <a:gd name="connsiteX4" fmla="*/ 68163 w 1679259"/>
                    <a:gd name="connsiteY4" fmla="*/ 511628 h 2253342"/>
                    <a:gd name="connsiteX5" fmla="*/ 46392 w 1679259"/>
                    <a:gd name="connsiteY5" fmla="*/ 533400 h 2253342"/>
                    <a:gd name="connsiteX6" fmla="*/ 32438 w 1679259"/>
                    <a:gd name="connsiteY6" fmla="*/ 700523 h 2253342"/>
                    <a:gd name="connsiteX7" fmla="*/ 13131 w 1679259"/>
                    <a:gd name="connsiteY7" fmla="*/ 803154 h 2253342"/>
                    <a:gd name="connsiteX8" fmla="*/ 1532 w 1679259"/>
                    <a:gd name="connsiteY8" fmla="*/ 877906 h 2253342"/>
                    <a:gd name="connsiteX9" fmla="*/ 12417 w 1679259"/>
                    <a:gd name="connsiteY9" fmla="*/ 1023257 h 2253342"/>
                    <a:gd name="connsiteX10" fmla="*/ 5107 w 1679259"/>
                    <a:gd name="connsiteY10" fmla="*/ 1141777 h 2253342"/>
                    <a:gd name="connsiteX11" fmla="*/ 2849 w 1679259"/>
                    <a:gd name="connsiteY11" fmla="*/ 1251857 h 2253342"/>
                    <a:gd name="connsiteX12" fmla="*/ 46392 w 1679259"/>
                    <a:gd name="connsiteY12" fmla="*/ 1306285 h 2253342"/>
                    <a:gd name="connsiteX13" fmla="*/ 57277 w 1679259"/>
                    <a:gd name="connsiteY13" fmla="*/ 1338942 h 2253342"/>
                    <a:gd name="connsiteX14" fmla="*/ 35506 w 1679259"/>
                    <a:gd name="connsiteY14" fmla="*/ 1534885 h 2253342"/>
                    <a:gd name="connsiteX15" fmla="*/ 24620 w 1679259"/>
                    <a:gd name="connsiteY15" fmla="*/ 1567542 h 2253342"/>
                    <a:gd name="connsiteX16" fmla="*/ 35506 w 1679259"/>
                    <a:gd name="connsiteY16" fmla="*/ 1709057 h 2253342"/>
                    <a:gd name="connsiteX17" fmla="*/ 57277 w 1679259"/>
                    <a:gd name="connsiteY17" fmla="*/ 1741714 h 2253342"/>
                    <a:gd name="connsiteX18" fmla="*/ 100820 w 1679259"/>
                    <a:gd name="connsiteY18" fmla="*/ 1785257 h 2253342"/>
                    <a:gd name="connsiteX19" fmla="*/ 122592 w 1679259"/>
                    <a:gd name="connsiteY19" fmla="*/ 1807028 h 2253342"/>
                    <a:gd name="connsiteX20" fmla="*/ 144363 w 1679259"/>
                    <a:gd name="connsiteY20" fmla="*/ 1828800 h 2253342"/>
                    <a:gd name="connsiteX21" fmla="*/ 177020 w 1679259"/>
                    <a:gd name="connsiteY21" fmla="*/ 1850571 h 2253342"/>
                    <a:gd name="connsiteX22" fmla="*/ 220563 w 1679259"/>
                    <a:gd name="connsiteY22" fmla="*/ 1905000 h 2253342"/>
                    <a:gd name="connsiteX23" fmla="*/ 242335 w 1679259"/>
                    <a:gd name="connsiteY23" fmla="*/ 1937657 h 2253342"/>
                    <a:gd name="connsiteX24" fmla="*/ 318535 w 1679259"/>
                    <a:gd name="connsiteY24" fmla="*/ 2002971 h 2253342"/>
                    <a:gd name="connsiteX25" fmla="*/ 405620 w 1679259"/>
                    <a:gd name="connsiteY25" fmla="*/ 2079171 h 2253342"/>
                    <a:gd name="connsiteX26" fmla="*/ 427392 w 1679259"/>
                    <a:gd name="connsiteY26" fmla="*/ 2100942 h 2253342"/>
                    <a:gd name="connsiteX27" fmla="*/ 492706 w 1679259"/>
                    <a:gd name="connsiteY27" fmla="*/ 2122714 h 2253342"/>
                    <a:gd name="connsiteX28" fmla="*/ 525363 w 1679259"/>
                    <a:gd name="connsiteY28" fmla="*/ 2133600 h 2253342"/>
                    <a:gd name="connsiteX29" fmla="*/ 601563 w 1679259"/>
                    <a:gd name="connsiteY29" fmla="*/ 2177142 h 2253342"/>
                    <a:gd name="connsiteX30" fmla="*/ 699535 w 1679259"/>
                    <a:gd name="connsiteY30" fmla="*/ 2198914 h 2253342"/>
                    <a:gd name="connsiteX31" fmla="*/ 786620 w 1679259"/>
                    <a:gd name="connsiteY31" fmla="*/ 2220685 h 2253342"/>
                    <a:gd name="connsiteX32" fmla="*/ 851935 w 1679259"/>
                    <a:gd name="connsiteY32" fmla="*/ 2242457 h 2253342"/>
                    <a:gd name="connsiteX33" fmla="*/ 884592 w 1679259"/>
                    <a:gd name="connsiteY33" fmla="*/ 2253342 h 2253342"/>
                    <a:gd name="connsiteX34" fmla="*/ 1026106 w 1679259"/>
                    <a:gd name="connsiteY34" fmla="*/ 2242457 h 2253342"/>
                    <a:gd name="connsiteX35" fmla="*/ 1091420 w 1679259"/>
                    <a:gd name="connsiteY35" fmla="*/ 2177142 h 2253342"/>
                    <a:gd name="connsiteX36" fmla="*/ 1145849 w 1679259"/>
                    <a:gd name="connsiteY36" fmla="*/ 2122714 h 2253342"/>
                    <a:gd name="connsiteX37" fmla="*/ 1167620 w 1679259"/>
                    <a:gd name="connsiteY37" fmla="*/ 2090057 h 2253342"/>
                    <a:gd name="connsiteX38" fmla="*/ 1222049 w 1679259"/>
                    <a:gd name="connsiteY38" fmla="*/ 2035628 h 2253342"/>
                    <a:gd name="connsiteX39" fmla="*/ 1287363 w 1679259"/>
                    <a:gd name="connsiteY39" fmla="*/ 1970314 h 2253342"/>
                    <a:gd name="connsiteX40" fmla="*/ 1330906 w 1679259"/>
                    <a:gd name="connsiteY40" fmla="*/ 1905000 h 2253342"/>
                    <a:gd name="connsiteX41" fmla="*/ 1374449 w 1679259"/>
                    <a:gd name="connsiteY41" fmla="*/ 1839685 h 2253342"/>
                    <a:gd name="connsiteX42" fmla="*/ 1396220 w 1679259"/>
                    <a:gd name="connsiteY42" fmla="*/ 1807028 h 2253342"/>
                    <a:gd name="connsiteX43" fmla="*/ 1472420 w 1679259"/>
                    <a:gd name="connsiteY43" fmla="*/ 1730828 h 2253342"/>
                    <a:gd name="connsiteX44" fmla="*/ 1494192 w 1679259"/>
                    <a:gd name="connsiteY44" fmla="*/ 1709057 h 2253342"/>
                    <a:gd name="connsiteX45" fmla="*/ 1515963 w 1679259"/>
                    <a:gd name="connsiteY45" fmla="*/ 1676400 h 2253342"/>
                    <a:gd name="connsiteX46" fmla="*/ 1537735 w 1679259"/>
                    <a:gd name="connsiteY46" fmla="*/ 1654628 h 2253342"/>
                    <a:gd name="connsiteX47" fmla="*/ 1581277 w 1679259"/>
                    <a:gd name="connsiteY47" fmla="*/ 1578428 h 2253342"/>
                    <a:gd name="connsiteX48" fmla="*/ 1635706 w 1679259"/>
                    <a:gd name="connsiteY48" fmla="*/ 1513114 h 2253342"/>
                    <a:gd name="connsiteX49" fmla="*/ 1601299 w 1679259"/>
                    <a:gd name="connsiteY49" fmla="*/ 1433077 h 2253342"/>
                    <a:gd name="connsiteX50" fmla="*/ 1679249 w 1679259"/>
                    <a:gd name="connsiteY50" fmla="*/ 1251857 h 2253342"/>
                    <a:gd name="connsiteX51" fmla="*/ 1596230 w 1679259"/>
                    <a:gd name="connsiteY51" fmla="*/ 1183019 h 2253342"/>
                    <a:gd name="connsiteX52" fmla="*/ 1635706 w 1679259"/>
                    <a:gd name="connsiteY52" fmla="*/ 1066800 h 2253342"/>
                    <a:gd name="connsiteX53" fmla="*/ 1603049 w 1679259"/>
                    <a:gd name="connsiteY53" fmla="*/ 957942 h 2253342"/>
                    <a:gd name="connsiteX54" fmla="*/ 1581277 w 1679259"/>
                    <a:gd name="connsiteY54" fmla="*/ 936171 h 2253342"/>
                    <a:gd name="connsiteX55" fmla="*/ 1548620 w 1679259"/>
                    <a:gd name="connsiteY55" fmla="*/ 881742 h 2253342"/>
                    <a:gd name="connsiteX56" fmla="*/ 1483306 w 1679259"/>
                    <a:gd name="connsiteY56" fmla="*/ 783771 h 2253342"/>
                    <a:gd name="connsiteX57" fmla="*/ 1461535 w 1679259"/>
                    <a:gd name="connsiteY57" fmla="*/ 751114 h 2253342"/>
                    <a:gd name="connsiteX58" fmla="*/ 1451394 w 1679259"/>
                    <a:gd name="connsiteY58" fmla="*/ 696685 h 2253342"/>
                    <a:gd name="connsiteX59" fmla="*/ 1440757 w 1679259"/>
                    <a:gd name="connsiteY59" fmla="*/ 653142 h 2253342"/>
                    <a:gd name="connsiteX60" fmla="*/ 1424305 w 1679259"/>
                    <a:gd name="connsiteY60" fmla="*/ 620485 h 2253342"/>
                    <a:gd name="connsiteX61" fmla="*/ 1341792 w 1679259"/>
                    <a:gd name="connsiteY61" fmla="*/ 544285 h 2253342"/>
                    <a:gd name="connsiteX62" fmla="*/ 1320020 w 1679259"/>
                    <a:gd name="connsiteY62" fmla="*/ 478971 h 2253342"/>
                    <a:gd name="connsiteX63" fmla="*/ 1309135 w 1679259"/>
                    <a:gd name="connsiteY63" fmla="*/ 446314 h 2253342"/>
                    <a:gd name="connsiteX64" fmla="*/ 1254706 w 1679259"/>
                    <a:gd name="connsiteY64" fmla="*/ 391885 h 2253342"/>
                    <a:gd name="connsiteX65" fmla="*/ 1200277 w 1679259"/>
                    <a:gd name="connsiteY65" fmla="*/ 337457 h 2253342"/>
                    <a:gd name="connsiteX66" fmla="*/ 1178506 w 1679259"/>
                    <a:gd name="connsiteY66" fmla="*/ 315685 h 2253342"/>
                    <a:gd name="connsiteX67" fmla="*/ 1113192 w 1679259"/>
                    <a:gd name="connsiteY67" fmla="*/ 293914 h 2253342"/>
                    <a:gd name="connsiteX68" fmla="*/ 1080535 w 1679259"/>
                    <a:gd name="connsiteY68" fmla="*/ 283028 h 2253342"/>
                    <a:gd name="connsiteX69" fmla="*/ 1004335 w 1679259"/>
                    <a:gd name="connsiteY69" fmla="*/ 261257 h 2253342"/>
                    <a:gd name="connsiteX70" fmla="*/ 949906 w 1679259"/>
                    <a:gd name="connsiteY70" fmla="*/ 217714 h 2253342"/>
                    <a:gd name="connsiteX71" fmla="*/ 895477 w 1679259"/>
                    <a:gd name="connsiteY71" fmla="*/ 174171 h 2253342"/>
                    <a:gd name="connsiteX72" fmla="*/ 862820 w 1679259"/>
                    <a:gd name="connsiteY72" fmla="*/ 163285 h 2253342"/>
                    <a:gd name="connsiteX73" fmla="*/ 830163 w 1679259"/>
                    <a:gd name="connsiteY73" fmla="*/ 141514 h 2253342"/>
                    <a:gd name="connsiteX74" fmla="*/ 797506 w 1679259"/>
                    <a:gd name="connsiteY74" fmla="*/ 130628 h 2253342"/>
                    <a:gd name="connsiteX75" fmla="*/ 699535 w 1679259"/>
                    <a:gd name="connsiteY75" fmla="*/ 76200 h 2253342"/>
                    <a:gd name="connsiteX76" fmla="*/ 645106 w 1679259"/>
                    <a:gd name="connsiteY76" fmla="*/ 32657 h 2253342"/>
                    <a:gd name="connsiteX77" fmla="*/ 503592 w 1679259"/>
                    <a:gd name="connsiteY77" fmla="*/ 0 h 2253342"/>
                    <a:gd name="connsiteX78" fmla="*/ 351192 w 1679259"/>
                    <a:gd name="connsiteY78" fmla="*/ 21771 h 2253342"/>
                    <a:gd name="connsiteX79" fmla="*/ 329420 w 1679259"/>
                    <a:gd name="connsiteY79" fmla="*/ 43542 h 2253342"/>
                    <a:gd name="connsiteX80" fmla="*/ 296763 w 1679259"/>
                    <a:gd name="connsiteY80" fmla="*/ 97971 h 2253342"/>
                    <a:gd name="connsiteX81" fmla="*/ 285877 w 1679259"/>
                    <a:gd name="connsiteY81" fmla="*/ 130628 h 2253342"/>
                    <a:gd name="connsiteX82" fmla="*/ 264106 w 1679259"/>
                    <a:gd name="connsiteY82" fmla="*/ 163285 h 2253342"/>
                    <a:gd name="connsiteX83" fmla="*/ 253220 w 1679259"/>
                    <a:gd name="connsiteY83" fmla="*/ 217714 h 2253342"/>
                    <a:gd name="connsiteX84" fmla="*/ 242335 w 1679259"/>
                    <a:gd name="connsiteY84" fmla="*/ 250371 h 2253342"/>
                    <a:gd name="connsiteX85" fmla="*/ 231449 w 1679259"/>
                    <a:gd name="connsiteY85" fmla="*/ 293914 h 2253342"/>
                    <a:gd name="connsiteX86" fmla="*/ 198792 w 1679259"/>
                    <a:gd name="connsiteY86" fmla="*/ 348342 h 2253342"/>
                    <a:gd name="connsiteX0" fmla="*/ 1679249 w 1679249"/>
                    <a:gd name="connsiteY0" fmla="*/ 1251857 h 2253342"/>
                    <a:gd name="connsiteX1" fmla="*/ 1596230 w 1679249"/>
                    <a:gd name="connsiteY1" fmla="*/ 1183019 h 2253342"/>
                    <a:gd name="connsiteX2" fmla="*/ 1635706 w 1679249"/>
                    <a:gd name="connsiteY2" fmla="*/ 1066800 h 2253342"/>
                    <a:gd name="connsiteX3" fmla="*/ 1603049 w 1679249"/>
                    <a:gd name="connsiteY3" fmla="*/ 957942 h 2253342"/>
                    <a:gd name="connsiteX4" fmla="*/ 1581277 w 1679249"/>
                    <a:gd name="connsiteY4" fmla="*/ 936171 h 2253342"/>
                    <a:gd name="connsiteX5" fmla="*/ 1548620 w 1679249"/>
                    <a:gd name="connsiteY5" fmla="*/ 881742 h 2253342"/>
                    <a:gd name="connsiteX6" fmla="*/ 1483306 w 1679249"/>
                    <a:gd name="connsiteY6" fmla="*/ 783771 h 2253342"/>
                    <a:gd name="connsiteX7" fmla="*/ 1461535 w 1679249"/>
                    <a:gd name="connsiteY7" fmla="*/ 751114 h 2253342"/>
                    <a:gd name="connsiteX8" fmla="*/ 1451394 w 1679249"/>
                    <a:gd name="connsiteY8" fmla="*/ 696685 h 2253342"/>
                    <a:gd name="connsiteX9" fmla="*/ 1440757 w 1679249"/>
                    <a:gd name="connsiteY9" fmla="*/ 653142 h 2253342"/>
                    <a:gd name="connsiteX10" fmla="*/ 1424305 w 1679249"/>
                    <a:gd name="connsiteY10" fmla="*/ 620485 h 2253342"/>
                    <a:gd name="connsiteX11" fmla="*/ 1341792 w 1679249"/>
                    <a:gd name="connsiteY11" fmla="*/ 544285 h 2253342"/>
                    <a:gd name="connsiteX12" fmla="*/ 1320020 w 1679249"/>
                    <a:gd name="connsiteY12" fmla="*/ 478971 h 2253342"/>
                    <a:gd name="connsiteX13" fmla="*/ 1309135 w 1679249"/>
                    <a:gd name="connsiteY13" fmla="*/ 446314 h 2253342"/>
                    <a:gd name="connsiteX14" fmla="*/ 1254706 w 1679249"/>
                    <a:gd name="connsiteY14" fmla="*/ 391885 h 2253342"/>
                    <a:gd name="connsiteX15" fmla="*/ 1200277 w 1679249"/>
                    <a:gd name="connsiteY15" fmla="*/ 337457 h 2253342"/>
                    <a:gd name="connsiteX16" fmla="*/ 1178506 w 1679249"/>
                    <a:gd name="connsiteY16" fmla="*/ 315685 h 2253342"/>
                    <a:gd name="connsiteX17" fmla="*/ 1113192 w 1679249"/>
                    <a:gd name="connsiteY17" fmla="*/ 293914 h 2253342"/>
                    <a:gd name="connsiteX18" fmla="*/ 1080535 w 1679249"/>
                    <a:gd name="connsiteY18" fmla="*/ 283028 h 2253342"/>
                    <a:gd name="connsiteX19" fmla="*/ 1004335 w 1679249"/>
                    <a:gd name="connsiteY19" fmla="*/ 261257 h 2253342"/>
                    <a:gd name="connsiteX20" fmla="*/ 949906 w 1679249"/>
                    <a:gd name="connsiteY20" fmla="*/ 217714 h 2253342"/>
                    <a:gd name="connsiteX21" fmla="*/ 895477 w 1679249"/>
                    <a:gd name="connsiteY21" fmla="*/ 174171 h 2253342"/>
                    <a:gd name="connsiteX22" fmla="*/ 862820 w 1679249"/>
                    <a:gd name="connsiteY22" fmla="*/ 163285 h 2253342"/>
                    <a:gd name="connsiteX23" fmla="*/ 830163 w 1679249"/>
                    <a:gd name="connsiteY23" fmla="*/ 141514 h 2253342"/>
                    <a:gd name="connsiteX24" fmla="*/ 797506 w 1679249"/>
                    <a:gd name="connsiteY24" fmla="*/ 130628 h 2253342"/>
                    <a:gd name="connsiteX25" fmla="*/ 699535 w 1679249"/>
                    <a:gd name="connsiteY25" fmla="*/ 76200 h 2253342"/>
                    <a:gd name="connsiteX26" fmla="*/ 645106 w 1679249"/>
                    <a:gd name="connsiteY26" fmla="*/ 32657 h 2253342"/>
                    <a:gd name="connsiteX27" fmla="*/ 503592 w 1679249"/>
                    <a:gd name="connsiteY27" fmla="*/ 0 h 2253342"/>
                    <a:gd name="connsiteX28" fmla="*/ 351192 w 1679249"/>
                    <a:gd name="connsiteY28" fmla="*/ 21771 h 2253342"/>
                    <a:gd name="connsiteX29" fmla="*/ 329420 w 1679249"/>
                    <a:gd name="connsiteY29" fmla="*/ 43542 h 2253342"/>
                    <a:gd name="connsiteX30" fmla="*/ 296763 w 1679249"/>
                    <a:gd name="connsiteY30" fmla="*/ 97971 h 2253342"/>
                    <a:gd name="connsiteX31" fmla="*/ 285877 w 1679249"/>
                    <a:gd name="connsiteY31" fmla="*/ 130628 h 2253342"/>
                    <a:gd name="connsiteX32" fmla="*/ 264106 w 1679249"/>
                    <a:gd name="connsiteY32" fmla="*/ 163285 h 2253342"/>
                    <a:gd name="connsiteX33" fmla="*/ 253220 w 1679249"/>
                    <a:gd name="connsiteY33" fmla="*/ 217714 h 2253342"/>
                    <a:gd name="connsiteX34" fmla="*/ 242335 w 1679249"/>
                    <a:gd name="connsiteY34" fmla="*/ 250371 h 2253342"/>
                    <a:gd name="connsiteX35" fmla="*/ 231449 w 1679249"/>
                    <a:gd name="connsiteY35" fmla="*/ 293914 h 2253342"/>
                    <a:gd name="connsiteX36" fmla="*/ 198792 w 1679249"/>
                    <a:gd name="connsiteY36" fmla="*/ 348342 h 2253342"/>
                    <a:gd name="connsiteX37" fmla="*/ 198792 w 1679249"/>
                    <a:gd name="connsiteY37" fmla="*/ 348342 h 2253342"/>
                    <a:gd name="connsiteX38" fmla="*/ 111706 w 1679249"/>
                    <a:gd name="connsiteY38" fmla="*/ 457200 h 2253342"/>
                    <a:gd name="connsiteX39" fmla="*/ 100820 w 1679249"/>
                    <a:gd name="connsiteY39" fmla="*/ 489857 h 2253342"/>
                    <a:gd name="connsiteX40" fmla="*/ 68163 w 1679249"/>
                    <a:gd name="connsiteY40" fmla="*/ 511628 h 2253342"/>
                    <a:gd name="connsiteX41" fmla="*/ 46392 w 1679249"/>
                    <a:gd name="connsiteY41" fmla="*/ 533400 h 2253342"/>
                    <a:gd name="connsiteX42" fmla="*/ 32438 w 1679249"/>
                    <a:gd name="connsiteY42" fmla="*/ 700523 h 2253342"/>
                    <a:gd name="connsiteX43" fmla="*/ 13131 w 1679249"/>
                    <a:gd name="connsiteY43" fmla="*/ 803154 h 2253342"/>
                    <a:gd name="connsiteX44" fmla="*/ 1532 w 1679249"/>
                    <a:gd name="connsiteY44" fmla="*/ 877906 h 2253342"/>
                    <a:gd name="connsiteX45" fmla="*/ 12417 w 1679249"/>
                    <a:gd name="connsiteY45" fmla="*/ 1023257 h 2253342"/>
                    <a:gd name="connsiteX46" fmla="*/ 5107 w 1679249"/>
                    <a:gd name="connsiteY46" fmla="*/ 1141777 h 2253342"/>
                    <a:gd name="connsiteX47" fmla="*/ 2849 w 1679249"/>
                    <a:gd name="connsiteY47" fmla="*/ 1251857 h 2253342"/>
                    <a:gd name="connsiteX48" fmla="*/ 46392 w 1679249"/>
                    <a:gd name="connsiteY48" fmla="*/ 1306285 h 2253342"/>
                    <a:gd name="connsiteX49" fmla="*/ 57277 w 1679249"/>
                    <a:gd name="connsiteY49" fmla="*/ 1338942 h 2253342"/>
                    <a:gd name="connsiteX50" fmla="*/ 35506 w 1679249"/>
                    <a:gd name="connsiteY50" fmla="*/ 1534885 h 2253342"/>
                    <a:gd name="connsiteX51" fmla="*/ 24620 w 1679249"/>
                    <a:gd name="connsiteY51" fmla="*/ 1567542 h 2253342"/>
                    <a:gd name="connsiteX52" fmla="*/ 35506 w 1679249"/>
                    <a:gd name="connsiteY52" fmla="*/ 1709057 h 2253342"/>
                    <a:gd name="connsiteX53" fmla="*/ 57277 w 1679249"/>
                    <a:gd name="connsiteY53" fmla="*/ 1741714 h 2253342"/>
                    <a:gd name="connsiteX54" fmla="*/ 100820 w 1679249"/>
                    <a:gd name="connsiteY54" fmla="*/ 1785257 h 2253342"/>
                    <a:gd name="connsiteX55" fmla="*/ 122592 w 1679249"/>
                    <a:gd name="connsiteY55" fmla="*/ 1807028 h 2253342"/>
                    <a:gd name="connsiteX56" fmla="*/ 144363 w 1679249"/>
                    <a:gd name="connsiteY56" fmla="*/ 1828800 h 2253342"/>
                    <a:gd name="connsiteX57" fmla="*/ 177020 w 1679249"/>
                    <a:gd name="connsiteY57" fmla="*/ 1850571 h 2253342"/>
                    <a:gd name="connsiteX58" fmla="*/ 220563 w 1679249"/>
                    <a:gd name="connsiteY58" fmla="*/ 1905000 h 2253342"/>
                    <a:gd name="connsiteX59" fmla="*/ 242335 w 1679249"/>
                    <a:gd name="connsiteY59" fmla="*/ 1937657 h 2253342"/>
                    <a:gd name="connsiteX60" fmla="*/ 318535 w 1679249"/>
                    <a:gd name="connsiteY60" fmla="*/ 2002971 h 2253342"/>
                    <a:gd name="connsiteX61" fmla="*/ 405620 w 1679249"/>
                    <a:gd name="connsiteY61" fmla="*/ 2079171 h 2253342"/>
                    <a:gd name="connsiteX62" fmla="*/ 427392 w 1679249"/>
                    <a:gd name="connsiteY62" fmla="*/ 2100942 h 2253342"/>
                    <a:gd name="connsiteX63" fmla="*/ 492706 w 1679249"/>
                    <a:gd name="connsiteY63" fmla="*/ 2122714 h 2253342"/>
                    <a:gd name="connsiteX64" fmla="*/ 525363 w 1679249"/>
                    <a:gd name="connsiteY64" fmla="*/ 2133600 h 2253342"/>
                    <a:gd name="connsiteX65" fmla="*/ 601563 w 1679249"/>
                    <a:gd name="connsiteY65" fmla="*/ 2177142 h 2253342"/>
                    <a:gd name="connsiteX66" fmla="*/ 699535 w 1679249"/>
                    <a:gd name="connsiteY66" fmla="*/ 2198914 h 2253342"/>
                    <a:gd name="connsiteX67" fmla="*/ 786620 w 1679249"/>
                    <a:gd name="connsiteY67" fmla="*/ 2220685 h 2253342"/>
                    <a:gd name="connsiteX68" fmla="*/ 851935 w 1679249"/>
                    <a:gd name="connsiteY68" fmla="*/ 2242457 h 2253342"/>
                    <a:gd name="connsiteX69" fmla="*/ 884592 w 1679249"/>
                    <a:gd name="connsiteY69" fmla="*/ 2253342 h 2253342"/>
                    <a:gd name="connsiteX70" fmla="*/ 1026106 w 1679249"/>
                    <a:gd name="connsiteY70" fmla="*/ 2242457 h 2253342"/>
                    <a:gd name="connsiteX71" fmla="*/ 1091420 w 1679249"/>
                    <a:gd name="connsiteY71" fmla="*/ 2177142 h 2253342"/>
                    <a:gd name="connsiteX72" fmla="*/ 1145849 w 1679249"/>
                    <a:gd name="connsiteY72" fmla="*/ 2122714 h 2253342"/>
                    <a:gd name="connsiteX73" fmla="*/ 1167620 w 1679249"/>
                    <a:gd name="connsiteY73" fmla="*/ 2090057 h 2253342"/>
                    <a:gd name="connsiteX74" fmla="*/ 1222049 w 1679249"/>
                    <a:gd name="connsiteY74" fmla="*/ 2035628 h 2253342"/>
                    <a:gd name="connsiteX75" fmla="*/ 1287363 w 1679249"/>
                    <a:gd name="connsiteY75" fmla="*/ 1970314 h 2253342"/>
                    <a:gd name="connsiteX76" fmla="*/ 1330906 w 1679249"/>
                    <a:gd name="connsiteY76" fmla="*/ 1905000 h 2253342"/>
                    <a:gd name="connsiteX77" fmla="*/ 1374449 w 1679249"/>
                    <a:gd name="connsiteY77" fmla="*/ 1839685 h 2253342"/>
                    <a:gd name="connsiteX78" fmla="*/ 1396220 w 1679249"/>
                    <a:gd name="connsiteY78" fmla="*/ 1807028 h 2253342"/>
                    <a:gd name="connsiteX79" fmla="*/ 1472420 w 1679249"/>
                    <a:gd name="connsiteY79" fmla="*/ 1730828 h 2253342"/>
                    <a:gd name="connsiteX80" fmla="*/ 1494192 w 1679249"/>
                    <a:gd name="connsiteY80" fmla="*/ 1709057 h 2253342"/>
                    <a:gd name="connsiteX81" fmla="*/ 1515963 w 1679249"/>
                    <a:gd name="connsiteY81" fmla="*/ 1676400 h 2253342"/>
                    <a:gd name="connsiteX82" fmla="*/ 1537735 w 1679249"/>
                    <a:gd name="connsiteY82" fmla="*/ 1654628 h 2253342"/>
                    <a:gd name="connsiteX83" fmla="*/ 1581277 w 1679249"/>
                    <a:gd name="connsiteY83" fmla="*/ 1578428 h 2253342"/>
                    <a:gd name="connsiteX84" fmla="*/ 1635706 w 1679249"/>
                    <a:gd name="connsiteY84" fmla="*/ 1513114 h 2253342"/>
                    <a:gd name="connsiteX85" fmla="*/ 1648069 w 1679249"/>
                    <a:gd name="connsiteY85" fmla="*/ 1494912 h 2253342"/>
                    <a:gd name="connsiteX0" fmla="*/ 1596230 w 1648069"/>
                    <a:gd name="connsiteY0" fmla="*/ 1183019 h 2253342"/>
                    <a:gd name="connsiteX1" fmla="*/ 1635706 w 1648069"/>
                    <a:gd name="connsiteY1" fmla="*/ 1066800 h 2253342"/>
                    <a:gd name="connsiteX2" fmla="*/ 1603049 w 1648069"/>
                    <a:gd name="connsiteY2" fmla="*/ 957942 h 2253342"/>
                    <a:gd name="connsiteX3" fmla="*/ 1581277 w 1648069"/>
                    <a:gd name="connsiteY3" fmla="*/ 936171 h 2253342"/>
                    <a:gd name="connsiteX4" fmla="*/ 1548620 w 1648069"/>
                    <a:gd name="connsiteY4" fmla="*/ 881742 h 2253342"/>
                    <a:gd name="connsiteX5" fmla="*/ 1483306 w 1648069"/>
                    <a:gd name="connsiteY5" fmla="*/ 783771 h 2253342"/>
                    <a:gd name="connsiteX6" fmla="*/ 1461535 w 1648069"/>
                    <a:gd name="connsiteY6" fmla="*/ 751114 h 2253342"/>
                    <a:gd name="connsiteX7" fmla="*/ 1451394 w 1648069"/>
                    <a:gd name="connsiteY7" fmla="*/ 696685 h 2253342"/>
                    <a:gd name="connsiteX8" fmla="*/ 1440757 w 1648069"/>
                    <a:gd name="connsiteY8" fmla="*/ 653142 h 2253342"/>
                    <a:gd name="connsiteX9" fmla="*/ 1424305 w 1648069"/>
                    <a:gd name="connsiteY9" fmla="*/ 620485 h 2253342"/>
                    <a:gd name="connsiteX10" fmla="*/ 1341792 w 1648069"/>
                    <a:gd name="connsiteY10" fmla="*/ 544285 h 2253342"/>
                    <a:gd name="connsiteX11" fmla="*/ 1320020 w 1648069"/>
                    <a:gd name="connsiteY11" fmla="*/ 478971 h 2253342"/>
                    <a:gd name="connsiteX12" fmla="*/ 1309135 w 1648069"/>
                    <a:gd name="connsiteY12" fmla="*/ 446314 h 2253342"/>
                    <a:gd name="connsiteX13" fmla="*/ 1254706 w 1648069"/>
                    <a:gd name="connsiteY13" fmla="*/ 391885 h 2253342"/>
                    <a:gd name="connsiteX14" fmla="*/ 1200277 w 1648069"/>
                    <a:gd name="connsiteY14" fmla="*/ 337457 h 2253342"/>
                    <a:gd name="connsiteX15" fmla="*/ 1178506 w 1648069"/>
                    <a:gd name="connsiteY15" fmla="*/ 315685 h 2253342"/>
                    <a:gd name="connsiteX16" fmla="*/ 1113192 w 1648069"/>
                    <a:gd name="connsiteY16" fmla="*/ 293914 h 2253342"/>
                    <a:gd name="connsiteX17" fmla="*/ 1080535 w 1648069"/>
                    <a:gd name="connsiteY17" fmla="*/ 283028 h 2253342"/>
                    <a:gd name="connsiteX18" fmla="*/ 1004335 w 1648069"/>
                    <a:gd name="connsiteY18" fmla="*/ 261257 h 2253342"/>
                    <a:gd name="connsiteX19" fmla="*/ 949906 w 1648069"/>
                    <a:gd name="connsiteY19" fmla="*/ 217714 h 2253342"/>
                    <a:gd name="connsiteX20" fmla="*/ 895477 w 1648069"/>
                    <a:gd name="connsiteY20" fmla="*/ 174171 h 2253342"/>
                    <a:gd name="connsiteX21" fmla="*/ 862820 w 1648069"/>
                    <a:gd name="connsiteY21" fmla="*/ 163285 h 2253342"/>
                    <a:gd name="connsiteX22" fmla="*/ 830163 w 1648069"/>
                    <a:gd name="connsiteY22" fmla="*/ 141514 h 2253342"/>
                    <a:gd name="connsiteX23" fmla="*/ 797506 w 1648069"/>
                    <a:gd name="connsiteY23" fmla="*/ 130628 h 2253342"/>
                    <a:gd name="connsiteX24" fmla="*/ 699535 w 1648069"/>
                    <a:gd name="connsiteY24" fmla="*/ 76200 h 2253342"/>
                    <a:gd name="connsiteX25" fmla="*/ 645106 w 1648069"/>
                    <a:gd name="connsiteY25" fmla="*/ 32657 h 2253342"/>
                    <a:gd name="connsiteX26" fmla="*/ 503592 w 1648069"/>
                    <a:gd name="connsiteY26" fmla="*/ 0 h 2253342"/>
                    <a:gd name="connsiteX27" fmla="*/ 351192 w 1648069"/>
                    <a:gd name="connsiteY27" fmla="*/ 21771 h 2253342"/>
                    <a:gd name="connsiteX28" fmla="*/ 329420 w 1648069"/>
                    <a:gd name="connsiteY28" fmla="*/ 43542 h 2253342"/>
                    <a:gd name="connsiteX29" fmla="*/ 296763 w 1648069"/>
                    <a:gd name="connsiteY29" fmla="*/ 97971 h 2253342"/>
                    <a:gd name="connsiteX30" fmla="*/ 285877 w 1648069"/>
                    <a:gd name="connsiteY30" fmla="*/ 130628 h 2253342"/>
                    <a:gd name="connsiteX31" fmla="*/ 264106 w 1648069"/>
                    <a:gd name="connsiteY31" fmla="*/ 163285 h 2253342"/>
                    <a:gd name="connsiteX32" fmla="*/ 253220 w 1648069"/>
                    <a:gd name="connsiteY32" fmla="*/ 217714 h 2253342"/>
                    <a:gd name="connsiteX33" fmla="*/ 242335 w 1648069"/>
                    <a:gd name="connsiteY33" fmla="*/ 250371 h 2253342"/>
                    <a:gd name="connsiteX34" fmla="*/ 231449 w 1648069"/>
                    <a:gd name="connsiteY34" fmla="*/ 293914 h 2253342"/>
                    <a:gd name="connsiteX35" fmla="*/ 198792 w 1648069"/>
                    <a:gd name="connsiteY35" fmla="*/ 348342 h 2253342"/>
                    <a:gd name="connsiteX36" fmla="*/ 198792 w 1648069"/>
                    <a:gd name="connsiteY36" fmla="*/ 348342 h 2253342"/>
                    <a:gd name="connsiteX37" fmla="*/ 111706 w 1648069"/>
                    <a:gd name="connsiteY37" fmla="*/ 457200 h 2253342"/>
                    <a:gd name="connsiteX38" fmla="*/ 100820 w 1648069"/>
                    <a:gd name="connsiteY38" fmla="*/ 489857 h 2253342"/>
                    <a:gd name="connsiteX39" fmla="*/ 68163 w 1648069"/>
                    <a:gd name="connsiteY39" fmla="*/ 511628 h 2253342"/>
                    <a:gd name="connsiteX40" fmla="*/ 46392 w 1648069"/>
                    <a:gd name="connsiteY40" fmla="*/ 533400 h 2253342"/>
                    <a:gd name="connsiteX41" fmla="*/ 32438 w 1648069"/>
                    <a:gd name="connsiteY41" fmla="*/ 700523 h 2253342"/>
                    <a:gd name="connsiteX42" fmla="*/ 13131 w 1648069"/>
                    <a:gd name="connsiteY42" fmla="*/ 803154 h 2253342"/>
                    <a:gd name="connsiteX43" fmla="*/ 1532 w 1648069"/>
                    <a:gd name="connsiteY43" fmla="*/ 877906 h 2253342"/>
                    <a:gd name="connsiteX44" fmla="*/ 12417 w 1648069"/>
                    <a:gd name="connsiteY44" fmla="*/ 1023257 h 2253342"/>
                    <a:gd name="connsiteX45" fmla="*/ 5107 w 1648069"/>
                    <a:gd name="connsiteY45" fmla="*/ 1141777 h 2253342"/>
                    <a:gd name="connsiteX46" fmla="*/ 2849 w 1648069"/>
                    <a:gd name="connsiteY46" fmla="*/ 1251857 h 2253342"/>
                    <a:gd name="connsiteX47" fmla="*/ 46392 w 1648069"/>
                    <a:gd name="connsiteY47" fmla="*/ 1306285 h 2253342"/>
                    <a:gd name="connsiteX48" fmla="*/ 57277 w 1648069"/>
                    <a:gd name="connsiteY48" fmla="*/ 1338942 h 2253342"/>
                    <a:gd name="connsiteX49" fmla="*/ 35506 w 1648069"/>
                    <a:gd name="connsiteY49" fmla="*/ 1534885 h 2253342"/>
                    <a:gd name="connsiteX50" fmla="*/ 24620 w 1648069"/>
                    <a:gd name="connsiteY50" fmla="*/ 1567542 h 2253342"/>
                    <a:gd name="connsiteX51" fmla="*/ 35506 w 1648069"/>
                    <a:gd name="connsiteY51" fmla="*/ 1709057 h 2253342"/>
                    <a:gd name="connsiteX52" fmla="*/ 57277 w 1648069"/>
                    <a:gd name="connsiteY52" fmla="*/ 1741714 h 2253342"/>
                    <a:gd name="connsiteX53" fmla="*/ 100820 w 1648069"/>
                    <a:gd name="connsiteY53" fmla="*/ 1785257 h 2253342"/>
                    <a:gd name="connsiteX54" fmla="*/ 122592 w 1648069"/>
                    <a:gd name="connsiteY54" fmla="*/ 1807028 h 2253342"/>
                    <a:gd name="connsiteX55" fmla="*/ 144363 w 1648069"/>
                    <a:gd name="connsiteY55" fmla="*/ 1828800 h 2253342"/>
                    <a:gd name="connsiteX56" fmla="*/ 177020 w 1648069"/>
                    <a:gd name="connsiteY56" fmla="*/ 1850571 h 2253342"/>
                    <a:gd name="connsiteX57" fmla="*/ 220563 w 1648069"/>
                    <a:gd name="connsiteY57" fmla="*/ 1905000 h 2253342"/>
                    <a:gd name="connsiteX58" fmla="*/ 242335 w 1648069"/>
                    <a:gd name="connsiteY58" fmla="*/ 1937657 h 2253342"/>
                    <a:gd name="connsiteX59" fmla="*/ 318535 w 1648069"/>
                    <a:gd name="connsiteY59" fmla="*/ 2002971 h 2253342"/>
                    <a:gd name="connsiteX60" fmla="*/ 405620 w 1648069"/>
                    <a:gd name="connsiteY60" fmla="*/ 2079171 h 2253342"/>
                    <a:gd name="connsiteX61" fmla="*/ 427392 w 1648069"/>
                    <a:gd name="connsiteY61" fmla="*/ 2100942 h 2253342"/>
                    <a:gd name="connsiteX62" fmla="*/ 492706 w 1648069"/>
                    <a:gd name="connsiteY62" fmla="*/ 2122714 h 2253342"/>
                    <a:gd name="connsiteX63" fmla="*/ 525363 w 1648069"/>
                    <a:gd name="connsiteY63" fmla="*/ 2133600 h 2253342"/>
                    <a:gd name="connsiteX64" fmla="*/ 601563 w 1648069"/>
                    <a:gd name="connsiteY64" fmla="*/ 2177142 h 2253342"/>
                    <a:gd name="connsiteX65" fmla="*/ 699535 w 1648069"/>
                    <a:gd name="connsiteY65" fmla="*/ 2198914 h 2253342"/>
                    <a:gd name="connsiteX66" fmla="*/ 786620 w 1648069"/>
                    <a:gd name="connsiteY66" fmla="*/ 2220685 h 2253342"/>
                    <a:gd name="connsiteX67" fmla="*/ 851935 w 1648069"/>
                    <a:gd name="connsiteY67" fmla="*/ 2242457 h 2253342"/>
                    <a:gd name="connsiteX68" fmla="*/ 884592 w 1648069"/>
                    <a:gd name="connsiteY68" fmla="*/ 2253342 h 2253342"/>
                    <a:gd name="connsiteX69" fmla="*/ 1026106 w 1648069"/>
                    <a:gd name="connsiteY69" fmla="*/ 2242457 h 2253342"/>
                    <a:gd name="connsiteX70" fmla="*/ 1091420 w 1648069"/>
                    <a:gd name="connsiteY70" fmla="*/ 2177142 h 2253342"/>
                    <a:gd name="connsiteX71" fmla="*/ 1145849 w 1648069"/>
                    <a:gd name="connsiteY71" fmla="*/ 2122714 h 2253342"/>
                    <a:gd name="connsiteX72" fmla="*/ 1167620 w 1648069"/>
                    <a:gd name="connsiteY72" fmla="*/ 2090057 h 2253342"/>
                    <a:gd name="connsiteX73" fmla="*/ 1222049 w 1648069"/>
                    <a:gd name="connsiteY73" fmla="*/ 2035628 h 2253342"/>
                    <a:gd name="connsiteX74" fmla="*/ 1287363 w 1648069"/>
                    <a:gd name="connsiteY74" fmla="*/ 1970314 h 2253342"/>
                    <a:gd name="connsiteX75" fmla="*/ 1330906 w 1648069"/>
                    <a:gd name="connsiteY75" fmla="*/ 1905000 h 2253342"/>
                    <a:gd name="connsiteX76" fmla="*/ 1374449 w 1648069"/>
                    <a:gd name="connsiteY76" fmla="*/ 1839685 h 2253342"/>
                    <a:gd name="connsiteX77" fmla="*/ 1396220 w 1648069"/>
                    <a:gd name="connsiteY77" fmla="*/ 1807028 h 2253342"/>
                    <a:gd name="connsiteX78" fmla="*/ 1472420 w 1648069"/>
                    <a:gd name="connsiteY78" fmla="*/ 1730828 h 2253342"/>
                    <a:gd name="connsiteX79" fmla="*/ 1494192 w 1648069"/>
                    <a:gd name="connsiteY79" fmla="*/ 1709057 h 2253342"/>
                    <a:gd name="connsiteX80" fmla="*/ 1515963 w 1648069"/>
                    <a:gd name="connsiteY80" fmla="*/ 1676400 h 2253342"/>
                    <a:gd name="connsiteX81" fmla="*/ 1537735 w 1648069"/>
                    <a:gd name="connsiteY81" fmla="*/ 1654628 h 2253342"/>
                    <a:gd name="connsiteX82" fmla="*/ 1581277 w 1648069"/>
                    <a:gd name="connsiteY82" fmla="*/ 1578428 h 2253342"/>
                    <a:gd name="connsiteX83" fmla="*/ 1635706 w 1648069"/>
                    <a:gd name="connsiteY83" fmla="*/ 1513114 h 2253342"/>
                    <a:gd name="connsiteX84" fmla="*/ 1648069 w 1648069"/>
                    <a:gd name="connsiteY84" fmla="*/ 1494912 h 2253342"/>
                    <a:gd name="connsiteX0" fmla="*/ 1596230 w 1635827"/>
                    <a:gd name="connsiteY0" fmla="*/ 1183019 h 2253342"/>
                    <a:gd name="connsiteX1" fmla="*/ 1635706 w 1635827"/>
                    <a:gd name="connsiteY1" fmla="*/ 1066800 h 2253342"/>
                    <a:gd name="connsiteX2" fmla="*/ 1603049 w 1635827"/>
                    <a:gd name="connsiteY2" fmla="*/ 957942 h 2253342"/>
                    <a:gd name="connsiteX3" fmla="*/ 1581277 w 1635827"/>
                    <a:gd name="connsiteY3" fmla="*/ 936171 h 2253342"/>
                    <a:gd name="connsiteX4" fmla="*/ 1548620 w 1635827"/>
                    <a:gd name="connsiteY4" fmla="*/ 881742 h 2253342"/>
                    <a:gd name="connsiteX5" fmla="*/ 1483306 w 1635827"/>
                    <a:gd name="connsiteY5" fmla="*/ 783771 h 2253342"/>
                    <a:gd name="connsiteX6" fmla="*/ 1461535 w 1635827"/>
                    <a:gd name="connsiteY6" fmla="*/ 751114 h 2253342"/>
                    <a:gd name="connsiteX7" fmla="*/ 1451394 w 1635827"/>
                    <a:gd name="connsiteY7" fmla="*/ 696685 h 2253342"/>
                    <a:gd name="connsiteX8" fmla="*/ 1440757 w 1635827"/>
                    <a:gd name="connsiteY8" fmla="*/ 653142 h 2253342"/>
                    <a:gd name="connsiteX9" fmla="*/ 1424305 w 1635827"/>
                    <a:gd name="connsiteY9" fmla="*/ 620485 h 2253342"/>
                    <a:gd name="connsiteX10" fmla="*/ 1341792 w 1635827"/>
                    <a:gd name="connsiteY10" fmla="*/ 544285 h 2253342"/>
                    <a:gd name="connsiteX11" fmla="*/ 1320020 w 1635827"/>
                    <a:gd name="connsiteY11" fmla="*/ 478971 h 2253342"/>
                    <a:gd name="connsiteX12" fmla="*/ 1309135 w 1635827"/>
                    <a:gd name="connsiteY12" fmla="*/ 446314 h 2253342"/>
                    <a:gd name="connsiteX13" fmla="*/ 1254706 w 1635827"/>
                    <a:gd name="connsiteY13" fmla="*/ 391885 h 2253342"/>
                    <a:gd name="connsiteX14" fmla="*/ 1200277 w 1635827"/>
                    <a:gd name="connsiteY14" fmla="*/ 337457 h 2253342"/>
                    <a:gd name="connsiteX15" fmla="*/ 1178506 w 1635827"/>
                    <a:gd name="connsiteY15" fmla="*/ 315685 h 2253342"/>
                    <a:gd name="connsiteX16" fmla="*/ 1113192 w 1635827"/>
                    <a:gd name="connsiteY16" fmla="*/ 293914 h 2253342"/>
                    <a:gd name="connsiteX17" fmla="*/ 1080535 w 1635827"/>
                    <a:gd name="connsiteY17" fmla="*/ 283028 h 2253342"/>
                    <a:gd name="connsiteX18" fmla="*/ 1004335 w 1635827"/>
                    <a:gd name="connsiteY18" fmla="*/ 261257 h 2253342"/>
                    <a:gd name="connsiteX19" fmla="*/ 949906 w 1635827"/>
                    <a:gd name="connsiteY19" fmla="*/ 217714 h 2253342"/>
                    <a:gd name="connsiteX20" fmla="*/ 895477 w 1635827"/>
                    <a:gd name="connsiteY20" fmla="*/ 174171 h 2253342"/>
                    <a:gd name="connsiteX21" fmla="*/ 862820 w 1635827"/>
                    <a:gd name="connsiteY21" fmla="*/ 163285 h 2253342"/>
                    <a:gd name="connsiteX22" fmla="*/ 830163 w 1635827"/>
                    <a:gd name="connsiteY22" fmla="*/ 141514 h 2253342"/>
                    <a:gd name="connsiteX23" fmla="*/ 797506 w 1635827"/>
                    <a:gd name="connsiteY23" fmla="*/ 130628 h 2253342"/>
                    <a:gd name="connsiteX24" fmla="*/ 699535 w 1635827"/>
                    <a:gd name="connsiteY24" fmla="*/ 76200 h 2253342"/>
                    <a:gd name="connsiteX25" fmla="*/ 645106 w 1635827"/>
                    <a:gd name="connsiteY25" fmla="*/ 32657 h 2253342"/>
                    <a:gd name="connsiteX26" fmla="*/ 503592 w 1635827"/>
                    <a:gd name="connsiteY26" fmla="*/ 0 h 2253342"/>
                    <a:gd name="connsiteX27" fmla="*/ 351192 w 1635827"/>
                    <a:gd name="connsiteY27" fmla="*/ 21771 h 2253342"/>
                    <a:gd name="connsiteX28" fmla="*/ 329420 w 1635827"/>
                    <a:gd name="connsiteY28" fmla="*/ 43542 h 2253342"/>
                    <a:gd name="connsiteX29" fmla="*/ 296763 w 1635827"/>
                    <a:gd name="connsiteY29" fmla="*/ 97971 h 2253342"/>
                    <a:gd name="connsiteX30" fmla="*/ 285877 w 1635827"/>
                    <a:gd name="connsiteY30" fmla="*/ 130628 h 2253342"/>
                    <a:gd name="connsiteX31" fmla="*/ 264106 w 1635827"/>
                    <a:gd name="connsiteY31" fmla="*/ 163285 h 2253342"/>
                    <a:gd name="connsiteX32" fmla="*/ 253220 w 1635827"/>
                    <a:gd name="connsiteY32" fmla="*/ 217714 h 2253342"/>
                    <a:gd name="connsiteX33" fmla="*/ 242335 w 1635827"/>
                    <a:gd name="connsiteY33" fmla="*/ 250371 h 2253342"/>
                    <a:gd name="connsiteX34" fmla="*/ 231449 w 1635827"/>
                    <a:gd name="connsiteY34" fmla="*/ 293914 h 2253342"/>
                    <a:gd name="connsiteX35" fmla="*/ 198792 w 1635827"/>
                    <a:gd name="connsiteY35" fmla="*/ 348342 h 2253342"/>
                    <a:gd name="connsiteX36" fmla="*/ 198792 w 1635827"/>
                    <a:gd name="connsiteY36" fmla="*/ 348342 h 2253342"/>
                    <a:gd name="connsiteX37" fmla="*/ 111706 w 1635827"/>
                    <a:gd name="connsiteY37" fmla="*/ 457200 h 2253342"/>
                    <a:gd name="connsiteX38" fmla="*/ 100820 w 1635827"/>
                    <a:gd name="connsiteY38" fmla="*/ 489857 h 2253342"/>
                    <a:gd name="connsiteX39" fmla="*/ 68163 w 1635827"/>
                    <a:gd name="connsiteY39" fmla="*/ 511628 h 2253342"/>
                    <a:gd name="connsiteX40" fmla="*/ 46392 w 1635827"/>
                    <a:gd name="connsiteY40" fmla="*/ 533400 h 2253342"/>
                    <a:gd name="connsiteX41" fmla="*/ 32438 w 1635827"/>
                    <a:gd name="connsiteY41" fmla="*/ 700523 h 2253342"/>
                    <a:gd name="connsiteX42" fmla="*/ 13131 w 1635827"/>
                    <a:gd name="connsiteY42" fmla="*/ 803154 h 2253342"/>
                    <a:gd name="connsiteX43" fmla="*/ 1532 w 1635827"/>
                    <a:gd name="connsiteY43" fmla="*/ 877906 h 2253342"/>
                    <a:gd name="connsiteX44" fmla="*/ 12417 w 1635827"/>
                    <a:gd name="connsiteY44" fmla="*/ 1023257 h 2253342"/>
                    <a:gd name="connsiteX45" fmla="*/ 5107 w 1635827"/>
                    <a:gd name="connsiteY45" fmla="*/ 1141777 h 2253342"/>
                    <a:gd name="connsiteX46" fmla="*/ 2849 w 1635827"/>
                    <a:gd name="connsiteY46" fmla="*/ 1251857 h 2253342"/>
                    <a:gd name="connsiteX47" fmla="*/ 46392 w 1635827"/>
                    <a:gd name="connsiteY47" fmla="*/ 1306285 h 2253342"/>
                    <a:gd name="connsiteX48" fmla="*/ 57277 w 1635827"/>
                    <a:gd name="connsiteY48" fmla="*/ 1338942 h 2253342"/>
                    <a:gd name="connsiteX49" fmla="*/ 35506 w 1635827"/>
                    <a:gd name="connsiteY49" fmla="*/ 1534885 h 2253342"/>
                    <a:gd name="connsiteX50" fmla="*/ 24620 w 1635827"/>
                    <a:gd name="connsiteY50" fmla="*/ 1567542 h 2253342"/>
                    <a:gd name="connsiteX51" fmla="*/ 35506 w 1635827"/>
                    <a:gd name="connsiteY51" fmla="*/ 1709057 h 2253342"/>
                    <a:gd name="connsiteX52" fmla="*/ 57277 w 1635827"/>
                    <a:gd name="connsiteY52" fmla="*/ 1741714 h 2253342"/>
                    <a:gd name="connsiteX53" fmla="*/ 100820 w 1635827"/>
                    <a:gd name="connsiteY53" fmla="*/ 1785257 h 2253342"/>
                    <a:gd name="connsiteX54" fmla="*/ 122592 w 1635827"/>
                    <a:gd name="connsiteY54" fmla="*/ 1807028 h 2253342"/>
                    <a:gd name="connsiteX55" fmla="*/ 144363 w 1635827"/>
                    <a:gd name="connsiteY55" fmla="*/ 1828800 h 2253342"/>
                    <a:gd name="connsiteX56" fmla="*/ 177020 w 1635827"/>
                    <a:gd name="connsiteY56" fmla="*/ 1850571 h 2253342"/>
                    <a:gd name="connsiteX57" fmla="*/ 220563 w 1635827"/>
                    <a:gd name="connsiteY57" fmla="*/ 1905000 h 2253342"/>
                    <a:gd name="connsiteX58" fmla="*/ 242335 w 1635827"/>
                    <a:gd name="connsiteY58" fmla="*/ 1937657 h 2253342"/>
                    <a:gd name="connsiteX59" fmla="*/ 318535 w 1635827"/>
                    <a:gd name="connsiteY59" fmla="*/ 2002971 h 2253342"/>
                    <a:gd name="connsiteX60" fmla="*/ 405620 w 1635827"/>
                    <a:gd name="connsiteY60" fmla="*/ 2079171 h 2253342"/>
                    <a:gd name="connsiteX61" fmla="*/ 427392 w 1635827"/>
                    <a:gd name="connsiteY61" fmla="*/ 2100942 h 2253342"/>
                    <a:gd name="connsiteX62" fmla="*/ 492706 w 1635827"/>
                    <a:gd name="connsiteY62" fmla="*/ 2122714 h 2253342"/>
                    <a:gd name="connsiteX63" fmla="*/ 525363 w 1635827"/>
                    <a:gd name="connsiteY63" fmla="*/ 2133600 h 2253342"/>
                    <a:gd name="connsiteX64" fmla="*/ 601563 w 1635827"/>
                    <a:gd name="connsiteY64" fmla="*/ 2177142 h 2253342"/>
                    <a:gd name="connsiteX65" fmla="*/ 699535 w 1635827"/>
                    <a:gd name="connsiteY65" fmla="*/ 2198914 h 2253342"/>
                    <a:gd name="connsiteX66" fmla="*/ 786620 w 1635827"/>
                    <a:gd name="connsiteY66" fmla="*/ 2220685 h 2253342"/>
                    <a:gd name="connsiteX67" fmla="*/ 851935 w 1635827"/>
                    <a:gd name="connsiteY67" fmla="*/ 2242457 h 2253342"/>
                    <a:gd name="connsiteX68" fmla="*/ 884592 w 1635827"/>
                    <a:gd name="connsiteY68" fmla="*/ 2253342 h 2253342"/>
                    <a:gd name="connsiteX69" fmla="*/ 1026106 w 1635827"/>
                    <a:gd name="connsiteY69" fmla="*/ 2242457 h 2253342"/>
                    <a:gd name="connsiteX70" fmla="*/ 1091420 w 1635827"/>
                    <a:gd name="connsiteY70" fmla="*/ 2177142 h 2253342"/>
                    <a:gd name="connsiteX71" fmla="*/ 1145849 w 1635827"/>
                    <a:gd name="connsiteY71" fmla="*/ 2122714 h 2253342"/>
                    <a:gd name="connsiteX72" fmla="*/ 1167620 w 1635827"/>
                    <a:gd name="connsiteY72" fmla="*/ 2090057 h 2253342"/>
                    <a:gd name="connsiteX73" fmla="*/ 1222049 w 1635827"/>
                    <a:gd name="connsiteY73" fmla="*/ 2035628 h 2253342"/>
                    <a:gd name="connsiteX74" fmla="*/ 1287363 w 1635827"/>
                    <a:gd name="connsiteY74" fmla="*/ 1970314 h 2253342"/>
                    <a:gd name="connsiteX75" fmla="*/ 1330906 w 1635827"/>
                    <a:gd name="connsiteY75" fmla="*/ 1905000 h 2253342"/>
                    <a:gd name="connsiteX76" fmla="*/ 1374449 w 1635827"/>
                    <a:gd name="connsiteY76" fmla="*/ 1839685 h 2253342"/>
                    <a:gd name="connsiteX77" fmla="*/ 1396220 w 1635827"/>
                    <a:gd name="connsiteY77" fmla="*/ 1807028 h 2253342"/>
                    <a:gd name="connsiteX78" fmla="*/ 1472420 w 1635827"/>
                    <a:gd name="connsiteY78" fmla="*/ 1730828 h 2253342"/>
                    <a:gd name="connsiteX79" fmla="*/ 1494192 w 1635827"/>
                    <a:gd name="connsiteY79" fmla="*/ 1709057 h 2253342"/>
                    <a:gd name="connsiteX80" fmla="*/ 1515963 w 1635827"/>
                    <a:gd name="connsiteY80" fmla="*/ 1676400 h 2253342"/>
                    <a:gd name="connsiteX81" fmla="*/ 1537735 w 1635827"/>
                    <a:gd name="connsiteY81" fmla="*/ 1654628 h 2253342"/>
                    <a:gd name="connsiteX82" fmla="*/ 1581277 w 1635827"/>
                    <a:gd name="connsiteY82" fmla="*/ 1578428 h 2253342"/>
                    <a:gd name="connsiteX83" fmla="*/ 1635706 w 1635827"/>
                    <a:gd name="connsiteY83" fmla="*/ 1513114 h 2253342"/>
                    <a:gd name="connsiteX84" fmla="*/ 1603526 w 1635827"/>
                    <a:gd name="connsiteY84" fmla="*/ 1369769 h 2253342"/>
                    <a:gd name="connsiteX0" fmla="*/ 1596230 w 1635827"/>
                    <a:gd name="connsiteY0" fmla="*/ 1183019 h 2253342"/>
                    <a:gd name="connsiteX1" fmla="*/ 1603049 w 1635827"/>
                    <a:gd name="connsiteY1" fmla="*/ 957942 h 2253342"/>
                    <a:gd name="connsiteX2" fmla="*/ 1581277 w 1635827"/>
                    <a:gd name="connsiteY2" fmla="*/ 936171 h 2253342"/>
                    <a:gd name="connsiteX3" fmla="*/ 1548620 w 1635827"/>
                    <a:gd name="connsiteY3" fmla="*/ 881742 h 2253342"/>
                    <a:gd name="connsiteX4" fmla="*/ 1483306 w 1635827"/>
                    <a:gd name="connsiteY4" fmla="*/ 783771 h 2253342"/>
                    <a:gd name="connsiteX5" fmla="*/ 1461535 w 1635827"/>
                    <a:gd name="connsiteY5" fmla="*/ 751114 h 2253342"/>
                    <a:gd name="connsiteX6" fmla="*/ 1451394 w 1635827"/>
                    <a:gd name="connsiteY6" fmla="*/ 696685 h 2253342"/>
                    <a:gd name="connsiteX7" fmla="*/ 1440757 w 1635827"/>
                    <a:gd name="connsiteY7" fmla="*/ 653142 h 2253342"/>
                    <a:gd name="connsiteX8" fmla="*/ 1424305 w 1635827"/>
                    <a:gd name="connsiteY8" fmla="*/ 620485 h 2253342"/>
                    <a:gd name="connsiteX9" fmla="*/ 1341792 w 1635827"/>
                    <a:gd name="connsiteY9" fmla="*/ 544285 h 2253342"/>
                    <a:gd name="connsiteX10" fmla="*/ 1320020 w 1635827"/>
                    <a:gd name="connsiteY10" fmla="*/ 478971 h 2253342"/>
                    <a:gd name="connsiteX11" fmla="*/ 1309135 w 1635827"/>
                    <a:gd name="connsiteY11" fmla="*/ 446314 h 2253342"/>
                    <a:gd name="connsiteX12" fmla="*/ 1254706 w 1635827"/>
                    <a:gd name="connsiteY12" fmla="*/ 391885 h 2253342"/>
                    <a:gd name="connsiteX13" fmla="*/ 1200277 w 1635827"/>
                    <a:gd name="connsiteY13" fmla="*/ 337457 h 2253342"/>
                    <a:gd name="connsiteX14" fmla="*/ 1178506 w 1635827"/>
                    <a:gd name="connsiteY14" fmla="*/ 315685 h 2253342"/>
                    <a:gd name="connsiteX15" fmla="*/ 1113192 w 1635827"/>
                    <a:gd name="connsiteY15" fmla="*/ 293914 h 2253342"/>
                    <a:gd name="connsiteX16" fmla="*/ 1080535 w 1635827"/>
                    <a:gd name="connsiteY16" fmla="*/ 283028 h 2253342"/>
                    <a:gd name="connsiteX17" fmla="*/ 1004335 w 1635827"/>
                    <a:gd name="connsiteY17" fmla="*/ 261257 h 2253342"/>
                    <a:gd name="connsiteX18" fmla="*/ 949906 w 1635827"/>
                    <a:gd name="connsiteY18" fmla="*/ 217714 h 2253342"/>
                    <a:gd name="connsiteX19" fmla="*/ 895477 w 1635827"/>
                    <a:gd name="connsiteY19" fmla="*/ 174171 h 2253342"/>
                    <a:gd name="connsiteX20" fmla="*/ 862820 w 1635827"/>
                    <a:gd name="connsiteY20" fmla="*/ 163285 h 2253342"/>
                    <a:gd name="connsiteX21" fmla="*/ 830163 w 1635827"/>
                    <a:gd name="connsiteY21" fmla="*/ 141514 h 2253342"/>
                    <a:gd name="connsiteX22" fmla="*/ 797506 w 1635827"/>
                    <a:gd name="connsiteY22" fmla="*/ 130628 h 2253342"/>
                    <a:gd name="connsiteX23" fmla="*/ 699535 w 1635827"/>
                    <a:gd name="connsiteY23" fmla="*/ 76200 h 2253342"/>
                    <a:gd name="connsiteX24" fmla="*/ 645106 w 1635827"/>
                    <a:gd name="connsiteY24" fmla="*/ 32657 h 2253342"/>
                    <a:gd name="connsiteX25" fmla="*/ 503592 w 1635827"/>
                    <a:gd name="connsiteY25" fmla="*/ 0 h 2253342"/>
                    <a:gd name="connsiteX26" fmla="*/ 351192 w 1635827"/>
                    <a:gd name="connsiteY26" fmla="*/ 21771 h 2253342"/>
                    <a:gd name="connsiteX27" fmla="*/ 329420 w 1635827"/>
                    <a:gd name="connsiteY27" fmla="*/ 43542 h 2253342"/>
                    <a:gd name="connsiteX28" fmla="*/ 296763 w 1635827"/>
                    <a:gd name="connsiteY28" fmla="*/ 97971 h 2253342"/>
                    <a:gd name="connsiteX29" fmla="*/ 285877 w 1635827"/>
                    <a:gd name="connsiteY29" fmla="*/ 130628 h 2253342"/>
                    <a:gd name="connsiteX30" fmla="*/ 264106 w 1635827"/>
                    <a:gd name="connsiteY30" fmla="*/ 163285 h 2253342"/>
                    <a:gd name="connsiteX31" fmla="*/ 253220 w 1635827"/>
                    <a:gd name="connsiteY31" fmla="*/ 217714 h 2253342"/>
                    <a:gd name="connsiteX32" fmla="*/ 242335 w 1635827"/>
                    <a:gd name="connsiteY32" fmla="*/ 250371 h 2253342"/>
                    <a:gd name="connsiteX33" fmla="*/ 231449 w 1635827"/>
                    <a:gd name="connsiteY33" fmla="*/ 293914 h 2253342"/>
                    <a:gd name="connsiteX34" fmla="*/ 198792 w 1635827"/>
                    <a:gd name="connsiteY34" fmla="*/ 348342 h 2253342"/>
                    <a:gd name="connsiteX35" fmla="*/ 198792 w 1635827"/>
                    <a:gd name="connsiteY35" fmla="*/ 348342 h 2253342"/>
                    <a:gd name="connsiteX36" fmla="*/ 111706 w 1635827"/>
                    <a:gd name="connsiteY36" fmla="*/ 457200 h 2253342"/>
                    <a:gd name="connsiteX37" fmla="*/ 100820 w 1635827"/>
                    <a:gd name="connsiteY37" fmla="*/ 489857 h 2253342"/>
                    <a:gd name="connsiteX38" fmla="*/ 68163 w 1635827"/>
                    <a:gd name="connsiteY38" fmla="*/ 511628 h 2253342"/>
                    <a:gd name="connsiteX39" fmla="*/ 46392 w 1635827"/>
                    <a:gd name="connsiteY39" fmla="*/ 533400 h 2253342"/>
                    <a:gd name="connsiteX40" fmla="*/ 32438 w 1635827"/>
                    <a:gd name="connsiteY40" fmla="*/ 700523 h 2253342"/>
                    <a:gd name="connsiteX41" fmla="*/ 13131 w 1635827"/>
                    <a:gd name="connsiteY41" fmla="*/ 803154 h 2253342"/>
                    <a:gd name="connsiteX42" fmla="*/ 1532 w 1635827"/>
                    <a:gd name="connsiteY42" fmla="*/ 877906 h 2253342"/>
                    <a:gd name="connsiteX43" fmla="*/ 12417 w 1635827"/>
                    <a:gd name="connsiteY43" fmla="*/ 1023257 h 2253342"/>
                    <a:gd name="connsiteX44" fmla="*/ 5107 w 1635827"/>
                    <a:gd name="connsiteY44" fmla="*/ 1141777 h 2253342"/>
                    <a:gd name="connsiteX45" fmla="*/ 2849 w 1635827"/>
                    <a:gd name="connsiteY45" fmla="*/ 1251857 h 2253342"/>
                    <a:gd name="connsiteX46" fmla="*/ 46392 w 1635827"/>
                    <a:gd name="connsiteY46" fmla="*/ 1306285 h 2253342"/>
                    <a:gd name="connsiteX47" fmla="*/ 57277 w 1635827"/>
                    <a:gd name="connsiteY47" fmla="*/ 1338942 h 2253342"/>
                    <a:gd name="connsiteX48" fmla="*/ 35506 w 1635827"/>
                    <a:gd name="connsiteY48" fmla="*/ 1534885 h 2253342"/>
                    <a:gd name="connsiteX49" fmla="*/ 24620 w 1635827"/>
                    <a:gd name="connsiteY49" fmla="*/ 1567542 h 2253342"/>
                    <a:gd name="connsiteX50" fmla="*/ 35506 w 1635827"/>
                    <a:gd name="connsiteY50" fmla="*/ 1709057 h 2253342"/>
                    <a:gd name="connsiteX51" fmla="*/ 57277 w 1635827"/>
                    <a:gd name="connsiteY51" fmla="*/ 1741714 h 2253342"/>
                    <a:gd name="connsiteX52" fmla="*/ 100820 w 1635827"/>
                    <a:gd name="connsiteY52" fmla="*/ 1785257 h 2253342"/>
                    <a:gd name="connsiteX53" fmla="*/ 122592 w 1635827"/>
                    <a:gd name="connsiteY53" fmla="*/ 1807028 h 2253342"/>
                    <a:gd name="connsiteX54" fmla="*/ 144363 w 1635827"/>
                    <a:gd name="connsiteY54" fmla="*/ 1828800 h 2253342"/>
                    <a:gd name="connsiteX55" fmla="*/ 177020 w 1635827"/>
                    <a:gd name="connsiteY55" fmla="*/ 1850571 h 2253342"/>
                    <a:gd name="connsiteX56" fmla="*/ 220563 w 1635827"/>
                    <a:gd name="connsiteY56" fmla="*/ 1905000 h 2253342"/>
                    <a:gd name="connsiteX57" fmla="*/ 242335 w 1635827"/>
                    <a:gd name="connsiteY57" fmla="*/ 1937657 h 2253342"/>
                    <a:gd name="connsiteX58" fmla="*/ 318535 w 1635827"/>
                    <a:gd name="connsiteY58" fmla="*/ 2002971 h 2253342"/>
                    <a:gd name="connsiteX59" fmla="*/ 405620 w 1635827"/>
                    <a:gd name="connsiteY59" fmla="*/ 2079171 h 2253342"/>
                    <a:gd name="connsiteX60" fmla="*/ 427392 w 1635827"/>
                    <a:gd name="connsiteY60" fmla="*/ 2100942 h 2253342"/>
                    <a:gd name="connsiteX61" fmla="*/ 492706 w 1635827"/>
                    <a:gd name="connsiteY61" fmla="*/ 2122714 h 2253342"/>
                    <a:gd name="connsiteX62" fmla="*/ 525363 w 1635827"/>
                    <a:gd name="connsiteY62" fmla="*/ 2133600 h 2253342"/>
                    <a:gd name="connsiteX63" fmla="*/ 601563 w 1635827"/>
                    <a:gd name="connsiteY63" fmla="*/ 2177142 h 2253342"/>
                    <a:gd name="connsiteX64" fmla="*/ 699535 w 1635827"/>
                    <a:gd name="connsiteY64" fmla="*/ 2198914 h 2253342"/>
                    <a:gd name="connsiteX65" fmla="*/ 786620 w 1635827"/>
                    <a:gd name="connsiteY65" fmla="*/ 2220685 h 2253342"/>
                    <a:gd name="connsiteX66" fmla="*/ 851935 w 1635827"/>
                    <a:gd name="connsiteY66" fmla="*/ 2242457 h 2253342"/>
                    <a:gd name="connsiteX67" fmla="*/ 884592 w 1635827"/>
                    <a:gd name="connsiteY67" fmla="*/ 2253342 h 2253342"/>
                    <a:gd name="connsiteX68" fmla="*/ 1026106 w 1635827"/>
                    <a:gd name="connsiteY68" fmla="*/ 2242457 h 2253342"/>
                    <a:gd name="connsiteX69" fmla="*/ 1091420 w 1635827"/>
                    <a:gd name="connsiteY69" fmla="*/ 2177142 h 2253342"/>
                    <a:gd name="connsiteX70" fmla="*/ 1145849 w 1635827"/>
                    <a:gd name="connsiteY70" fmla="*/ 2122714 h 2253342"/>
                    <a:gd name="connsiteX71" fmla="*/ 1167620 w 1635827"/>
                    <a:gd name="connsiteY71" fmla="*/ 2090057 h 2253342"/>
                    <a:gd name="connsiteX72" fmla="*/ 1222049 w 1635827"/>
                    <a:gd name="connsiteY72" fmla="*/ 2035628 h 2253342"/>
                    <a:gd name="connsiteX73" fmla="*/ 1287363 w 1635827"/>
                    <a:gd name="connsiteY73" fmla="*/ 1970314 h 2253342"/>
                    <a:gd name="connsiteX74" fmla="*/ 1330906 w 1635827"/>
                    <a:gd name="connsiteY74" fmla="*/ 1905000 h 2253342"/>
                    <a:gd name="connsiteX75" fmla="*/ 1374449 w 1635827"/>
                    <a:gd name="connsiteY75" fmla="*/ 1839685 h 2253342"/>
                    <a:gd name="connsiteX76" fmla="*/ 1396220 w 1635827"/>
                    <a:gd name="connsiteY76" fmla="*/ 1807028 h 2253342"/>
                    <a:gd name="connsiteX77" fmla="*/ 1472420 w 1635827"/>
                    <a:gd name="connsiteY77" fmla="*/ 1730828 h 2253342"/>
                    <a:gd name="connsiteX78" fmla="*/ 1494192 w 1635827"/>
                    <a:gd name="connsiteY78" fmla="*/ 1709057 h 2253342"/>
                    <a:gd name="connsiteX79" fmla="*/ 1515963 w 1635827"/>
                    <a:gd name="connsiteY79" fmla="*/ 1676400 h 2253342"/>
                    <a:gd name="connsiteX80" fmla="*/ 1537735 w 1635827"/>
                    <a:gd name="connsiteY80" fmla="*/ 1654628 h 2253342"/>
                    <a:gd name="connsiteX81" fmla="*/ 1581277 w 1635827"/>
                    <a:gd name="connsiteY81" fmla="*/ 1578428 h 2253342"/>
                    <a:gd name="connsiteX82" fmla="*/ 1635706 w 1635827"/>
                    <a:gd name="connsiteY82" fmla="*/ 1513114 h 2253342"/>
                    <a:gd name="connsiteX83" fmla="*/ 1603526 w 1635827"/>
                    <a:gd name="connsiteY83" fmla="*/ 1369769 h 2253342"/>
                    <a:gd name="connsiteX0" fmla="*/ 1596230 w 1603532"/>
                    <a:gd name="connsiteY0" fmla="*/ 1183019 h 2253342"/>
                    <a:gd name="connsiteX1" fmla="*/ 1603049 w 1603532"/>
                    <a:gd name="connsiteY1" fmla="*/ 957942 h 2253342"/>
                    <a:gd name="connsiteX2" fmla="*/ 1581277 w 1603532"/>
                    <a:gd name="connsiteY2" fmla="*/ 936171 h 2253342"/>
                    <a:gd name="connsiteX3" fmla="*/ 1548620 w 1603532"/>
                    <a:gd name="connsiteY3" fmla="*/ 881742 h 2253342"/>
                    <a:gd name="connsiteX4" fmla="*/ 1483306 w 1603532"/>
                    <a:gd name="connsiteY4" fmla="*/ 783771 h 2253342"/>
                    <a:gd name="connsiteX5" fmla="*/ 1461535 w 1603532"/>
                    <a:gd name="connsiteY5" fmla="*/ 751114 h 2253342"/>
                    <a:gd name="connsiteX6" fmla="*/ 1451394 w 1603532"/>
                    <a:gd name="connsiteY6" fmla="*/ 696685 h 2253342"/>
                    <a:gd name="connsiteX7" fmla="*/ 1440757 w 1603532"/>
                    <a:gd name="connsiteY7" fmla="*/ 653142 h 2253342"/>
                    <a:gd name="connsiteX8" fmla="*/ 1424305 w 1603532"/>
                    <a:gd name="connsiteY8" fmla="*/ 620485 h 2253342"/>
                    <a:gd name="connsiteX9" fmla="*/ 1341792 w 1603532"/>
                    <a:gd name="connsiteY9" fmla="*/ 544285 h 2253342"/>
                    <a:gd name="connsiteX10" fmla="*/ 1320020 w 1603532"/>
                    <a:gd name="connsiteY10" fmla="*/ 478971 h 2253342"/>
                    <a:gd name="connsiteX11" fmla="*/ 1309135 w 1603532"/>
                    <a:gd name="connsiteY11" fmla="*/ 446314 h 2253342"/>
                    <a:gd name="connsiteX12" fmla="*/ 1254706 w 1603532"/>
                    <a:gd name="connsiteY12" fmla="*/ 391885 h 2253342"/>
                    <a:gd name="connsiteX13" fmla="*/ 1200277 w 1603532"/>
                    <a:gd name="connsiteY13" fmla="*/ 337457 h 2253342"/>
                    <a:gd name="connsiteX14" fmla="*/ 1178506 w 1603532"/>
                    <a:gd name="connsiteY14" fmla="*/ 315685 h 2253342"/>
                    <a:gd name="connsiteX15" fmla="*/ 1113192 w 1603532"/>
                    <a:gd name="connsiteY15" fmla="*/ 293914 h 2253342"/>
                    <a:gd name="connsiteX16" fmla="*/ 1080535 w 1603532"/>
                    <a:gd name="connsiteY16" fmla="*/ 283028 h 2253342"/>
                    <a:gd name="connsiteX17" fmla="*/ 1004335 w 1603532"/>
                    <a:gd name="connsiteY17" fmla="*/ 261257 h 2253342"/>
                    <a:gd name="connsiteX18" fmla="*/ 949906 w 1603532"/>
                    <a:gd name="connsiteY18" fmla="*/ 217714 h 2253342"/>
                    <a:gd name="connsiteX19" fmla="*/ 895477 w 1603532"/>
                    <a:gd name="connsiteY19" fmla="*/ 174171 h 2253342"/>
                    <a:gd name="connsiteX20" fmla="*/ 862820 w 1603532"/>
                    <a:gd name="connsiteY20" fmla="*/ 163285 h 2253342"/>
                    <a:gd name="connsiteX21" fmla="*/ 830163 w 1603532"/>
                    <a:gd name="connsiteY21" fmla="*/ 141514 h 2253342"/>
                    <a:gd name="connsiteX22" fmla="*/ 797506 w 1603532"/>
                    <a:gd name="connsiteY22" fmla="*/ 130628 h 2253342"/>
                    <a:gd name="connsiteX23" fmla="*/ 699535 w 1603532"/>
                    <a:gd name="connsiteY23" fmla="*/ 76200 h 2253342"/>
                    <a:gd name="connsiteX24" fmla="*/ 645106 w 1603532"/>
                    <a:gd name="connsiteY24" fmla="*/ 32657 h 2253342"/>
                    <a:gd name="connsiteX25" fmla="*/ 503592 w 1603532"/>
                    <a:gd name="connsiteY25" fmla="*/ 0 h 2253342"/>
                    <a:gd name="connsiteX26" fmla="*/ 351192 w 1603532"/>
                    <a:gd name="connsiteY26" fmla="*/ 21771 h 2253342"/>
                    <a:gd name="connsiteX27" fmla="*/ 329420 w 1603532"/>
                    <a:gd name="connsiteY27" fmla="*/ 43542 h 2253342"/>
                    <a:gd name="connsiteX28" fmla="*/ 296763 w 1603532"/>
                    <a:gd name="connsiteY28" fmla="*/ 97971 h 2253342"/>
                    <a:gd name="connsiteX29" fmla="*/ 285877 w 1603532"/>
                    <a:gd name="connsiteY29" fmla="*/ 130628 h 2253342"/>
                    <a:gd name="connsiteX30" fmla="*/ 264106 w 1603532"/>
                    <a:gd name="connsiteY30" fmla="*/ 163285 h 2253342"/>
                    <a:gd name="connsiteX31" fmla="*/ 253220 w 1603532"/>
                    <a:gd name="connsiteY31" fmla="*/ 217714 h 2253342"/>
                    <a:gd name="connsiteX32" fmla="*/ 242335 w 1603532"/>
                    <a:gd name="connsiteY32" fmla="*/ 250371 h 2253342"/>
                    <a:gd name="connsiteX33" fmla="*/ 231449 w 1603532"/>
                    <a:gd name="connsiteY33" fmla="*/ 293914 h 2253342"/>
                    <a:gd name="connsiteX34" fmla="*/ 198792 w 1603532"/>
                    <a:gd name="connsiteY34" fmla="*/ 348342 h 2253342"/>
                    <a:gd name="connsiteX35" fmla="*/ 198792 w 1603532"/>
                    <a:gd name="connsiteY35" fmla="*/ 348342 h 2253342"/>
                    <a:gd name="connsiteX36" fmla="*/ 111706 w 1603532"/>
                    <a:gd name="connsiteY36" fmla="*/ 457200 h 2253342"/>
                    <a:gd name="connsiteX37" fmla="*/ 100820 w 1603532"/>
                    <a:gd name="connsiteY37" fmla="*/ 489857 h 2253342"/>
                    <a:gd name="connsiteX38" fmla="*/ 68163 w 1603532"/>
                    <a:gd name="connsiteY38" fmla="*/ 511628 h 2253342"/>
                    <a:gd name="connsiteX39" fmla="*/ 46392 w 1603532"/>
                    <a:gd name="connsiteY39" fmla="*/ 533400 h 2253342"/>
                    <a:gd name="connsiteX40" fmla="*/ 32438 w 1603532"/>
                    <a:gd name="connsiteY40" fmla="*/ 700523 h 2253342"/>
                    <a:gd name="connsiteX41" fmla="*/ 13131 w 1603532"/>
                    <a:gd name="connsiteY41" fmla="*/ 803154 h 2253342"/>
                    <a:gd name="connsiteX42" fmla="*/ 1532 w 1603532"/>
                    <a:gd name="connsiteY42" fmla="*/ 877906 h 2253342"/>
                    <a:gd name="connsiteX43" fmla="*/ 12417 w 1603532"/>
                    <a:gd name="connsiteY43" fmla="*/ 1023257 h 2253342"/>
                    <a:gd name="connsiteX44" fmla="*/ 5107 w 1603532"/>
                    <a:gd name="connsiteY44" fmla="*/ 1141777 h 2253342"/>
                    <a:gd name="connsiteX45" fmla="*/ 2849 w 1603532"/>
                    <a:gd name="connsiteY45" fmla="*/ 1251857 h 2253342"/>
                    <a:gd name="connsiteX46" fmla="*/ 46392 w 1603532"/>
                    <a:gd name="connsiteY46" fmla="*/ 1306285 h 2253342"/>
                    <a:gd name="connsiteX47" fmla="*/ 57277 w 1603532"/>
                    <a:gd name="connsiteY47" fmla="*/ 1338942 h 2253342"/>
                    <a:gd name="connsiteX48" fmla="*/ 35506 w 1603532"/>
                    <a:gd name="connsiteY48" fmla="*/ 1534885 h 2253342"/>
                    <a:gd name="connsiteX49" fmla="*/ 24620 w 1603532"/>
                    <a:gd name="connsiteY49" fmla="*/ 1567542 h 2253342"/>
                    <a:gd name="connsiteX50" fmla="*/ 35506 w 1603532"/>
                    <a:gd name="connsiteY50" fmla="*/ 1709057 h 2253342"/>
                    <a:gd name="connsiteX51" fmla="*/ 57277 w 1603532"/>
                    <a:gd name="connsiteY51" fmla="*/ 1741714 h 2253342"/>
                    <a:gd name="connsiteX52" fmla="*/ 100820 w 1603532"/>
                    <a:gd name="connsiteY52" fmla="*/ 1785257 h 2253342"/>
                    <a:gd name="connsiteX53" fmla="*/ 122592 w 1603532"/>
                    <a:gd name="connsiteY53" fmla="*/ 1807028 h 2253342"/>
                    <a:gd name="connsiteX54" fmla="*/ 144363 w 1603532"/>
                    <a:gd name="connsiteY54" fmla="*/ 1828800 h 2253342"/>
                    <a:gd name="connsiteX55" fmla="*/ 177020 w 1603532"/>
                    <a:gd name="connsiteY55" fmla="*/ 1850571 h 2253342"/>
                    <a:gd name="connsiteX56" fmla="*/ 220563 w 1603532"/>
                    <a:gd name="connsiteY56" fmla="*/ 1905000 h 2253342"/>
                    <a:gd name="connsiteX57" fmla="*/ 242335 w 1603532"/>
                    <a:gd name="connsiteY57" fmla="*/ 1937657 h 2253342"/>
                    <a:gd name="connsiteX58" fmla="*/ 318535 w 1603532"/>
                    <a:gd name="connsiteY58" fmla="*/ 2002971 h 2253342"/>
                    <a:gd name="connsiteX59" fmla="*/ 405620 w 1603532"/>
                    <a:gd name="connsiteY59" fmla="*/ 2079171 h 2253342"/>
                    <a:gd name="connsiteX60" fmla="*/ 427392 w 1603532"/>
                    <a:gd name="connsiteY60" fmla="*/ 2100942 h 2253342"/>
                    <a:gd name="connsiteX61" fmla="*/ 492706 w 1603532"/>
                    <a:gd name="connsiteY61" fmla="*/ 2122714 h 2253342"/>
                    <a:gd name="connsiteX62" fmla="*/ 525363 w 1603532"/>
                    <a:gd name="connsiteY62" fmla="*/ 2133600 h 2253342"/>
                    <a:gd name="connsiteX63" fmla="*/ 601563 w 1603532"/>
                    <a:gd name="connsiteY63" fmla="*/ 2177142 h 2253342"/>
                    <a:gd name="connsiteX64" fmla="*/ 699535 w 1603532"/>
                    <a:gd name="connsiteY64" fmla="*/ 2198914 h 2253342"/>
                    <a:gd name="connsiteX65" fmla="*/ 786620 w 1603532"/>
                    <a:gd name="connsiteY65" fmla="*/ 2220685 h 2253342"/>
                    <a:gd name="connsiteX66" fmla="*/ 851935 w 1603532"/>
                    <a:gd name="connsiteY66" fmla="*/ 2242457 h 2253342"/>
                    <a:gd name="connsiteX67" fmla="*/ 884592 w 1603532"/>
                    <a:gd name="connsiteY67" fmla="*/ 2253342 h 2253342"/>
                    <a:gd name="connsiteX68" fmla="*/ 1026106 w 1603532"/>
                    <a:gd name="connsiteY68" fmla="*/ 2242457 h 2253342"/>
                    <a:gd name="connsiteX69" fmla="*/ 1091420 w 1603532"/>
                    <a:gd name="connsiteY69" fmla="*/ 2177142 h 2253342"/>
                    <a:gd name="connsiteX70" fmla="*/ 1145849 w 1603532"/>
                    <a:gd name="connsiteY70" fmla="*/ 2122714 h 2253342"/>
                    <a:gd name="connsiteX71" fmla="*/ 1167620 w 1603532"/>
                    <a:gd name="connsiteY71" fmla="*/ 2090057 h 2253342"/>
                    <a:gd name="connsiteX72" fmla="*/ 1222049 w 1603532"/>
                    <a:gd name="connsiteY72" fmla="*/ 2035628 h 2253342"/>
                    <a:gd name="connsiteX73" fmla="*/ 1287363 w 1603532"/>
                    <a:gd name="connsiteY73" fmla="*/ 1970314 h 2253342"/>
                    <a:gd name="connsiteX74" fmla="*/ 1330906 w 1603532"/>
                    <a:gd name="connsiteY74" fmla="*/ 1905000 h 2253342"/>
                    <a:gd name="connsiteX75" fmla="*/ 1374449 w 1603532"/>
                    <a:gd name="connsiteY75" fmla="*/ 1839685 h 2253342"/>
                    <a:gd name="connsiteX76" fmla="*/ 1396220 w 1603532"/>
                    <a:gd name="connsiteY76" fmla="*/ 1807028 h 2253342"/>
                    <a:gd name="connsiteX77" fmla="*/ 1472420 w 1603532"/>
                    <a:gd name="connsiteY77" fmla="*/ 1730828 h 2253342"/>
                    <a:gd name="connsiteX78" fmla="*/ 1494192 w 1603532"/>
                    <a:gd name="connsiteY78" fmla="*/ 1709057 h 2253342"/>
                    <a:gd name="connsiteX79" fmla="*/ 1515963 w 1603532"/>
                    <a:gd name="connsiteY79" fmla="*/ 1676400 h 2253342"/>
                    <a:gd name="connsiteX80" fmla="*/ 1537735 w 1603532"/>
                    <a:gd name="connsiteY80" fmla="*/ 1654628 h 2253342"/>
                    <a:gd name="connsiteX81" fmla="*/ 1581277 w 1603532"/>
                    <a:gd name="connsiteY81" fmla="*/ 1578428 h 2253342"/>
                    <a:gd name="connsiteX82" fmla="*/ 1603526 w 1603532"/>
                    <a:gd name="connsiteY82" fmla="*/ 1369769 h 2253342"/>
                    <a:gd name="connsiteX0" fmla="*/ 1596230 w 1603532"/>
                    <a:gd name="connsiteY0" fmla="*/ 1183019 h 2253342"/>
                    <a:gd name="connsiteX1" fmla="*/ 1603049 w 1603532"/>
                    <a:gd name="connsiteY1" fmla="*/ 957942 h 2253342"/>
                    <a:gd name="connsiteX2" fmla="*/ 1581277 w 1603532"/>
                    <a:gd name="connsiteY2" fmla="*/ 936171 h 2253342"/>
                    <a:gd name="connsiteX3" fmla="*/ 1548620 w 1603532"/>
                    <a:gd name="connsiteY3" fmla="*/ 881742 h 2253342"/>
                    <a:gd name="connsiteX4" fmla="*/ 1483306 w 1603532"/>
                    <a:gd name="connsiteY4" fmla="*/ 783771 h 2253342"/>
                    <a:gd name="connsiteX5" fmla="*/ 1461535 w 1603532"/>
                    <a:gd name="connsiteY5" fmla="*/ 751114 h 2253342"/>
                    <a:gd name="connsiteX6" fmla="*/ 1451394 w 1603532"/>
                    <a:gd name="connsiteY6" fmla="*/ 696685 h 2253342"/>
                    <a:gd name="connsiteX7" fmla="*/ 1440757 w 1603532"/>
                    <a:gd name="connsiteY7" fmla="*/ 653142 h 2253342"/>
                    <a:gd name="connsiteX8" fmla="*/ 1424305 w 1603532"/>
                    <a:gd name="connsiteY8" fmla="*/ 620485 h 2253342"/>
                    <a:gd name="connsiteX9" fmla="*/ 1341792 w 1603532"/>
                    <a:gd name="connsiteY9" fmla="*/ 544285 h 2253342"/>
                    <a:gd name="connsiteX10" fmla="*/ 1320020 w 1603532"/>
                    <a:gd name="connsiteY10" fmla="*/ 478971 h 2253342"/>
                    <a:gd name="connsiteX11" fmla="*/ 1309135 w 1603532"/>
                    <a:gd name="connsiteY11" fmla="*/ 446314 h 2253342"/>
                    <a:gd name="connsiteX12" fmla="*/ 1254706 w 1603532"/>
                    <a:gd name="connsiteY12" fmla="*/ 391885 h 2253342"/>
                    <a:gd name="connsiteX13" fmla="*/ 1200277 w 1603532"/>
                    <a:gd name="connsiteY13" fmla="*/ 337457 h 2253342"/>
                    <a:gd name="connsiteX14" fmla="*/ 1178506 w 1603532"/>
                    <a:gd name="connsiteY14" fmla="*/ 315685 h 2253342"/>
                    <a:gd name="connsiteX15" fmla="*/ 1113192 w 1603532"/>
                    <a:gd name="connsiteY15" fmla="*/ 293914 h 2253342"/>
                    <a:gd name="connsiteX16" fmla="*/ 1080535 w 1603532"/>
                    <a:gd name="connsiteY16" fmla="*/ 283028 h 2253342"/>
                    <a:gd name="connsiteX17" fmla="*/ 1004335 w 1603532"/>
                    <a:gd name="connsiteY17" fmla="*/ 261257 h 2253342"/>
                    <a:gd name="connsiteX18" fmla="*/ 949906 w 1603532"/>
                    <a:gd name="connsiteY18" fmla="*/ 217714 h 2253342"/>
                    <a:gd name="connsiteX19" fmla="*/ 895477 w 1603532"/>
                    <a:gd name="connsiteY19" fmla="*/ 174171 h 2253342"/>
                    <a:gd name="connsiteX20" fmla="*/ 862820 w 1603532"/>
                    <a:gd name="connsiteY20" fmla="*/ 163285 h 2253342"/>
                    <a:gd name="connsiteX21" fmla="*/ 830163 w 1603532"/>
                    <a:gd name="connsiteY21" fmla="*/ 141514 h 2253342"/>
                    <a:gd name="connsiteX22" fmla="*/ 797506 w 1603532"/>
                    <a:gd name="connsiteY22" fmla="*/ 130628 h 2253342"/>
                    <a:gd name="connsiteX23" fmla="*/ 699535 w 1603532"/>
                    <a:gd name="connsiteY23" fmla="*/ 76200 h 2253342"/>
                    <a:gd name="connsiteX24" fmla="*/ 645106 w 1603532"/>
                    <a:gd name="connsiteY24" fmla="*/ 32657 h 2253342"/>
                    <a:gd name="connsiteX25" fmla="*/ 503592 w 1603532"/>
                    <a:gd name="connsiteY25" fmla="*/ 0 h 2253342"/>
                    <a:gd name="connsiteX26" fmla="*/ 351192 w 1603532"/>
                    <a:gd name="connsiteY26" fmla="*/ 21771 h 2253342"/>
                    <a:gd name="connsiteX27" fmla="*/ 329420 w 1603532"/>
                    <a:gd name="connsiteY27" fmla="*/ 43542 h 2253342"/>
                    <a:gd name="connsiteX28" fmla="*/ 296763 w 1603532"/>
                    <a:gd name="connsiteY28" fmla="*/ 97971 h 2253342"/>
                    <a:gd name="connsiteX29" fmla="*/ 285877 w 1603532"/>
                    <a:gd name="connsiteY29" fmla="*/ 130628 h 2253342"/>
                    <a:gd name="connsiteX30" fmla="*/ 264106 w 1603532"/>
                    <a:gd name="connsiteY30" fmla="*/ 163285 h 2253342"/>
                    <a:gd name="connsiteX31" fmla="*/ 253220 w 1603532"/>
                    <a:gd name="connsiteY31" fmla="*/ 217714 h 2253342"/>
                    <a:gd name="connsiteX32" fmla="*/ 242335 w 1603532"/>
                    <a:gd name="connsiteY32" fmla="*/ 250371 h 2253342"/>
                    <a:gd name="connsiteX33" fmla="*/ 231449 w 1603532"/>
                    <a:gd name="connsiteY33" fmla="*/ 293914 h 2253342"/>
                    <a:gd name="connsiteX34" fmla="*/ 198792 w 1603532"/>
                    <a:gd name="connsiteY34" fmla="*/ 348342 h 2253342"/>
                    <a:gd name="connsiteX35" fmla="*/ 198792 w 1603532"/>
                    <a:gd name="connsiteY35" fmla="*/ 348342 h 2253342"/>
                    <a:gd name="connsiteX36" fmla="*/ 111706 w 1603532"/>
                    <a:gd name="connsiteY36" fmla="*/ 457200 h 2253342"/>
                    <a:gd name="connsiteX37" fmla="*/ 100820 w 1603532"/>
                    <a:gd name="connsiteY37" fmla="*/ 489857 h 2253342"/>
                    <a:gd name="connsiteX38" fmla="*/ 68163 w 1603532"/>
                    <a:gd name="connsiteY38" fmla="*/ 511628 h 2253342"/>
                    <a:gd name="connsiteX39" fmla="*/ 46392 w 1603532"/>
                    <a:gd name="connsiteY39" fmla="*/ 533400 h 2253342"/>
                    <a:gd name="connsiteX40" fmla="*/ 32438 w 1603532"/>
                    <a:gd name="connsiteY40" fmla="*/ 700523 h 2253342"/>
                    <a:gd name="connsiteX41" fmla="*/ 13131 w 1603532"/>
                    <a:gd name="connsiteY41" fmla="*/ 803154 h 2253342"/>
                    <a:gd name="connsiteX42" fmla="*/ 1532 w 1603532"/>
                    <a:gd name="connsiteY42" fmla="*/ 877906 h 2253342"/>
                    <a:gd name="connsiteX43" fmla="*/ 12417 w 1603532"/>
                    <a:gd name="connsiteY43" fmla="*/ 1023257 h 2253342"/>
                    <a:gd name="connsiteX44" fmla="*/ 5107 w 1603532"/>
                    <a:gd name="connsiteY44" fmla="*/ 1141777 h 2253342"/>
                    <a:gd name="connsiteX45" fmla="*/ 2849 w 1603532"/>
                    <a:gd name="connsiteY45" fmla="*/ 1251857 h 2253342"/>
                    <a:gd name="connsiteX46" fmla="*/ 46392 w 1603532"/>
                    <a:gd name="connsiteY46" fmla="*/ 1306285 h 2253342"/>
                    <a:gd name="connsiteX47" fmla="*/ 57277 w 1603532"/>
                    <a:gd name="connsiteY47" fmla="*/ 1338942 h 2253342"/>
                    <a:gd name="connsiteX48" fmla="*/ 35506 w 1603532"/>
                    <a:gd name="connsiteY48" fmla="*/ 1534885 h 2253342"/>
                    <a:gd name="connsiteX49" fmla="*/ 24620 w 1603532"/>
                    <a:gd name="connsiteY49" fmla="*/ 1567542 h 2253342"/>
                    <a:gd name="connsiteX50" fmla="*/ 35506 w 1603532"/>
                    <a:gd name="connsiteY50" fmla="*/ 1709057 h 2253342"/>
                    <a:gd name="connsiteX51" fmla="*/ 57277 w 1603532"/>
                    <a:gd name="connsiteY51" fmla="*/ 1741714 h 2253342"/>
                    <a:gd name="connsiteX52" fmla="*/ 100820 w 1603532"/>
                    <a:gd name="connsiteY52" fmla="*/ 1785257 h 2253342"/>
                    <a:gd name="connsiteX53" fmla="*/ 122592 w 1603532"/>
                    <a:gd name="connsiteY53" fmla="*/ 1807028 h 2253342"/>
                    <a:gd name="connsiteX54" fmla="*/ 144363 w 1603532"/>
                    <a:gd name="connsiteY54" fmla="*/ 1828800 h 2253342"/>
                    <a:gd name="connsiteX55" fmla="*/ 177020 w 1603532"/>
                    <a:gd name="connsiteY55" fmla="*/ 1850571 h 2253342"/>
                    <a:gd name="connsiteX56" fmla="*/ 220563 w 1603532"/>
                    <a:gd name="connsiteY56" fmla="*/ 1905000 h 2253342"/>
                    <a:gd name="connsiteX57" fmla="*/ 242335 w 1603532"/>
                    <a:gd name="connsiteY57" fmla="*/ 1937657 h 2253342"/>
                    <a:gd name="connsiteX58" fmla="*/ 318535 w 1603532"/>
                    <a:gd name="connsiteY58" fmla="*/ 2002971 h 2253342"/>
                    <a:gd name="connsiteX59" fmla="*/ 405620 w 1603532"/>
                    <a:gd name="connsiteY59" fmla="*/ 2079171 h 2253342"/>
                    <a:gd name="connsiteX60" fmla="*/ 427392 w 1603532"/>
                    <a:gd name="connsiteY60" fmla="*/ 2100942 h 2253342"/>
                    <a:gd name="connsiteX61" fmla="*/ 492706 w 1603532"/>
                    <a:gd name="connsiteY61" fmla="*/ 2122714 h 2253342"/>
                    <a:gd name="connsiteX62" fmla="*/ 525363 w 1603532"/>
                    <a:gd name="connsiteY62" fmla="*/ 2133600 h 2253342"/>
                    <a:gd name="connsiteX63" fmla="*/ 601563 w 1603532"/>
                    <a:gd name="connsiteY63" fmla="*/ 2177142 h 2253342"/>
                    <a:gd name="connsiteX64" fmla="*/ 699535 w 1603532"/>
                    <a:gd name="connsiteY64" fmla="*/ 2198914 h 2253342"/>
                    <a:gd name="connsiteX65" fmla="*/ 786620 w 1603532"/>
                    <a:gd name="connsiteY65" fmla="*/ 2220685 h 2253342"/>
                    <a:gd name="connsiteX66" fmla="*/ 851935 w 1603532"/>
                    <a:gd name="connsiteY66" fmla="*/ 2242457 h 2253342"/>
                    <a:gd name="connsiteX67" fmla="*/ 884592 w 1603532"/>
                    <a:gd name="connsiteY67" fmla="*/ 2253342 h 2253342"/>
                    <a:gd name="connsiteX68" fmla="*/ 1026106 w 1603532"/>
                    <a:gd name="connsiteY68" fmla="*/ 2242457 h 2253342"/>
                    <a:gd name="connsiteX69" fmla="*/ 1091420 w 1603532"/>
                    <a:gd name="connsiteY69" fmla="*/ 2177142 h 2253342"/>
                    <a:gd name="connsiteX70" fmla="*/ 1145849 w 1603532"/>
                    <a:gd name="connsiteY70" fmla="*/ 2122714 h 2253342"/>
                    <a:gd name="connsiteX71" fmla="*/ 1167620 w 1603532"/>
                    <a:gd name="connsiteY71" fmla="*/ 2090057 h 2253342"/>
                    <a:gd name="connsiteX72" fmla="*/ 1222049 w 1603532"/>
                    <a:gd name="connsiteY72" fmla="*/ 2035628 h 2253342"/>
                    <a:gd name="connsiteX73" fmla="*/ 1287363 w 1603532"/>
                    <a:gd name="connsiteY73" fmla="*/ 1970314 h 2253342"/>
                    <a:gd name="connsiteX74" fmla="*/ 1330906 w 1603532"/>
                    <a:gd name="connsiteY74" fmla="*/ 1905000 h 2253342"/>
                    <a:gd name="connsiteX75" fmla="*/ 1374449 w 1603532"/>
                    <a:gd name="connsiteY75" fmla="*/ 1839685 h 2253342"/>
                    <a:gd name="connsiteX76" fmla="*/ 1396220 w 1603532"/>
                    <a:gd name="connsiteY76" fmla="*/ 1807028 h 2253342"/>
                    <a:gd name="connsiteX77" fmla="*/ 1472420 w 1603532"/>
                    <a:gd name="connsiteY77" fmla="*/ 1730828 h 2253342"/>
                    <a:gd name="connsiteX78" fmla="*/ 1494192 w 1603532"/>
                    <a:gd name="connsiteY78" fmla="*/ 1709057 h 2253342"/>
                    <a:gd name="connsiteX79" fmla="*/ 1515963 w 1603532"/>
                    <a:gd name="connsiteY79" fmla="*/ 1676400 h 2253342"/>
                    <a:gd name="connsiteX80" fmla="*/ 1537735 w 1603532"/>
                    <a:gd name="connsiteY80" fmla="*/ 1654628 h 2253342"/>
                    <a:gd name="connsiteX81" fmla="*/ 1497759 w 1603532"/>
                    <a:gd name="connsiteY81" fmla="*/ 1571066 h 2253342"/>
                    <a:gd name="connsiteX82" fmla="*/ 1603526 w 1603532"/>
                    <a:gd name="connsiteY82" fmla="*/ 1369769 h 2253342"/>
                    <a:gd name="connsiteX0" fmla="*/ 1596230 w 1603532"/>
                    <a:gd name="connsiteY0" fmla="*/ 1183019 h 2253342"/>
                    <a:gd name="connsiteX1" fmla="*/ 1603049 w 1603532"/>
                    <a:gd name="connsiteY1" fmla="*/ 957942 h 2253342"/>
                    <a:gd name="connsiteX2" fmla="*/ 1581277 w 1603532"/>
                    <a:gd name="connsiteY2" fmla="*/ 936171 h 2253342"/>
                    <a:gd name="connsiteX3" fmla="*/ 1548620 w 1603532"/>
                    <a:gd name="connsiteY3" fmla="*/ 881742 h 2253342"/>
                    <a:gd name="connsiteX4" fmla="*/ 1483306 w 1603532"/>
                    <a:gd name="connsiteY4" fmla="*/ 783771 h 2253342"/>
                    <a:gd name="connsiteX5" fmla="*/ 1461535 w 1603532"/>
                    <a:gd name="connsiteY5" fmla="*/ 751114 h 2253342"/>
                    <a:gd name="connsiteX6" fmla="*/ 1451394 w 1603532"/>
                    <a:gd name="connsiteY6" fmla="*/ 696685 h 2253342"/>
                    <a:gd name="connsiteX7" fmla="*/ 1440757 w 1603532"/>
                    <a:gd name="connsiteY7" fmla="*/ 653142 h 2253342"/>
                    <a:gd name="connsiteX8" fmla="*/ 1424305 w 1603532"/>
                    <a:gd name="connsiteY8" fmla="*/ 620485 h 2253342"/>
                    <a:gd name="connsiteX9" fmla="*/ 1341792 w 1603532"/>
                    <a:gd name="connsiteY9" fmla="*/ 544285 h 2253342"/>
                    <a:gd name="connsiteX10" fmla="*/ 1320020 w 1603532"/>
                    <a:gd name="connsiteY10" fmla="*/ 478971 h 2253342"/>
                    <a:gd name="connsiteX11" fmla="*/ 1309135 w 1603532"/>
                    <a:gd name="connsiteY11" fmla="*/ 446314 h 2253342"/>
                    <a:gd name="connsiteX12" fmla="*/ 1254706 w 1603532"/>
                    <a:gd name="connsiteY12" fmla="*/ 391885 h 2253342"/>
                    <a:gd name="connsiteX13" fmla="*/ 1200277 w 1603532"/>
                    <a:gd name="connsiteY13" fmla="*/ 337457 h 2253342"/>
                    <a:gd name="connsiteX14" fmla="*/ 1178506 w 1603532"/>
                    <a:gd name="connsiteY14" fmla="*/ 315685 h 2253342"/>
                    <a:gd name="connsiteX15" fmla="*/ 1113192 w 1603532"/>
                    <a:gd name="connsiteY15" fmla="*/ 293914 h 2253342"/>
                    <a:gd name="connsiteX16" fmla="*/ 1080535 w 1603532"/>
                    <a:gd name="connsiteY16" fmla="*/ 283028 h 2253342"/>
                    <a:gd name="connsiteX17" fmla="*/ 1004335 w 1603532"/>
                    <a:gd name="connsiteY17" fmla="*/ 261257 h 2253342"/>
                    <a:gd name="connsiteX18" fmla="*/ 949906 w 1603532"/>
                    <a:gd name="connsiteY18" fmla="*/ 217714 h 2253342"/>
                    <a:gd name="connsiteX19" fmla="*/ 895477 w 1603532"/>
                    <a:gd name="connsiteY19" fmla="*/ 174171 h 2253342"/>
                    <a:gd name="connsiteX20" fmla="*/ 862820 w 1603532"/>
                    <a:gd name="connsiteY20" fmla="*/ 163285 h 2253342"/>
                    <a:gd name="connsiteX21" fmla="*/ 830163 w 1603532"/>
                    <a:gd name="connsiteY21" fmla="*/ 141514 h 2253342"/>
                    <a:gd name="connsiteX22" fmla="*/ 797506 w 1603532"/>
                    <a:gd name="connsiteY22" fmla="*/ 130628 h 2253342"/>
                    <a:gd name="connsiteX23" fmla="*/ 699535 w 1603532"/>
                    <a:gd name="connsiteY23" fmla="*/ 76200 h 2253342"/>
                    <a:gd name="connsiteX24" fmla="*/ 645106 w 1603532"/>
                    <a:gd name="connsiteY24" fmla="*/ 32657 h 2253342"/>
                    <a:gd name="connsiteX25" fmla="*/ 503592 w 1603532"/>
                    <a:gd name="connsiteY25" fmla="*/ 0 h 2253342"/>
                    <a:gd name="connsiteX26" fmla="*/ 351192 w 1603532"/>
                    <a:gd name="connsiteY26" fmla="*/ 21771 h 2253342"/>
                    <a:gd name="connsiteX27" fmla="*/ 329420 w 1603532"/>
                    <a:gd name="connsiteY27" fmla="*/ 43542 h 2253342"/>
                    <a:gd name="connsiteX28" fmla="*/ 296763 w 1603532"/>
                    <a:gd name="connsiteY28" fmla="*/ 97971 h 2253342"/>
                    <a:gd name="connsiteX29" fmla="*/ 285877 w 1603532"/>
                    <a:gd name="connsiteY29" fmla="*/ 130628 h 2253342"/>
                    <a:gd name="connsiteX30" fmla="*/ 264106 w 1603532"/>
                    <a:gd name="connsiteY30" fmla="*/ 163285 h 2253342"/>
                    <a:gd name="connsiteX31" fmla="*/ 253220 w 1603532"/>
                    <a:gd name="connsiteY31" fmla="*/ 217714 h 2253342"/>
                    <a:gd name="connsiteX32" fmla="*/ 242335 w 1603532"/>
                    <a:gd name="connsiteY32" fmla="*/ 250371 h 2253342"/>
                    <a:gd name="connsiteX33" fmla="*/ 231449 w 1603532"/>
                    <a:gd name="connsiteY33" fmla="*/ 293914 h 2253342"/>
                    <a:gd name="connsiteX34" fmla="*/ 198792 w 1603532"/>
                    <a:gd name="connsiteY34" fmla="*/ 348342 h 2253342"/>
                    <a:gd name="connsiteX35" fmla="*/ 198792 w 1603532"/>
                    <a:gd name="connsiteY35" fmla="*/ 348342 h 2253342"/>
                    <a:gd name="connsiteX36" fmla="*/ 111706 w 1603532"/>
                    <a:gd name="connsiteY36" fmla="*/ 457200 h 2253342"/>
                    <a:gd name="connsiteX37" fmla="*/ 100820 w 1603532"/>
                    <a:gd name="connsiteY37" fmla="*/ 489857 h 2253342"/>
                    <a:gd name="connsiteX38" fmla="*/ 68163 w 1603532"/>
                    <a:gd name="connsiteY38" fmla="*/ 511628 h 2253342"/>
                    <a:gd name="connsiteX39" fmla="*/ 46392 w 1603532"/>
                    <a:gd name="connsiteY39" fmla="*/ 533400 h 2253342"/>
                    <a:gd name="connsiteX40" fmla="*/ 32438 w 1603532"/>
                    <a:gd name="connsiteY40" fmla="*/ 700523 h 2253342"/>
                    <a:gd name="connsiteX41" fmla="*/ 13131 w 1603532"/>
                    <a:gd name="connsiteY41" fmla="*/ 803154 h 2253342"/>
                    <a:gd name="connsiteX42" fmla="*/ 1532 w 1603532"/>
                    <a:gd name="connsiteY42" fmla="*/ 877906 h 2253342"/>
                    <a:gd name="connsiteX43" fmla="*/ 12417 w 1603532"/>
                    <a:gd name="connsiteY43" fmla="*/ 1023257 h 2253342"/>
                    <a:gd name="connsiteX44" fmla="*/ 5107 w 1603532"/>
                    <a:gd name="connsiteY44" fmla="*/ 1141777 h 2253342"/>
                    <a:gd name="connsiteX45" fmla="*/ 2849 w 1603532"/>
                    <a:gd name="connsiteY45" fmla="*/ 1251857 h 2253342"/>
                    <a:gd name="connsiteX46" fmla="*/ 46392 w 1603532"/>
                    <a:gd name="connsiteY46" fmla="*/ 1306285 h 2253342"/>
                    <a:gd name="connsiteX47" fmla="*/ 57277 w 1603532"/>
                    <a:gd name="connsiteY47" fmla="*/ 1338942 h 2253342"/>
                    <a:gd name="connsiteX48" fmla="*/ 35506 w 1603532"/>
                    <a:gd name="connsiteY48" fmla="*/ 1534885 h 2253342"/>
                    <a:gd name="connsiteX49" fmla="*/ 24620 w 1603532"/>
                    <a:gd name="connsiteY49" fmla="*/ 1567542 h 2253342"/>
                    <a:gd name="connsiteX50" fmla="*/ 35506 w 1603532"/>
                    <a:gd name="connsiteY50" fmla="*/ 1709057 h 2253342"/>
                    <a:gd name="connsiteX51" fmla="*/ 57277 w 1603532"/>
                    <a:gd name="connsiteY51" fmla="*/ 1741714 h 2253342"/>
                    <a:gd name="connsiteX52" fmla="*/ 100820 w 1603532"/>
                    <a:gd name="connsiteY52" fmla="*/ 1785257 h 2253342"/>
                    <a:gd name="connsiteX53" fmla="*/ 122592 w 1603532"/>
                    <a:gd name="connsiteY53" fmla="*/ 1807028 h 2253342"/>
                    <a:gd name="connsiteX54" fmla="*/ 144363 w 1603532"/>
                    <a:gd name="connsiteY54" fmla="*/ 1828800 h 2253342"/>
                    <a:gd name="connsiteX55" fmla="*/ 177020 w 1603532"/>
                    <a:gd name="connsiteY55" fmla="*/ 1850571 h 2253342"/>
                    <a:gd name="connsiteX56" fmla="*/ 220563 w 1603532"/>
                    <a:gd name="connsiteY56" fmla="*/ 1905000 h 2253342"/>
                    <a:gd name="connsiteX57" fmla="*/ 242335 w 1603532"/>
                    <a:gd name="connsiteY57" fmla="*/ 1937657 h 2253342"/>
                    <a:gd name="connsiteX58" fmla="*/ 318535 w 1603532"/>
                    <a:gd name="connsiteY58" fmla="*/ 2002971 h 2253342"/>
                    <a:gd name="connsiteX59" fmla="*/ 405620 w 1603532"/>
                    <a:gd name="connsiteY59" fmla="*/ 2079171 h 2253342"/>
                    <a:gd name="connsiteX60" fmla="*/ 427392 w 1603532"/>
                    <a:gd name="connsiteY60" fmla="*/ 2100942 h 2253342"/>
                    <a:gd name="connsiteX61" fmla="*/ 492706 w 1603532"/>
                    <a:gd name="connsiteY61" fmla="*/ 2122714 h 2253342"/>
                    <a:gd name="connsiteX62" fmla="*/ 525363 w 1603532"/>
                    <a:gd name="connsiteY62" fmla="*/ 2133600 h 2253342"/>
                    <a:gd name="connsiteX63" fmla="*/ 601563 w 1603532"/>
                    <a:gd name="connsiteY63" fmla="*/ 2177142 h 2253342"/>
                    <a:gd name="connsiteX64" fmla="*/ 699535 w 1603532"/>
                    <a:gd name="connsiteY64" fmla="*/ 2198914 h 2253342"/>
                    <a:gd name="connsiteX65" fmla="*/ 786620 w 1603532"/>
                    <a:gd name="connsiteY65" fmla="*/ 2220685 h 2253342"/>
                    <a:gd name="connsiteX66" fmla="*/ 851935 w 1603532"/>
                    <a:gd name="connsiteY66" fmla="*/ 2242457 h 2253342"/>
                    <a:gd name="connsiteX67" fmla="*/ 884592 w 1603532"/>
                    <a:gd name="connsiteY67" fmla="*/ 2253342 h 2253342"/>
                    <a:gd name="connsiteX68" fmla="*/ 1026106 w 1603532"/>
                    <a:gd name="connsiteY68" fmla="*/ 2242457 h 2253342"/>
                    <a:gd name="connsiteX69" fmla="*/ 1091420 w 1603532"/>
                    <a:gd name="connsiteY69" fmla="*/ 2177142 h 2253342"/>
                    <a:gd name="connsiteX70" fmla="*/ 1145849 w 1603532"/>
                    <a:gd name="connsiteY70" fmla="*/ 2122714 h 2253342"/>
                    <a:gd name="connsiteX71" fmla="*/ 1167620 w 1603532"/>
                    <a:gd name="connsiteY71" fmla="*/ 2090057 h 2253342"/>
                    <a:gd name="connsiteX72" fmla="*/ 1222049 w 1603532"/>
                    <a:gd name="connsiteY72" fmla="*/ 2035628 h 2253342"/>
                    <a:gd name="connsiteX73" fmla="*/ 1287363 w 1603532"/>
                    <a:gd name="connsiteY73" fmla="*/ 1970314 h 2253342"/>
                    <a:gd name="connsiteX74" fmla="*/ 1330906 w 1603532"/>
                    <a:gd name="connsiteY74" fmla="*/ 1905000 h 2253342"/>
                    <a:gd name="connsiteX75" fmla="*/ 1374449 w 1603532"/>
                    <a:gd name="connsiteY75" fmla="*/ 1839685 h 2253342"/>
                    <a:gd name="connsiteX76" fmla="*/ 1396220 w 1603532"/>
                    <a:gd name="connsiteY76" fmla="*/ 1807028 h 2253342"/>
                    <a:gd name="connsiteX77" fmla="*/ 1472420 w 1603532"/>
                    <a:gd name="connsiteY77" fmla="*/ 1730828 h 2253342"/>
                    <a:gd name="connsiteX78" fmla="*/ 1494192 w 1603532"/>
                    <a:gd name="connsiteY78" fmla="*/ 1709057 h 2253342"/>
                    <a:gd name="connsiteX79" fmla="*/ 1515963 w 1603532"/>
                    <a:gd name="connsiteY79" fmla="*/ 1676400 h 2253342"/>
                    <a:gd name="connsiteX80" fmla="*/ 1537735 w 1603532"/>
                    <a:gd name="connsiteY80" fmla="*/ 1654628 h 2253342"/>
                    <a:gd name="connsiteX81" fmla="*/ 1503327 w 1603532"/>
                    <a:gd name="connsiteY81" fmla="*/ 1475369 h 2253342"/>
                    <a:gd name="connsiteX82" fmla="*/ 1603526 w 1603532"/>
                    <a:gd name="connsiteY82" fmla="*/ 1369769 h 2253342"/>
                    <a:gd name="connsiteX0" fmla="*/ 1596230 w 1603532"/>
                    <a:gd name="connsiteY0" fmla="*/ 1183019 h 2253342"/>
                    <a:gd name="connsiteX1" fmla="*/ 1603049 w 1603532"/>
                    <a:gd name="connsiteY1" fmla="*/ 957942 h 2253342"/>
                    <a:gd name="connsiteX2" fmla="*/ 1581277 w 1603532"/>
                    <a:gd name="connsiteY2" fmla="*/ 936171 h 2253342"/>
                    <a:gd name="connsiteX3" fmla="*/ 1548620 w 1603532"/>
                    <a:gd name="connsiteY3" fmla="*/ 881742 h 2253342"/>
                    <a:gd name="connsiteX4" fmla="*/ 1483306 w 1603532"/>
                    <a:gd name="connsiteY4" fmla="*/ 783771 h 2253342"/>
                    <a:gd name="connsiteX5" fmla="*/ 1461535 w 1603532"/>
                    <a:gd name="connsiteY5" fmla="*/ 751114 h 2253342"/>
                    <a:gd name="connsiteX6" fmla="*/ 1451394 w 1603532"/>
                    <a:gd name="connsiteY6" fmla="*/ 696685 h 2253342"/>
                    <a:gd name="connsiteX7" fmla="*/ 1440757 w 1603532"/>
                    <a:gd name="connsiteY7" fmla="*/ 653142 h 2253342"/>
                    <a:gd name="connsiteX8" fmla="*/ 1424305 w 1603532"/>
                    <a:gd name="connsiteY8" fmla="*/ 620485 h 2253342"/>
                    <a:gd name="connsiteX9" fmla="*/ 1341792 w 1603532"/>
                    <a:gd name="connsiteY9" fmla="*/ 544285 h 2253342"/>
                    <a:gd name="connsiteX10" fmla="*/ 1320020 w 1603532"/>
                    <a:gd name="connsiteY10" fmla="*/ 478971 h 2253342"/>
                    <a:gd name="connsiteX11" fmla="*/ 1309135 w 1603532"/>
                    <a:gd name="connsiteY11" fmla="*/ 446314 h 2253342"/>
                    <a:gd name="connsiteX12" fmla="*/ 1254706 w 1603532"/>
                    <a:gd name="connsiteY12" fmla="*/ 391885 h 2253342"/>
                    <a:gd name="connsiteX13" fmla="*/ 1200277 w 1603532"/>
                    <a:gd name="connsiteY13" fmla="*/ 337457 h 2253342"/>
                    <a:gd name="connsiteX14" fmla="*/ 1178506 w 1603532"/>
                    <a:gd name="connsiteY14" fmla="*/ 315685 h 2253342"/>
                    <a:gd name="connsiteX15" fmla="*/ 1113192 w 1603532"/>
                    <a:gd name="connsiteY15" fmla="*/ 293914 h 2253342"/>
                    <a:gd name="connsiteX16" fmla="*/ 1080535 w 1603532"/>
                    <a:gd name="connsiteY16" fmla="*/ 283028 h 2253342"/>
                    <a:gd name="connsiteX17" fmla="*/ 1004335 w 1603532"/>
                    <a:gd name="connsiteY17" fmla="*/ 261257 h 2253342"/>
                    <a:gd name="connsiteX18" fmla="*/ 949906 w 1603532"/>
                    <a:gd name="connsiteY18" fmla="*/ 217714 h 2253342"/>
                    <a:gd name="connsiteX19" fmla="*/ 895477 w 1603532"/>
                    <a:gd name="connsiteY19" fmla="*/ 174171 h 2253342"/>
                    <a:gd name="connsiteX20" fmla="*/ 862820 w 1603532"/>
                    <a:gd name="connsiteY20" fmla="*/ 163285 h 2253342"/>
                    <a:gd name="connsiteX21" fmla="*/ 830163 w 1603532"/>
                    <a:gd name="connsiteY21" fmla="*/ 141514 h 2253342"/>
                    <a:gd name="connsiteX22" fmla="*/ 797506 w 1603532"/>
                    <a:gd name="connsiteY22" fmla="*/ 130628 h 2253342"/>
                    <a:gd name="connsiteX23" fmla="*/ 699535 w 1603532"/>
                    <a:gd name="connsiteY23" fmla="*/ 76200 h 2253342"/>
                    <a:gd name="connsiteX24" fmla="*/ 645106 w 1603532"/>
                    <a:gd name="connsiteY24" fmla="*/ 32657 h 2253342"/>
                    <a:gd name="connsiteX25" fmla="*/ 503592 w 1603532"/>
                    <a:gd name="connsiteY25" fmla="*/ 0 h 2253342"/>
                    <a:gd name="connsiteX26" fmla="*/ 351192 w 1603532"/>
                    <a:gd name="connsiteY26" fmla="*/ 21771 h 2253342"/>
                    <a:gd name="connsiteX27" fmla="*/ 329420 w 1603532"/>
                    <a:gd name="connsiteY27" fmla="*/ 43542 h 2253342"/>
                    <a:gd name="connsiteX28" fmla="*/ 296763 w 1603532"/>
                    <a:gd name="connsiteY28" fmla="*/ 97971 h 2253342"/>
                    <a:gd name="connsiteX29" fmla="*/ 285877 w 1603532"/>
                    <a:gd name="connsiteY29" fmla="*/ 130628 h 2253342"/>
                    <a:gd name="connsiteX30" fmla="*/ 264106 w 1603532"/>
                    <a:gd name="connsiteY30" fmla="*/ 163285 h 2253342"/>
                    <a:gd name="connsiteX31" fmla="*/ 253220 w 1603532"/>
                    <a:gd name="connsiteY31" fmla="*/ 217714 h 2253342"/>
                    <a:gd name="connsiteX32" fmla="*/ 242335 w 1603532"/>
                    <a:gd name="connsiteY32" fmla="*/ 250371 h 2253342"/>
                    <a:gd name="connsiteX33" fmla="*/ 231449 w 1603532"/>
                    <a:gd name="connsiteY33" fmla="*/ 293914 h 2253342"/>
                    <a:gd name="connsiteX34" fmla="*/ 198792 w 1603532"/>
                    <a:gd name="connsiteY34" fmla="*/ 348342 h 2253342"/>
                    <a:gd name="connsiteX35" fmla="*/ 198792 w 1603532"/>
                    <a:gd name="connsiteY35" fmla="*/ 348342 h 2253342"/>
                    <a:gd name="connsiteX36" fmla="*/ 111706 w 1603532"/>
                    <a:gd name="connsiteY36" fmla="*/ 457200 h 2253342"/>
                    <a:gd name="connsiteX37" fmla="*/ 100820 w 1603532"/>
                    <a:gd name="connsiteY37" fmla="*/ 489857 h 2253342"/>
                    <a:gd name="connsiteX38" fmla="*/ 68163 w 1603532"/>
                    <a:gd name="connsiteY38" fmla="*/ 511628 h 2253342"/>
                    <a:gd name="connsiteX39" fmla="*/ 46392 w 1603532"/>
                    <a:gd name="connsiteY39" fmla="*/ 533400 h 2253342"/>
                    <a:gd name="connsiteX40" fmla="*/ 32438 w 1603532"/>
                    <a:gd name="connsiteY40" fmla="*/ 700523 h 2253342"/>
                    <a:gd name="connsiteX41" fmla="*/ 13131 w 1603532"/>
                    <a:gd name="connsiteY41" fmla="*/ 803154 h 2253342"/>
                    <a:gd name="connsiteX42" fmla="*/ 1532 w 1603532"/>
                    <a:gd name="connsiteY42" fmla="*/ 877906 h 2253342"/>
                    <a:gd name="connsiteX43" fmla="*/ 12417 w 1603532"/>
                    <a:gd name="connsiteY43" fmla="*/ 1023257 h 2253342"/>
                    <a:gd name="connsiteX44" fmla="*/ 5107 w 1603532"/>
                    <a:gd name="connsiteY44" fmla="*/ 1141777 h 2253342"/>
                    <a:gd name="connsiteX45" fmla="*/ 2849 w 1603532"/>
                    <a:gd name="connsiteY45" fmla="*/ 1251857 h 2253342"/>
                    <a:gd name="connsiteX46" fmla="*/ 46392 w 1603532"/>
                    <a:gd name="connsiteY46" fmla="*/ 1306285 h 2253342"/>
                    <a:gd name="connsiteX47" fmla="*/ 57277 w 1603532"/>
                    <a:gd name="connsiteY47" fmla="*/ 1338942 h 2253342"/>
                    <a:gd name="connsiteX48" fmla="*/ 35506 w 1603532"/>
                    <a:gd name="connsiteY48" fmla="*/ 1534885 h 2253342"/>
                    <a:gd name="connsiteX49" fmla="*/ 24620 w 1603532"/>
                    <a:gd name="connsiteY49" fmla="*/ 1567542 h 2253342"/>
                    <a:gd name="connsiteX50" fmla="*/ 35506 w 1603532"/>
                    <a:gd name="connsiteY50" fmla="*/ 1709057 h 2253342"/>
                    <a:gd name="connsiteX51" fmla="*/ 57277 w 1603532"/>
                    <a:gd name="connsiteY51" fmla="*/ 1741714 h 2253342"/>
                    <a:gd name="connsiteX52" fmla="*/ 100820 w 1603532"/>
                    <a:gd name="connsiteY52" fmla="*/ 1785257 h 2253342"/>
                    <a:gd name="connsiteX53" fmla="*/ 122592 w 1603532"/>
                    <a:gd name="connsiteY53" fmla="*/ 1807028 h 2253342"/>
                    <a:gd name="connsiteX54" fmla="*/ 144363 w 1603532"/>
                    <a:gd name="connsiteY54" fmla="*/ 1828800 h 2253342"/>
                    <a:gd name="connsiteX55" fmla="*/ 177020 w 1603532"/>
                    <a:gd name="connsiteY55" fmla="*/ 1850571 h 2253342"/>
                    <a:gd name="connsiteX56" fmla="*/ 220563 w 1603532"/>
                    <a:gd name="connsiteY56" fmla="*/ 1905000 h 2253342"/>
                    <a:gd name="connsiteX57" fmla="*/ 242335 w 1603532"/>
                    <a:gd name="connsiteY57" fmla="*/ 1937657 h 2253342"/>
                    <a:gd name="connsiteX58" fmla="*/ 318535 w 1603532"/>
                    <a:gd name="connsiteY58" fmla="*/ 2002971 h 2253342"/>
                    <a:gd name="connsiteX59" fmla="*/ 405620 w 1603532"/>
                    <a:gd name="connsiteY59" fmla="*/ 2079171 h 2253342"/>
                    <a:gd name="connsiteX60" fmla="*/ 427392 w 1603532"/>
                    <a:gd name="connsiteY60" fmla="*/ 2100942 h 2253342"/>
                    <a:gd name="connsiteX61" fmla="*/ 492706 w 1603532"/>
                    <a:gd name="connsiteY61" fmla="*/ 2122714 h 2253342"/>
                    <a:gd name="connsiteX62" fmla="*/ 525363 w 1603532"/>
                    <a:gd name="connsiteY62" fmla="*/ 2133600 h 2253342"/>
                    <a:gd name="connsiteX63" fmla="*/ 601563 w 1603532"/>
                    <a:gd name="connsiteY63" fmla="*/ 2177142 h 2253342"/>
                    <a:gd name="connsiteX64" fmla="*/ 699535 w 1603532"/>
                    <a:gd name="connsiteY64" fmla="*/ 2198914 h 2253342"/>
                    <a:gd name="connsiteX65" fmla="*/ 786620 w 1603532"/>
                    <a:gd name="connsiteY65" fmla="*/ 2220685 h 2253342"/>
                    <a:gd name="connsiteX66" fmla="*/ 851935 w 1603532"/>
                    <a:gd name="connsiteY66" fmla="*/ 2242457 h 2253342"/>
                    <a:gd name="connsiteX67" fmla="*/ 884592 w 1603532"/>
                    <a:gd name="connsiteY67" fmla="*/ 2253342 h 2253342"/>
                    <a:gd name="connsiteX68" fmla="*/ 1026106 w 1603532"/>
                    <a:gd name="connsiteY68" fmla="*/ 2242457 h 2253342"/>
                    <a:gd name="connsiteX69" fmla="*/ 1091420 w 1603532"/>
                    <a:gd name="connsiteY69" fmla="*/ 2177142 h 2253342"/>
                    <a:gd name="connsiteX70" fmla="*/ 1145849 w 1603532"/>
                    <a:gd name="connsiteY70" fmla="*/ 2122714 h 2253342"/>
                    <a:gd name="connsiteX71" fmla="*/ 1167620 w 1603532"/>
                    <a:gd name="connsiteY71" fmla="*/ 2090057 h 2253342"/>
                    <a:gd name="connsiteX72" fmla="*/ 1222049 w 1603532"/>
                    <a:gd name="connsiteY72" fmla="*/ 2035628 h 2253342"/>
                    <a:gd name="connsiteX73" fmla="*/ 1287363 w 1603532"/>
                    <a:gd name="connsiteY73" fmla="*/ 1970314 h 2253342"/>
                    <a:gd name="connsiteX74" fmla="*/ 1330906 w 1603532"/>
                    <a:gd name="connsiteY74" fmla="*/ 1905000 h 2253342"/>
                    <a:gd name="connsiteX75" fmla="*/ 1374449 w 1603532"/>
                    <a:gd name="connsiteY75" fmla="*/ 1839685 h 2253342"/>
                    <a:gd name="connsiteX76" fmla="*/ 1396220 w 1603532"/>
                    <a:gd name="connsiteY76" fmla="*/ 1807028 h 2253342"/>
                    <a:gd name="connsiteX77" fmla="*/ 1472420 w 1603532"/>
                    <a:gd name="connsiteY77" fmla="*/ 1730828 h 2253342"/>
                    <a:gd name="connsiteX78" fmla="*/ 1494192 w 1603532"/>
                    <a:gd name="connsiteY78" fmla="*/ 1709057 h 2253342"/>
                    <a:gd name="connsiteX79" fmla="*/ 1515963 w 1603532"/>
                    <a:gd name="connsiteY79" fmla="*/ 1676400 h 2253342"/>
                    <a:gd name="connsiteX80" fmla="*/ 1503327 w 1603532"/>
                    <a:gd name="connsiteY80" fmla="*/ 1475369 h 2253342"/>
                    <a:gd name="connsiteX81" fmla="*/ 1603526 w 1603532"/>
                    <a:gd name="connsiteY81" fmla="*/ 1369769 h 2253342"/>
                    <a:gd name="connsiteX0" fmla="*/ 1596230 w 1603532"/>
                    <a:gd name="connsiteY0" fmla="*/ 1183019 h 2253342"/>
                    <a:gd name="connsiteX1" fmla="*/ 1603049 w 1603532"/>
                    <a:gd name="connsiteY1" fmla="*/ 957942 h 2253342"/>
                    <a:gd name="connsiteX2" fmla="*/ 1581277 w 1603532"/>
                    <a:gd name="connsiteY2" fmla="*/ 936171 h 2253342"/>
                    <a:gd name="connsiteX3" fmla="*/ 1548620 w 1603532"/>
                    <a:gd name="connsiteY3" fmla="*/ 881742 h 2253342"/>
                    <a:gd name="connsiteX4" fmla="*/ 1483306 w 1603532"/>
                    <a:gd name="connsiteY4" fmla="*/ 783771 h 2253342"/>
                    <a:gd name="connsiteX5" fmla="*/ 1461535 w 1603532"/>
                    <a:gd name="connsiteY5" fmla="*/ 751114 h 2253342"/>
                    <a:gd name="connsiteX6" fmla="*/ 1451394 w 1603532"/>
                    <a:gd name="connsiteY6" fmla="*/ 696685 h 2253342"/>
                    <a:gd name="connsiteX7" fmla="*/ 1440757 w 1603532"/>
                    <a:gd name="connsiteY7" fmla="*/ 653142 h 2253342"/>
                    <a:gd name="connsiteX8" fmla="*/ 1424305 w 1603532"/>
                    <a:gd name="connsiteY8" fmla="*/ 620485 h 2253342"/>
                    <a:gd name="connsiteX9" fmla="*/ 1341792 w 1603532"/>
                    <a:gd name="connsiteY9" fmla="*/ 544285 h 2253342"/>
                    <a:gd name="connsiteX10" fmla="*/ 1320020 w 1603532"/>
                    <a:gd name="connsiteY10" fmla="*/ 478971 h 2253342"/>
                    <a:gd name="connsiteX11" fmla="*/ 1309135 w 1603532"/>
                    <a:gd name="connsiteY11" fmla="*/ 446314 h 2253342"/>
                    <a:gd name="connsiteX12" fmla="*/ 1254706 w 1603532"/>
                    <a:gd name="connsiteY12" fmla="*/ 391885 h 2253342"/>
                    <a:gd name="connsiteX13" fmla="*/ 1200277 w 1603532"/>
                    <a:gd name="connsiteY13" fmla="*/ 337457 h 2253342"/>
                    <a:gd name="connsiteX14" fmla="*/ 1178506 w 1603532"/>
                    <a:gd name="connsiteY14" fmla="*/ 315685 h 2253342"/>
                    <a:gd name="connsiteX15" fmla="*/ 1113192 w 1603532"/>
                    <a:gd name="connsiteY15" fmla="*/ 293914 h 2253342"/>
                    <a:gd name="connsiteX16" fmla="*/ 1080535 w 1603532"/>
                    <a:gd name="connsiteY16" fmla="*/ 283028 h 2253342"/>
                    <a:gd name="connsiteX17" fmla="*/ 1004335 w 1603532"/>
                    <a:gd name="connsiteY17" fmla="*/ 261257 h 2253342"/>
                    <a:gd name="connsiteX18" fmla="*/ 949906 w 1603532"/>
                    <a:gd name="connsiteY18" fmla="*/ 217714 h 2253342"/>
                    <a:gd name="connsiteX19" fmla="*/ 895477 w 1603532"/>
                    <a:gd name="connsiteY19" fmla="*/ 174171 h 2253342"/>
                    <a:gd name="connsiteX20" fmla="*/ 862820 w 1603532"/>
                    <a:gd name="connsiteY20" fmla="*/ 163285 h 2253342"/>
                    <a:gd name="connsiteX21" fmla="*/ 830163 w 1603532"/>
                    <a:gd name="connsiteY21" fmla="*/ 141514 h 2253342"/>
                    <a:gd name="connsiteX22" fmla="*/ 797506 w 1603532"/>
                    <a:gd name="connsiteY22" fmla="*/ 130628 h 2253342"/>
                    <a:gd name="connsiteX23" fmla="*/ 699535 w 1603532"/>
                    <a:gd name="connsiteY23" fmla="*/ 76200 h 2253342"/>
                    <a:gd name="connsiteX24" fmla="*/ 645106 w 1603532"/>
                    <a:gd name="connsiteY24" fmla="*/ 32657 h 2253342"/>
                    <a:gd name="connsiteX25" fmla="*/ 503592 w 1603532"/>
                    <a:gd name="connsiteY25" fmla="*/ 0 h 2253342"/>
                    <a:gd name="connsiteX26" fmla="*/ 351192 w 1603532"/>
                    <a:gd name="connsiteY26" fmla="*/ 21771 h 2253342"/>
                    <a:gd name="connsiteX27" fmla="*/ 329420 w 1603532"/>
                    <a:gd name="connsiteY27" fmla="*/ 43542 h 2253342"/>
                    <a:gd name="connsiteX28" fmla="*/ 296763 w 1603532"/>
                    <a:gd name="connsiteY28" fmla="*/ 97971 h 2253342"/>
                    <a:gd name="connsiteX29" fmla="*/ 285877 w 1603532"/>
                    <a:gd name="connsiteY29" fmla="*/ 130628 h 2253342"/>
                    <a:gd name="connsiteX30" fmla="*/ 264106 w 1603532"/>
                    <a:gd name="connsiteY30" fmla="*/ 163285 h 2253342"/>
                    <a:gd name="connsiteX31" fmla="*/ 253220 w 1603532"/>
                    <a:gd name="connsiteY31" fmla="*/ 217714 h 2253342"/>
                    <a:gd name="connsiteX32" fmla="*/ 242335 w 1603532"/>
                    <a:gd name="connsiteY32" fmla="*/ 250371 h 2253342"/>
                    <a:gd name="connsiteX33" fmla="*/ 231449 w 1603532"/>
                    <a:gd name="connsiteY33" fmla="*/ 293914 h 2253342"/>
                    <a:gd name="connsiteX34" fmla="*/ 198792 w 1603532"/>
                    <a:gd name="connsiteY34" fmla="*/ 348342 h 2253342"/>
                    <a:gd name="connsiteX35" fmla="*/ 198792 w 1603532"/>
                    <a:gd name="connsiteY35" fmla="*/ 348342 h 2253342"/>
                    <a:gd name="connsiteX36" fmla="*/ 111706 w 1603532"/>
                    <a:gd name="connsiteY36" fmla="*/ 457200 h 2253342"/>
                    <a:gd name="connsiteX37" fmla="*/ 100820 w 1603532"/>
                    <a:gd name="connsiteY37" fmla="*/ 489857 h 2253342"/>
                    <a:gd name="connsiteX38" fmla="*/ 68163 w 1603532"/>
                    <a:gd name="connsiteY38" fmla="*/ 511628 h 2253342"/>
                    <a:gd name="connsiteX39" fmla="*/ 46392 w 1603532"/>
                    <a:gd name="connsiteY39" fmla="*/ 533400 h 2253342"/>
                    <a:gd name="connsiteX40" fmla="*/ 32438 w 1603532"/>
                    <a:gd name="connsiteY40" fmla="*/ 700523 h 2253342"/>
                    <a:gd name="connsiteX41" fmla="*/ 13131 w 1603532"/>
                    <a:gd name="connsiteY41" fmla="*/ 803154 h 2253342"/>
                    <a:gd name="connsiteX42" fmla="*/ 1532 w 1603532"/>
                    <a:gd name="connsiteY42" fmla="*/ 877906 h 2253342"/>
                    <a:gd name="connsiteX43" fmla="*/ 12417 w 1603532"/>
                    <a:gd name="connsiteY43" fmla="*/ 1023257 h 2253342"/>
                    <a:gd name="connsiteX44" fmla="*/ 5107 w 1603532"/>
                    <a:gd name="connsiteY44" fmla="*/ 1141777 h 2253342"/>
                    <a:gd name="connsiteX45" fmla="*/ 2849 w 1603532"/>
                    <a:gd name="connsiteY45" fmla="*/ 1251857 h 2253342"/>
                    <a:gd name="connsiteX46" fmla="*/ 46392 w 1603532"/>
                    <a:gd name="connsiteY46" fmla="*/ 1306285 h 2253342"/>
                    <a:gd name="connsiteX47" fmla="*/ 57277 w 1603532"/>
                    <a:gd name="connsiteY47" fmla="*/ 1338942 h 2253342"/>
                    <a:gd name="connsiteX48" fmla="*/ 35506 w 1603532"/>
                    <a:gd name="connsiteY48" fmla="*/ 1534885 h 2253342"/>
                    <a:gd name="connsiteX49" fmla="*/ 24620 w 1603532"/>
                    <a:gd name="connsiteY49" fmla="*/ 1567542 h 2253342"/>
                    <a:gd name="connsiteX50" fmla="*/ 35506 w 1603532"/>
                    <a:gd name="connsiteY50" fmla="*/ 1709057 h 2253342"/>
                    <a:gd name="connsiteX51" fmla="*/ 57277 w 1603532"/>
                    <a:gd name="connsiteY51" fmla="*/ 1741714 h 2253342"/>
                    <a:gd name="connsiteX52" fmla="*/ 100820 w 1603532"/>
                    <a:gd name="connsiteY52" fmla="*/ 1785257 h 2253342"/>
                    <a:gd name="connsiteX53" fmla="*/ 122592 w 1603532"/>
                    <a:gd name="connsiteY53" fmla="*/ 1807028 h 2253342"/>
                    <a:gd name="connsiteX54" fmla="*/ 144363 w 1603532"/>
                    <a:gd name="connsiteY54" fmla="*/ 1828800 h 2253342"/>
                    <a:gd name="connsiteX55" fmla="*/ 177020 w 1603532"/>
                    <a:gd name="connsiteY55" fmla="*/ 1850571 h 2253342"/>
                    <a:gd name="connsiteX56" fmla="*/ 220563 w 1603532"/>
                    <a:gd name="connsiteY56" fmla="*/ 1905000 h 2253342"/>
                    <a:gd name="connsiteX57" fmla="*/ 242335 w 1603532"/>
                    <a:gd name="connsiteY57" fmla="*/ 1937657 h 2253342"/>
                    <a:gd name="connsiteX58" fmla="*/ 318535 w 1603532"/>
                    <a:gd name="connsiteY58" fmla="*/ 2002971 h 2253342"/>
                    <a:gd name="connsiteX59" fmla="*/ 405620 w 1603532"/>
                    <a:gd name="connsiteY59" fmla="*/ 2079171 h 2253342"/>
                    <a:gd name="connsiteX60" fmla="*/ 427392 w 1603532"/>
                    <a:gd name="connsiteY60" fmla="*/ 2100942 h 2253342"/>
                    <a:gd name="connsiteX61" fmla="*/ 492706 w 1603532"/>
                    <a:gd name="connsiteY61" fmla="*/ 2122714 h 2253342"/>
                    <a:gd name="connsiteX62" fmla="*/ 525363 w 1603532"/>
                    <a:gd name="connsiteY62" fmla="*/ 2133600 h 2253342"/>
                    <a:gd name="connsiteX63" fmla="*/ 601563 w 1603532"/>
                    <a:gd name="connsiteY63" fmla="*/ 2177142 h 2253342"/>
                    <a:gd name="connsiteX64" fmla="*/ 699535 w 1603532"/>
                    <a:gd name="connsiteY64" fmla="*/ 2198914 h 2253342"/>
                    <a:gd name="connsiteX65" fmla="*/ 786620 w 1603532"/>
                    <a:gd name="connsiteY65" fmla="*/ 2220685 h 2253342"/>
                    <a:gd name="connsiteX66" fmla="*/ 851935 w 1603532"/>
                    <a:gd name="connsiteY66" fmla="*/ 2242457 h 2253342"/>
                    <a:gd name="connsiteX67" fmla="*/ 884592 w 1603532"/>
                    <a:gd name="connsiteY67" fmla="*/ 2253342 h 2253342"/>
                    <a:gd name="connsiteX68" fmla="*/ 1026106 w 1603532"/>
                    <a:gd name="connsiteY68" fmla="*/ 2242457 h 2253342"/>
                    <a:gd name="connsiteX69" fmla="*/ 1091420 w 1603532"/>
                    <a:gd name="connsiteY69" fmla="*/ 2177142 h 2253342"/>
                    <a:gd name="connsiteX70" fmla="*/ 1145849 w 1603532"/>
                    <a:gd name="connsiteY70" fmla="*/ 2122714 h 2253342"/>
                    <a:gd name="connsiteX71" fmla="*/ 1167620 w 1603532"/>
                    <a:gd name="connsiteY71" fmla="*/ 2090057 h 2253342"/>
                    <a:gd name="connsiteX72" fmla="*/ 1222049 w 1603532"/>
                    <a:gd name="connsiteY72" fmla="*/ 2035628 h 2253342"/>
                    <a:gd name="connsiteX73" fmla="*/ 1287363 w 1603532"/>
                    <a:gd name="connsiteY73" fmla="*/ 1970314 h 2253342"/>
                    <a:gd name="connsiteX74" fmla="*/ 1330906 w 1603532"/>
                    <a:gd name="connsiteY74" fmla="*/ 1905000 h 2253342"/>
                    <a:gd name="connsiteX75" fmla="*/ 1374449 w 1603532"/>
                    <a:gd name="connsiteY75" fmla="*/ 1839685 h 2253342"/>
                    <a:gd name="connsiteX76" fmla="*/ 1396220 w 1603532"/>
                    <a:gd name="connsiteY76" fmla="*/ 1807028 h 2253342"/>
                    <a:gd name="connsiteX77" fmla="*/ 1472420 w 1603532"/>
                    <a:gd name="connsiteY77" fmla="*/ 1730828 h 2253342"/>
                    <a:gd name="connsiteX78" fmla="*/ 1515963 w 1603532"/>
                    <a:gd name="connsiteY78" fmla="*/ 1676400 h 2253342"/>
                    <a:gd name="connsiteX79" fmla="*/ 1503327 w 1603532"/>
                    <a:gd name="connsiteY79" fmla="*/ 1475369 h 2253342"/>
                    <a:gd name="connsiteX80" fmla="*/ 1603526 w 1603532"/>
                    <a:gd name="connsiteY80" fmla="*/ 1369769 h 2253342"/>
                    <a:gd name="connsiteX0" fmla="*/ 1596230 w 1603532"/>
                    <a:gd name="connsiteY0" fmla="*/ 1183019 h 2253342"/>
                    <a:gd name="connsiteX1" fmla="*/ 1603049 w 1603532"/>
                    <a:gd name="connsiteY1" fmla="*/ 957942 h 2253342"/>
                    <a:gd name="connsiteX2" fmla="*/ 1581277 w 1603532"/>
                    <a:gd name="connsiteY2" fmla="*/ 936171 h 2253342"/>
                    <a:gd name="connsiteX3" fmla="*/ 1548620 w 1603532"/>
                    <a:gd name="connsiteY3" fmla="*/ 881742 h 2253342"/>
                    <a:gd name="connsiteX4" fmla="*/ 1483306 w 1603532"/>
                    <a:gd name="connsiteY4" fmla="*/ 783771 h 2253342"/>
                    <a:gd name="connsiteX5" fmla="*/ 1461535 w 1603532"/>
                    <a:gd name="connsiteY5" fmla="*/ 751114 h 2253342"/>
                    <a:gd name="connsiteX6" fmla="*/ 1451394 w 1603532"/>
                    <a:gd name="connsiteY6" fmla="*/ 696685 h 2253342"/>
                    <a:gd name="connsiteX7" fmla="*/ 1440757 w 1603532"/>
                    <a:gd name="connsiteY7" fmla="*/ 653142 h 2253342"/>
                    <a:gd name="connsiteX8" fmla="*/ 1424305 w 1603532"/>
                    <a:gd name="connsiteY8" fmla="*/ 620485 h 2253342"/>
                    <a:gd name="connsiteX9" fmla="*/ 1341792 w 1603532"/>
                    <a:gd name="connsiteY9" fmla="*/ 544285 h 2253342"/>
                    <a:gd name="connsiteX10" fmla="*/ 1320020 w 1603532"/>
                    <a:gd name="connsiteY10" fmla="*/ 478971 h 2253342"/>
                    <a:gd name="connsiteX11" fmla="*/ 1309135 w 1603532"/>
                    <a:gd name="connsiteY11" fmla="*/ 446314 h 2253342"/>
                    <a:gd name="connsiteX12" fmla="*/ 1254706 w 1603532"/>
                    <a:gd name="connsiteY12" fmla="*/ 391885 h 2253342"/>
                    <a:gd name="connsiteX13" fmla="*/ 1200277 w 1603532"/>
                    <a:gd name="connsiteY13" fmla="*/ 337457 h 2253342"/>
                    <a:gd name="connsiteX14" fmla="*/ 1178506 w 1603532"/>
                    <a:gd name="connsiteY14" fmla="*/ 315685 h 2253342"/>
                    <a:gd name="connsiteX15" fmla="*/ 1113192 w 1603532"/>
                    <a:gd name="connsiteY15" fmla="*/ 293914 h 2253342"/>
                    <a:gd name="connsiteX16" fmla="*/ 1080535 w 1603532"/>
                    <a:gd name="connsiteY16" fmla="*/ 283028 h 2253342"/>
                    <a:gd name="connsiteX17" fmla="*/ 1004335 w 1603532"/>
                    <a:gd name="connsiteY17" fmla="*/ 261257 h 2253342"/>
                    <a:gd name="connsiteX18" fmla="*/ 949906 w 1603532"/>
                    <a:gd name="connsiteY18" fmla="*/ 217714 h 2253342"/>
                    <a:gd name="connsiteX19" fmla="*/ 895477 w 1603532"/>
                    <a:gd name="connsiteY19" fmla="*/ 174171 h 2253342"/>
                    <a:gd name="connsiteX20" fmla="*/ 862820 w 1603532"/>
                    <a:gd name="connsiteY20" fmla="*/ 163285 h 2253342"/>
                    <a:gd name="connsiteX21" fmla="*/ 830163 w 1603532"/>
                    <a:gd name="connsiteY21" fmla="*/ 141514 h 2253342"/>
                    <a:gd name="connsiteX22" fmla="*/ 797506 w 1603532"/>
                    <a:gd name="connsiteY22" fmla="*/ 130628 h 2253342"/>
                    <a:gd name="connsiteX23" fmla="*/ 699535 w 1603532"/>
                    <a:gd name="connsiteY23" fmla="*/ 76200 h 2253342"/>
                    <a:gd name="connsiteX24" fmla="*/ 645106 w 1603532"/>
                    <a:gd name="connsiteY24" fmla="*/ 32657 h 2253342"/>
                    <a:gd name="connsiteX25" fmla="*/ 503592 w 1603532"/>
                    <a:gd name="connsiteY25" fmla="*/ 0 h 2253342"/>
                    <a:gd name="connsiteX26" fmla="*/ 351192 w 1603532"/>
                    <a:gd name="connsiteY26" fmla="*/ 21771 h 2253342"/>
                    <a:gd name="connsiteX27" fmla="*/ 329420 w 1603532"/>
                    <a:gd name="connsiteY27" fmla="*/ 43542 h 2253342"/>
                    <a:gd name="connsiteX28" fmla="*/ 296763 w 1603532"/>
                    <a:gd name="connsiteY28" fmla="*/ 97971 h 2253342"/>
                    <a:gd name="connsiteX29" fmla="*/ 285877 w 1603532"/>
                    <a:gd name="connsiteY29" fmla="*/ 130628 h 2253342"/>
                    <a:gd name="connsiteX30" fmla="*/ 264106 w 1603532"/>
                    <a:gd name="connsiteY30" fmla="*/ 163285 h 2253342"/>
                    <a:gd name="connsiteX31" fmla="*/ 253220 w 1603532"/>
                    <a:gd name="connsiteY31" fmla="*/ 217714 h 2253342"/>
                    <a:gd name="connsiteX32" fmla="*/ 242335 w 1603532"/>
                    <a:gd name="connsiteY32" fmla="*/ 250371 h 2253342"/>
                    <a:gd name="connsiteX33" fmla="*/ 231449 w 1603532"/>
                    <a:gd name="connsiteY33" fmla="*/ 293914 h 2253342"/>
                    <a:gd name="connsiteX34" fmla="*/ 198792 w 1603532"/>
                    <a:gd name="connsiteY34" fmla="*/ 348342 h 2253342"/>
                    <a:gd name="connsiteX35" fmla="*/ 198792 w 1603532"/>
                    <a:gd name="connsiteY35" fmla="*/ 348342 h 2253342"/>
                    <a:gd name="connsiteX36" fmla="*/ 111706 w 1603532"/>
                    <a:gd name="connsiteY36" fmla="*/ 457200 h 2253342"/>
                    <a:gd name="connsiteX37" fmla="*/ 100820 w 1603532"/>
                    <a:gd name="connsiteY37" fmla="*/ 489857 h 2253342"/>
                    <a:gd name="connsiteX38" fmla="*/ 68163 w 1603532"/>
                    <a:gd name="connsiteY38" fmla="*/ 511628 h 2253342"/>
                    <a:gd name="connsiteX39" fmla="*/ 46392 w 1603532"/>
                    <a:gd name="connsiteY39" fmla="*/ 533400 h 2253342"/>
                    <a:gd name="connsiteX40" fmla="*/ 32438 w 1603532"/>
                    <a:gd name="connsiteY40" fmla="*/ 700523 h 2253342"/>
                    <a:gd name="connsiteX41" fmla="*/ 13131 w 1603532"/>
                    <a:gd name="connsiteY41" fmla="*/ 803154 h 2253342"/>
                    <a:gd name="connsiteX42" fmla="*/ 1532 w 1603532"/>
                    <a:gd name="connsiteY42" fmla="*/ 877906 h 2253342"/>
                    <a:gd name="connsiteX43" fmla="*/ 12417 w 1603532"/>
                    <a:gd name="connsiteY43" fmla="*/ 1023257 h 2253342"/>
                    <a:gd name="connsiteX44" fmla="*/ 5107 w 1603532"/>
                    <a:gd name="connsiteY44" fmla="*/ 1141777 h 2253342"/>
                    <a:gd name="connsiteX45" fmla="*/ 2849 w 1603532"/>
                    <a:gd name="connsiteY45" fmla="*/ 1251857 h 2253342"/>
                    <a:gd name="connsiteX46" fmla="*/ 46392 w 1603532"/>
                    <a:gd name="connsiteY46" fmla="*/ 1306285 h 2253342"/>
                    <a:gd name="connsiteX47" fmla="*/ 57277 w 1603532"/>
                    <a:gd name="connsiteY47" fmla="*/ 1338942 h 2253342"/>
                    <a:gd name="connsiteX48" fmla="*/ 35506 w 1603532"/>
                    <a:gd name="connsiteY48" fmla="*/ 1534885 h 2253342"/>
                    <a:gd name="connsiteX49" fmla="*/ 24620 w 1603532"/>
                    <a:gd name="connsiteY49" fmla="*/ 1567542 h 2253342"/>
                    <a:gd name="connsiteX50" fmla="*/ 35506 w 1603532"/>
                    <a:gd name="connsiteY50" fmla="*/ 1709057 h 2253342"/>
                    <a:gd name="connsiteX51" fmla="*/ 57277 w 1603532"/>
                    <a:gd name="connsiteY51" fmla="*/ 1741714 h 2253342"/>
                    <a:gd name="connsiteX52" fmla="*/ 100820 w 1603532"/>
                    <a:gd name="connsiteY52" fmla="*/ 1785257 h 2253342"/>
                    <a:gd name="connsiteX53" fmla="*/ 122592 w 1603532"/>
                    <a:gd name="connsiteY53" fmla="*/ 1807028 h 2253342"/>
                    <a:gd name="connsiteX54" fmla="*/ 144363 w 1603532"/>
                    <a:gd name="connsiteY54" fmla="*/ 1828800 h 2253342"/>
                    <a:gd name="connsiteX55" fmla="*/ 177020 w 1603532"/>
                    <a:gd name="connsiteY55" fmla="*/ 1850571 h 2253342"/>
                    <a:gd name="connsiteX56" fmla="*/ 220563 w 1603532"/>
                    <a:gd name="connsiteY56" fmla="*/ 1905000 h 2253342"/>
                    <a:gd name="connsiteX57" fmla="*/ 242335 w 1603532"/>
                    <a:gd name="connsiteY57" fmla="*/ 1937657 h 2253342"/>
                    <a:gd name="connsiteX58" fmla="*/ 318535 w 1603532"/>
                    <a:gd name="connsiteY58" fmla="*/ 2002971 h 2253342"/>
                    <a:gd name="connsiteX59" fmla="*/ 405620 w 1603532"/>
                    <a:gd name="connsiteY59" fmla="*/ 2079171 h 2253342"/>
                    <a:gd name="connsiteX60" fmla="*/ 427392 w 1603532"/>
                    <a:gd name="connsiteY60" fmla="*/ 2100942 h 2253342"/>
                    <a:gd name="connsiteX61" fmla="*/ 492706 w 1603532"/>
                    <a:gd name="connsiteY61" fmla="*/ 2122714 h 2253342"/>
                    <a:gd name="connsiteX62" fmla="*/ 525363 w 1603532"/>
                    <a:gd name="connsiteY62" fmla="*/ 2133600 h 2253342"/>
                    <a:gd name="connsiteX63" fmla="*/ 601563 w 1603532"/>
                    <a:gd name="connsiteY63" fmla="*/ 2177142 h 2253342"/>
                    <a:gd name="connsiteX64" fmla="*/ 699535 w 1603532"/>
                    <a:gd name="connsiteY64" fmla="*/ 2198914 h 2253342"/>
                    <a:gd name="connsiteX65" fmla="*/ 786620 w 1603532"/>
                    <a:gd name="connsiteY65" fmla="*/ 2220685 h 2253342"/>
                    <a:gd name="connsiteX66" fmla="*/ 851935 w 1603532"/>
                    <a:gd name="connsiteY66" fmla="*/ 2242457 h 2253342"/>
                    <a:gd name="connsiteX67" fmla="*/ 884592 w 1603532"/>
                    <a:gd name="connsiteY67" fmla="*/ 2253342 h 2253342"/>
                    <a:gd name="connsiteX68" fmla="*/ 1026106 w 1603532"/>
                    <a:gd name="connsiteY68" fmla="*/ 2242457 h 2253342"/>
                    <a:gd name="connsiteX69" fmla="*/ 1091420 w 1603532"/>
                    <a:gd name="connsiteY69" fmla="*/ 2177142 h 2253342"/>
                    <a:gd name="connsiteX70" fmla="*/ 1145849 w 1603532"/>
                    <a:gd name="connsiteY70" fmla="*/ 2122714 h 2253342"/>
                    <a:gd name="connsiteX71" fmla="*/ 1167620 w 1603532"/>
                    <a:gd name="connsiteY71" fmla="*/ 2090057 h 2253342"/>
                    <a:gd name="connsiteX72" fmla="*/ 1222049 w 1603532"/>
                    <a:gd name="connsiteY72" fmla="*/ 2035628 h 2253342"/>
                    <a:gd name="connsiteX73" fmla="*/ 1287363 w 1603532"/>
                    <a:gd name="connsiteY73" fmla="*/ 1970314 h 2253342"/>
                    <a:gd name="connsiteX74" fmla="*/ 1330906 w 1603532"/>
                    <a:gd name="connsiteY74" fmla="*/ 1905000 h 2253342"/>
                    <a:gd name="connsiteX75" fmla="*/ 1374449 w 1603532"/>
                    <a:gd name="connsiteY75" fmla="*/ 1839685 h 2253342"/>
                    <a:gd name="connsiteX76" fmla="*/ 1396220 w 1603532"/>
                    <a:gd name="connsiteY76" fmla="*/ 1807028 h 2253342"/>
                    <a:gd name="connsiteX77" fmla="*/ 1515963 w 1603532"/>
                    <a:gd name="connsiteY77" fmla="*/ 1676400 h 2253342"/>
                    <a:gd name="connsiteX78" fmla="*/ 1503327 w 1603532"/>
                    <a:gd name="connsiteY78" fmla="*/ 1475369 h 2253342"/>
                    <a:gd name="connsiteX79" fmla="*/ 1603526 w 1603532"/>
                    <a:gd name="connsiteY79" fmla="*/ 1369769 h 2253342"/>
                    <a:gd name="connsiteX0" fmla="*/ 1596230 w 1603532"/>
                    <a:gd name="connsiteY0" fmla="*/ 1183019 h 2253342"/>
                    <a:gd name="connsiteX1" fmla="*/ 1603049 w 1603532"/>
                    <a:gd name="connsiteY1" fmla="*/ 957942 h 2253342"/>
                    <a:gd name="connsiteX2" fmla="*/ 1581277 w 1603532"/>
                    <a:gd name="connsiteY2" fmla="*/ 936171 h 2253342"/>
                    <a:gd name="connsiteX3" fmla="*/ 1548620 w 1603532"/>
                    <a:gd name="connsiteY3" fmla="*/ 881742 h 2253342"/>
                    <a:gd name="connsiteX4" fmla="*/ 1483306 w 1603532"/>
                    <a:gd name="connsiteY4" fmla="*/ 783771 h 2253342"/>
                    <a:gd name="connsiteX5" fmla="*/ 1461535 w 1603532"/>
                    <a:gd name="connsiteY5" fmla="*/ 751114 h 2253342"/>
                    <a:gd name="connsiteX6" fmla="*/ 1451394 w 1603532"/>
                    <a:gd name="connsiteY6" fmla="*/ 696685 h 2253342"/>
                    <a:gd name="connsiteX7" fmla="*/ 1440757 w 1603532"/>
                    <a:gd name="connsiteY7" fmla="*/ 653142 h 2253342"/>
                    <a:gd name="connsiteX8" fmla="*/ 1424305 w 1603532"/>
                    <a:gd name="connsiteY8" fmla="*/ 620485 h 2253342"/>
                    <a:gd name="connsiteX9" fmla="*/ 1341792 w 1603532"/>
                    <a:gd name="connsiteY9" fmla="*/ 544285 h 2253342"/>
                    <a:gd name="connsiteX10" fmla="*/ 1320020 w 1603532"/>
                    <a:gd name="connsiteY10" fmla="*/ 478971 h 2253342"/>
                    <a:gd name="connsiteX11" fmla="*/ 1309135 w 1603532"/>
                    <a:gd name="connsiteY11" fmla="*/ 446314 h 2253342"/>
                    <a:gd name="connsiteX12" fmla="*/ 1254706 w 1603532"/>
                    <a:gd name="connsiteY12" fmla="*/ 391885 h 2253342"/>
                    <a:gd name="connsiteX13" fmla="*/ 1200277 w 1603532"/>
                    <a:gd name="connsiteY13" fmla="*/ 337457 h 2253342"/>
                    <a:gd name="connsiteX14" fmla="*/ 1178506 w 1603532"/>
                    <a:gd name="connsiteY14" fmla="*/ 315685 h 2253342"/>
                    <a:gd name="connsiteX15" fmla="*/ 1113192 w 1603532"/>
                    <a:gd name="connsiteY15" fmla="*/ 293914 h 2253342"/>
                    <a:gd name="connsiteX16" fmla="*/ 1080535 w 1603532"/>
                    <a:gd name="connsiteY16" fmla="*/ 283028 h 2253342"/>
                    <a:gd name="connsiteX17" fmla="*/ 1004335 w 1603532"/>
                    <a:gd name="connsiteY17" fmla="*/ 261257 h 2253342"/>
                    <a:gd name="connsiteX18" fmla="*/ 949906 w 1603532"/>
                    <a:gd name="connsiteY18" fmla="*/ 217714 h 2253342"/>
                    <a:gd name="connsiteX19" fmla="*/ 895477 w 1603532"/>
                    <a:gd name="connsiteY19" fmla="*/ 174171 h 2253342"/>
                    <a:gd name="connsiteX20" fmla="*/ 862820 w 1603532"/>
                    <a:gd name="connsiteY20" fmla="*/ 163285 h 2253342"/>
                    <a:gd name="connsiteX21" fmla="*/ 830163 w 1603532"/>
                    <a:gd name="connsiteY21" fmla="*/ 141514 h 2253342"/>
                    <a:gd name="connsiteX22" fmla="*/ 797506 w 1603532"/>
                    <a:gd name="connsiteY22" fmla="*/ 130628 h 2253342"/>
                    <a:gd name="connsiteX23" fmla="*/ 699535 w 1603532"/>
                    <a:gd name="connsiteY23" fmla="*/ 76200 h 2253342"/>
                    <a:gd name="connsiteX24" fmla="*/ 645106 w 1603532"/>
                    <a:gd name="connsiteY24" fmla="*/ 32657 h 2253342"/>
                    <a:gd name="connsiteX25" fmla="*/ 503592 w 1603532"/>
                    <a:gd name="connsiteY25" fmla="*/ 0 h 2253342"/>
                    <a:gd name="connsiteX26" fmla="*/ 351192 w 1603532"/>
                    <a:gd name="connsiteY26" fmla="*/ 21771 h 2253342"/>
                    <a:gd name="connsiteX27" fmla="*/ 329420 w 1603532"/>
                    <a:gd name="connsiteY27" fmla="*/ 43542 h 2253342"/>
                    <a:gd name="connsiteX28" fmla="*/ 296763 w 1603532"/>
                    <a:gd name="connsiteY28" fmla="*/ 97971 h 2253342"/>
                    <a:gd name="connsiteX29" fmla="*/ 285877 w 1603532"/>
                    <a:gd name="connsiteY29" fmla="*/ 130628 h 2253342"/>
                    <a:gd name="connsiteX30" fmla="*/ 264106 w 1603532"/>
                    <a:gd name="connsiteY30" fmla="*/ 163285 h 2253342"/>
                    <a:gd name="connsiteX31" fmla="*/ 253220 w 1603532"/>
                    <a:gd name="connsiteY31" fmla="*/ 217714 h 2253342"/>
                    <a:gd name="connsiteX32" fmla="*/ 242335 w 1603532"/>
                    <a:gd name="connsiteY32" fmla="*/ 250371 h 2253342"/>
                    <a:gd name="connsiteX33" fmla="*/ 231449 w 1603532"/>
                    <a:gd name="connsiteY33" fmla="*/ 293914 h 2253342"/>
                    <a:gd name="connsiteX34" fmla="*/ 198792 w 1603532"/>
                    <a:gd name="connsiteY34" fmla="*/ 348342 h 2253342"/>
                    <a:gd name="connsiteX35" fmla="*/ 198792 w 1603532"/>
                    <a:gd name="connsiteY35" fmla="*/ 348342 h 2253342"/>
                    <a:gd name="connsiteX36" fmla="*/ 111706 w 1603532"/>
                    <a:gd name="connsiteY36" fmla="*/ 457200 h 2253342"/>
                    <a:gd name="connsiteX37" fmla="*/ 100820 w 1603532"/>
                    <a:gd name="connsiteY37" fmla="*/ 489857 h 2253342"/>
                    <a:gd name="connsiteX38" fmla="*/ 68163 w 1603532"/>
                    <a:gd name="connsiteY38" fmla="*/ 511628 h 2253342"/>
                    <a:gd name="connsiteX39" fmla="*/ 46392 w 1603532"/>
                    <a:gd name="connsiteY39" fmla="*/ 533400 h 2253342"/>
                    <a:gd name="connsiteX40" fmla="*/ 32438 w 1603532"/>
                    <a:gd name="connsiteY40" fmla="*/ 700523 h 2253342"/>
                    <a:gd name="connsiteX41" fmla="*/ 13131 w 1603532"/>
                    <a:gd name="connsiteY41" fmla="*/ 803154 h 2253342"/>
                    <a:gd name="connsiteX42" fmla="*/ 1532 w 1603532"/>
                    <a:gd name="connsiteY42" fmla="*/ 877906 h 2253342"/>
                    <a:gd name="connsiteX43" fmla="*/ 12417 w 1603532"/>
                    <a:gd name="connsiteY43" fmla="*/ 1023257 h 2253342"/>
                    <a:gd name="connsiteX44" fmla="*/ 5107 w 1603532"/>
                    <a:gd name="connsiteY44" fmla="*/ 1141777 h 2253342"/>
                    <a:gd name="connsiteX45" fmla="*/ 2849 w 1603532"/>
                    <a:gd name="connsiteY45" fmla="*/ 1251857 h 2253342"/>
                    <a:gd name="connsiteX46" fmla="*/ 46392 w 1603532"/>
                    <a:gd name="connsiteY46" fmla="*/ 1306285 h 2253342"/>
                    <a:gd name="connsiteX47" fmla="*/ 57277 w 1603532"/>
                    <a:gd name="connsiteY47" fmla="*/ 1338942 h 2253342"/>
                    <a:gd name="connsiteX48" fmla="*/ 35506 w 1603532"/>
                    <a:gd name="connsiteY48" fmla="*/ 1534885 h 2253342"/>
                    <a:gd name="connsiteX49" fmla="*/ 24620 w 1603532"/>
                    <a:gd name="connsiteY49" fmla="*/ 1567542 h 2253342"/>
                    <a:gd name="connsiteX50" fmla="*/ 35506 w 1603532"/>
                    <a:gd name="connsiteY50" fmla="*/ 1709057 h 2253342"/>
                    <a:gd name="connsiteX51" fmla="*/ 57277 w 1603532"/>
                    <a:gd name="connsiteY51" fmla="*/ 1741714 h 2253342"/>
                    <a:gd name="connsiteX52" fmla="*/ 100820 w 1603532"/>
                    <a:gd name="connsiteY52" fmla="*/ 1785257 h 2253342"/>
                    <a:gd name="connsiteX53" fmla="*/ 122592 w 1603532"/>
                    <a:gd name="connsiteY53" fmla="*/ 1807028 h 2253342"/>
                    <a:gd name="connsiteX54" fmla="*/ 144363 w 1603532"/>
                    <a:gd name="connsiteY54" fmla="*/ 1828800 h 2253342"/>
                    <a:gd name="connsiteX55" fmla="*/ 177020 w 1603532"/>
                    <a:gd name="connsiteY55" fmla="*/ 1850571 h 2253342"/>
                    <a:gd name="connsiteX56" fmla="*/ 220563 w 1603532"/>
                    <a:gd name="connsiteY56" fmla="*/ 1905000 h 2253342"/>
                    <a:gd name="connsiteX57" fmla="*/ 242335 w 1603532"/>
                    <a:gd name="connsiteY57" fmla="*/ 1937657 h 2253342"/>
                    <a:gd name="connsiteX58" fmla="*/ 318535 w 1603532"/>
                    <a:gd name="connsiteY58" fmla="*/ 2002971 h 2253342"/>
                    <a:gd name="connsiteX59" fmla="*/ 405620 w 1603532"/>
                    <a:gd name="connsiteY59" fmla="*/ 2079171 h 2253342"/>
                    <a:gd name="connsiteX60" fmla="*/ 427392 w 1603532"/>
                    <a:gd name="connsiteY60" fmla="*/ 2100942 h 2253342"/>
                    <a:gd name="connsiteX61" fmla="*/ 492706 w 1603532"/>
                    <a:gd name="connsiteY61" fmla="*/ 2122714 h 2253342"/>
                    <a:gd name="connsiteX62" fmla="*/ 525363 w 1603532"/>
                    <a:gd name="connsiteY62" fmla="*/ 2133600 h 2253342"/>
                    <a:gd name="connsiteX63" fmla="*/ 601563 w 1603532"/>
                    <a:gd name="connsiteY63" fmla="*/ 2177142 h 2253342"/>
                    <a:gd name="connsiteX64" fmla="*/ 699535 w 1603532"/>
                    <a:gd name="connsiteY64" fmla="*/ 2198914 h 2253342"/>
                    <a:gd name="connsiteX65" fmla="*/ 786620 w 1603532"/>
                    <a:gd name="connsiteY65" fmla="*/ 2220685 h 2253342"/>
                    <a:gd name="connsiteX66" fmla="*/ 851935 w 1603532"/>
                    <a:gd name="connsiteY66" fmla="*/ 2242457 h 2253342"/>
                    <a:gd name="connsiteX67" fmla="*/ 884592 w 1603532"/>
                    <a:gd name="connsiteY67" fmla="*/ 2253342 h 2253342"/>
                    <a:gd name="connsiteX68" fmla="*/ 1026106 w 1603532"/>
                    <a:gd name="connsiteY68" fmla="*/ 2242457 h 2253342"/>
                    <a:gd name="connsiteX69" fmla="*/ 1091420 w 1603532"/>
                    <a:gd name="connsiteY69" fmla="*/ 2177142 h 2253342"/>
                    <a:gd name="connsiteX70" fmla="*/ 1145849 w 1603532"/>
                    <a:gd name="connsiteY70" fmla="*/ 2122714 h 2253342"/>
                    <a:gd name="connsiteX71" fmla="*/ 1167620 w 1603532"/>
                    <a:gd name="connsiteY71" fmla="*/ 2090057 h 2253342"/>
                    <a:gd name="connsiteX72" fmla="*/ 1222049 w 1603532"/>
                    <a:gd name="connsiteY72" fmla="*/ 2035628 h 2253342"/>
                    <a:gd name="connsiteX73" fmla="*/ 1287363 w 1603532"/>
                    <a:gd name="connsiteY73" fmla="*/ 1970314 h 2253342"/>
                    <a:gd name="connsiteX74" fmla="*/ 1330906 w 1603532"/>
                    <a:gd name="connsiteY74" fmla="*/ 1905000 h 2253342"/>
                    <a:gd name="connsiteX75" fmla="*/ 1374449 w 1603532"/>
                    <a:gd name="connsiteY75" fmla="*/ 1839685 h 2253342"/>
                    <a:gd name="connsiteX76" fmla="*/ 1396220 w 1603532"/>
                    <a:gd name="connsiteY76" fmla="*/ 1807028 h 2253342"/>
                    <a:gd name="connsiteX77" fmla="*/ 1460284 w 1603532"/>
                    <a:gd name="connsiteY77" fmla="*/ 1669039 h 2253342"/>
                    <a:gd name="connsiteX78" fmla="*/ 1503327 w 1603532"/>
                    <a:gd name="connsiteY78" fmla="*/ 1475369 h 2253342"/>
                    <a:gd name="connsiteX79" fmla="*/ 1603526 w 1603532"/>
                    <a:gd name="connsiteY79" fmla="*/ 1369769 h 2253342"/>
                    <a:gd name="connsiteX0" fmla="*/ 1596230 w 1603532"/>
                    <a:gd name="connsiteY0" fmla="*/ 1183019 h 2253342"/>
                    <a:gd name="connsiteX1" fmla="*/ 1603049 w 1603532"/>
                    <a:gd name="connsiteY1" fmla="*/ 957942 h 2253342"/>
                    <a:gd name="connsiteX2" fmla="*/ 1581277 w 1603532"/>
                    <a:gd name="connsiteY2" fmla="*/ 936171 h 2253342"/>
                    <a:gd name="connsiteX3" fmla="*/ 1548620 w 1603532"/>
                    <a:gd name="connsiteY3" fmla="*/ 881742 h 2253342"/>
                    <a:gd name="connsiteX4" fmla="*/ 1483306 w 1603532"/>
                    <a:gd name="connsiteY4" fmla="*/ 783771 h 2253342"/>
                    <a:gd name="connsiteX5" fmla="*/ 1461535 w 1603532"/>
                    <a:gd name="connsiteY5" fmla="*/ 751114 h 2253342"/>
                    <a:gd name="connsiteX6" fmla="*/ 1451394 w 1603532"/>
                    <a:gd name="connsiteY6" fmla="*/ 696685 h 2253342"/>
                    <a:gd name="connsiteX7" fmla="*/ 1440757 w 1603532"/>
                    <a:gd name="connsiteY7" fmla="*/ 653142 h 2253342"/>
                    <a:gd name="connsiteX8" fmla="*/ 1424305 w 1603532"/>
                    <a:gd name="connsiteY8" fmla="*/ 620485 h 2253342"/>
                    <a:gd name="connsiteX9" fmla="*/ 1341792 w 1603532"/>
                    <a:gd name="connsiteY9" fmla="*/ 544285 h 2253342"/>
                    <a:gd name="connsiteX10" fmla="*/ 1320020 w 1603532"/>
                    <a:gd name="connsiteY10" fmla="*/ 478971 h 2253342"/>
                    <a:gd name="connsiteX11" fmla="*/ 1309135 w 1603532"/>
                    <a:gd name="connsiteY11" fmla="*/ 446314 h 2253342"/>
                    <a:gd name="connsiteX12" fmla="*/ 1254706 w 1603532"/>
                    <a:gd name="connsiteY12" fmla="*/ 391885 h 2253342"/>
                    <a:gd name="connsiteX13" fmla="*/ 1200277 w 1603532"/>
                    <a:gd name="connsiteY13" fmla="*/ 337457 h 2253342"/>
                    <a:gd name="connsiteX14" fmla="*/ 1178506 w 1603532"/>
                    <a:gd name="connsiteY14" fmla="*/ 315685 h 2253342"/>
                    <a:gd name="connsiteX15" fmla="*/ 1113192 w 1603532"/>
                    <a:gd name="connsiteY15" fmla="*/ 293914 h 2253342"/>
                    <a:gd name="connsiteX16" fmla="*/ 1080535 w 1603532"/>
                    <a:gd name="connsiteY16" fmla="*/ 283028 h 2253342"/>
                    <a:gd name="connsiteX17" fmla="*/ 1004335 w 1603532"/>
                    <a:gd name="connsiteY17" fmla="*/ 261257 h 2253342"/>
                    <a:gd name="connsiteX18" fmla="*/ 949906 w 1603532"/>
                    <a:gd name="connsiteY18" fmla="*/ 217714 h 2253342"/>
                    <a:gd name="connsiteX19" fmla="*/ 895477 w 1603532"/>
                    <a:gd name="connsiteY19" fmla="*/ 174171 h 2253342"/>
                    <a:gd name="connsiteX20" fmla="*/ 862820 w 1603532"/>
                    <a:gd name="connsiteY20" fmla="*/ 163285 h 2253342"/>
                    <a:gd name="connsiteX21" fmla="*/ 830163 w 1603532"/>
                    <a:gd name="connsiteY21" fmla="*/ 141514 h 2253342"/>
                    <a:gd name="connsiteX22" fmla="*/ 797506 w 1603532"/>
                    <a:gd name="connsiteY22" fmla="*/ 130628 h 2253342"/>
                    <a:gd name="connsiteX23" fmla="*/ 699535 w 1603532"/>
                    <a:gd name="connsiteY23" fmla="*/ 76200 h 2253342"/>
                    <a:gd name="connsiteX24" fmla="*/ 645106 w 1603532"/>
                    <a:gd name="connsiteY24" fmla="*/ 32657 h 2253342"/>
                    <a:gd name="connsiteX25" fmla="*/ 503592 w 1603532"/>
                    <a:gd name="connsiteY25" fmla="*/ 0 h 2253342"/>
                    <a:gd name="connsiteX26" fmla="*/ 351192 w 1603532"/>
                    <a:gd name="connsiteY26" fmla="*/ 21771 h 2253342"/>
                    <a:gd name="connsiteX27" fmla="*/ 329420 w 1603532"/>
                    <a:gd name="connsiteY27" fmla="*/ 43542 h 2253342"/>
                    <a:gd name="connsiteX28" fmla="*/ 296763 w 1603532"/>
                    <a:gd name="connsiteY28" fmla="*/ 97971 h 2253342"/>
                    <a:gd name="connsiteX29" fmla="*/ 285877 w 1603532"/>
                    <a:gd name="connsiteY29" fmla="*/ 130628 h 2253342"/>
                    <a:gd name="connsiteX30" fmla="*/ 264106 w 1603532"/>
                    <a:gd name="connsiteY30" fmla="*/ 163285 h 2253342"/>
                    <a:gd name="connsiteX31" fmla="*/ 253220 w 1603532"/>
                    <a:gd name="connsiteY31" fmla="*/ 217714 h 2253342"/>
                    <a:gd name="connsiteX32" fmla="*/ 242335 w 1603532"/>
                    <a:gd name="connsiteY32" fmla="*/ 250371 h 2253342"/>
                    <a:gd name="connsiteX33" fmla="*/ 231449 w 1603532"/>
                    <a:gd name="connsiteY33" fmla="*/ 293914 h 2253342"/>
                    <a:gd name="connsiteX34" fmla="*/ 198792 w 1603532"/>
                    <a:gd name="connsiteY34" fmla="*/ 348342 h 2253342"/>
                    <a:gd name="connsiteX35" fmla="*/ 198792 w 1603532"/>
                    <a:gd name="connsiteY35" fmla="*/ 348342 h 2253342"/>
                    <a:gd name="connsiteX36" fmla="*/ 111706 w 1603532"/>
                    <a:gd name="connsiteY36" fmla="*/ 457200 h 2253342"/>
                    <a:gd name="connsiteX37" fmla="*/ 100820 w 1603532"/>
                    <a:gd name="connsiteY37" fmla="*/ 489857 h 2253342"/>
                    <a:gd name="connsiteX38" fmla="*/ 68163 w 1603532"/>
                    <a:gd name="connsiteY38" fmla="*/ 511628 h 2253342"/>
                    <a:gd name="connsiteX39" fmla="*/ 46392 w 1603532"/>
                    <a:gd name="connsiteY39" fmla="*/ 533400 h 2253342"/>
                    <a:gd name="connsiteX40" fmla="*/ 32438 w 1603532"/>
                    <a:gd name="connsiteY40" fmla="*/ 700523 h 2253342"/>
                    <a:gd name="connsiteX41" fmla="*/ 13131 w 1603532"/>
                    <a:gd name="connsiteY41" fmla="*/ 803154 h 2253342"/>
                    <a:gd name="connsiteX42" fmla="*/ 1532 w 1603532"/>
                    <a:gd name="connsiteY42" fmla="*/ 877906 h 2253342"/>
                    <a:gd name="connsiteX43" fmla="*/ 12417 w 1603532"/>
                    <a:gd name="connsiteY43" fmla="*/ 1023257 h 2253342"/>
                    <a:gd name="connsiteX44" fmla="*/ 5107 w 1603532"/>
                    <a:gd name="connsiteY44" fmla="*/ 1141777 h 2253342"/>
                    <a:gd name="connsiteX45" fmla="*/ 2849 w 1603532"/>
                    <a:gd name="connsiteY45" fmla="*/ 1251857 h 2253342"/>
                    <a:gd name="connsiteX46" fmla="*/ 46392 w 1603532"/>
                    <a:gd name="connsiteY46" fmla="*/ 1306285 h 2253342"/>
                    <a:gd name="connsiteX47" fmla="*/ 57277 w 1603532"/>
                    <a:gd name="connsiteY47" fmla="*/ 1338942 h 2253342"/>
                    <a:gd name="connsiteX48" fmla="*/ 35506 w 1603532"/>
                    <a:gd name="connsiteY48" fmla="*/ 1534885 h 2253342"/>
                    <a:gd name="connsiteX49" fmla="*/ 24620 w 1603532"/>
                    <a:gd name="connsiteY49" fmla="*/ 1567542 h 2253342"/>
                    <a:gd name="connsiteX50" fmla="*/ 35506 w 1603532"/>
                    <a:gd name="connsiteY50" fmla="*/ 1709057 h 2253342"/>
                    <a:gd name="connsiteX51" fmla="*/ 57277 w 1603532"/>
                    <a:gd name="connsiteY51" fmla="*/ 1741714 h 2253342"/>
                    <a:gd name="connsiteX52" fmla="*/ 100820 w 1603532"/>
                    <a:gd name="connsiteY52" fmla="*/ 1785257 h 2253342"/>
                    <a:gd name="connsiteX53" fmla="*/ 122592 w 1603532"/>
                    <a:gd name="connsiteY53" fmla="*/ 1807028 h 2253342"/>
                    <a:gd name="connsiteX54" fmla="*/ 144363 w 1603532"/>
                    <a:gd name="connsiteY54" fmla="*/ 1828800 h 2253342"/>
                    <a:gd name="connsiteX55" fmla="*/ 177020 w 1603532"/>
                    <a:gd name="connsiteY55" fmla="*/ 1850571 h 2253342"/>
                    <a:gd name="connsiteX56" fmla="*/ 220563 w 1603532"/>
                    <a:gd name="connsiteY56" fmla="*/ 1905000 h 2253342"/>
                    <a:gd name="connsiteX57" fmla="*/ 242335 w 1603532"/>
                    <a:gd name="connsiteY57" fmla="*/ 1937657 h 2253342"/>
                    <a:gd name="connsiteX58" fmla="*/ 318535 w 1603532"/>
                    <a:gd name="connsiteY58" fmla="*/ 2002971 h 2253342"/>
                    <a:gd name="connsiteX59" fmla="*/ 405620 w 1603532"/>
                    <a:gd name="connsiteY59" fmla="*/ 2079171 h 2253342"/>
                    <a:gd name="connsiteX60" fmla="*/ 427392 w 1603532"/>
                    <a:gd name="connsiteY60" fmla="*/ 2100942 h 2253342"/>
                    <a:gd name="connsiteX61" fmla="*/ 492706 w 1603532"/>
                    <a:gd name="connsiteY61" fmla="*/ 2122714 h 2253342"/>
                    <a:gd name="connsiteX62" fmla="*/ 525363 w 1603532"/>
                    <a:gd name="connsiteY62" fmla="*/ 2133600 h 2253342"/>
                    <a:gd name="connsiteX63" fmla="*/ 601563 w 1603532"/>
                    <a:gd name="connsiteY63" fmla="*/ 2177142 h 2253342"/>
                    <a:gd name="connsiteX64" fmla="*/ 699535 w 1603532"/>
                    <a:gd name="connsiteY64" fmla="*/ 2198914 h 2253342"/>
                    <a:gd name="connsiteX65" fmla="*/ 786620 w 1603532"/>
                    <a:gd name="connsiteY65" fmla="*/ 2220685 h 2253342"/>
                    <a:gd name="connsiteX66" fmla="*/ 851935 w 1603532"/>
                    <a:gd name="connsiteY66" fmla="*/ 2242457 h 2253342"/>
                    <a:gd name="connsiteX67" fmla="*/ 884592 w 1603532"/>
                    <a:gd name="connsiteY67" fmla="*/ 2253342 h 2253342"/>
                    <a:gd name="connsiteX68" fmla="*/ 1026106 w 1603532"/>
                    <a:gd name="connsiteY68" fmla="*/ 2242457 h 2253342"/>
                    <a:gd name="connsiteX69" fmla="*/ 1091420 w 1603532"/>
                    <a:gd name="connsiteY69" fmla="*/ 2177142 h 2253342"/>
                    <a:gd name="connsiteX70" fmla="*/ 1145849 w 1603532"/>
                    <a:gd name="connsiteY70" fmla="*/ 2122714 h 2253342"/>
                    <a:gd name="connsiteX71" fmla="*/ 1167620 w 1603532"/>
                    <a:gd name="connsiteY71" fmla="*/ 2090057 h 2253342"/>
                    <a:gd name="connsiteX72" fmla="*/ 1222049 w 1603532"/>
                    <a:gd name="connsiteY72" fmla="*/ 2035628 h 2253342"/>
                    <a:gd name="connsiteX73" fmla="*/ 1287363 w 1603532"/>
                    <a:gd name="connsiteY73" fmla="*/ 1970314 h 2253342"/>
                    <a:gd name="connsiteX74" fmla="*/ 1330906 w 1603532"/>
                    <a:gd name="connsiteY74" fmla="*/ 1905000 h 2253342"/>
                    <a:gd name="connsiteX75" fmla="*/ 1374449 w 1603532"/>
                    <a:gd name="connsiteY75" fmla="*/ 1839685 h 2253342"/>
                    <a:gd name="connsiteX76" fmla="*/ 1396220 w 1603532"/>
                    <a:gd name="connsiteY76" fmla="*/ 1807028 h 2253342"/>
                    <a:gd name="connsiteX77" fmla="*/ 1460284 w 1603532"/>
                    <a:gd name="connsiteY77" fmla="*/ 1669039 h 2253342"/>
                    <a:gd name="connsiteX78" fmla="*/ 1503327 w 1603532"/>
                    <a:gd name="connsiteY78" fmla="*/ 1475369 h 2253342"/>
                    <a:gd name="connsiteX79" fmla="*/ 1520008 w 1603532"/>
                    <a:gd name="connsiteY79" fmla="*/ 1318240 h 2253342"/>
                    <a:gd name="connsiteX0" fmla="*/ 1557255 w 1603144"/>
                    <a:gd name="connsiteY0" fmla="*/ 1183019 h 2253342"/>
                    <a:gd name="connsiteX1" fmla="*/ 1603049 w 1603144"/>
                    <a:gd name="connsiteY1" fmla="*/ 957942 h 2253342"/>
                    <a:gd name="connsiteX2" fmla="*/ 1581277 w 1603144"/>
                    <a:gd name="connsiteY2" fmla="*/ 936171 h 2253342"/>
                    <a:gd name="connsiteX3" fmla="*/ 1548620 w 1603144"/>
                    <a:gd name="connsiteY3" fmla="*/ 881742 h 2253342"/>
                    <a:gd name="connsiteX4" fmla="*/ 1483306 w 1603144"/>
                    <a:gd name="connsiteY4" fmla="*/ 783771 h 2253342"/>
                    <a:gd name="connsiteX5" fmla="*/ 1461535 w 1603144"/>
                    <a:gd name="connsiteY5" fmla="*/ 751114 h 2253342"/>
                    <a:gd name="connsiteX6" fmla="*/ 1451394 w 1603144"/>
                    <a:gd name="connsiteY6" fmla="*/ 696685 h 2253342"/>
                    <a:gd name="connsiteX7" fmla="*/ 1440757 w 1603144"/>
                    <a:gd name="connsiteY7" fmla="*/ 653142 h 2253342"/>
                    <a:gd name="connsiteX8" fmla="*/ 1424305 w 1603144"/>
                    <a:gd name="connsiteY8" fmla="*/ 620485 h 2253342"/>
                    <a:gd name="connsiteX9" fmla="*/ 1341792 w 1603144"/>
                    <a:gd name="connsiteY9" fmla="*/ 544285 h 2253342"/>
                    <a:gd name="connsiteX10" fmla="*/ 1320020 w 1603144"/>
                    <a:gd name="connsiteY10" fmla="*/ 478971 h 2253342"/>
                    <a:gd name="connsiteX11" fmla="*/ 1309135 w 1603144"/>
                    <a:gd name="connsiteY11" fmla="*/ 446314 h 2253342"/>
                    <a:gd name="connsiteX12" fmla="*/ 1254706 w 1603144"/>
                    <a:gd name="connsiteY12" fmla="*/ 391885 h 2253342"/>
                    <a:gd name="connsiteX13" fmla="*/ 1200277 w 1603144"/>
                    <a:gd name="connsiteY13" fmla="*/ 337457 h 2253342"/>
                    <a:gd name="connsiteX14" fmla="*/ 1178506 w 1603144"/>
                    <a:gd name="connsiteY14" fmla="*/ 315685 h 2253342"/>
                    <a:gd name="connsiteX15" fmla="*/ 1113192 w 1603144"/>
                    <a:gd name="connsiteY15" fmla="*/ 293914 h 2253342"/>
                    <a:gd name="connsiteX16" fmla="*/ 1080535 w 1603144"/>
                    <a:gd name="connsiteY16" fmla="*/ 283028 h 2253342"/>
                    <a:gd name="connsiteX17" fmla="*/ 1004335 w 1603144"/>
                    <a:gd name="connsiteY17" fmla="*/ 261257 h 2253342"/>
                    <a:gd name="connsiteX18" fmla="*/ 949906 w 1603144"/>
                    <a:gd name="connsiteY18" fmla="*/ 217714 h 2253342"/>
                    <a:gd name="connsiteX19" fmla="*/ 895477 w 1603144"/>
                    <a:gd name="connsiteY19" fmla="*/ 174171 h 2253342"/>
                    <a:gd name="connsiteX20" fmla="*/ 862820 w 1603144"/>
                    <a:gd name="connsiteY20" fmla="*/ 163285 h 2253342"/>
                    <a:gd name="connsiteX21" fmla="*/ 830163 w 1603144"/>
                    <a:gd name="connsiteY21" fmla="*/ 141514 h 2253342"/>
                    <a:gd name="connsiteX22" fmla="*/ 797506 w 1603144"/>
                    <a:gd name="connsiteY22" fmla="*/ 130628 h 2253342"/>
                    <a:gd name="connsiteX23" fmla="*/ 699535 w 1603144"/>
                    <a:gd name="connsiteY23" fmla="*/ 76200 h 2253342"/>
                    <a:gd name="connsiteX24" fmla="*/ 645106 w 1603144"/>
                    <a:gd name="connsiteY24" fmla="*/ 32657 h 2253342"/>
                    <a:gd name="connsiteX25" fmla="*/ 503592 w 1603144"/>
                    <a:gd name="connsiteY25" fmla="*/ 0 h 2253342"/>
                    <a:gd name="connsiteX26" fmla="*/ 351192 w 1603144"/>
                    <a:gd name="connsiteY26" fmla="*/ 21771 h 2253342"/>
                    <a:gd name="connsiteX27" fmla="*/ 329420 w 1603144"/>
                    <a:gd name="connsiteY27" fmla="*/ 43542 h 2253342"/>
                    <a:gd name="connsiteX28" fmla="*/ 296763 w 1603144"/>
                    <a:gd name="connsiteY28" fmla="*/ 97971 h 2253342"/>
                    <a:gd name="connsiteX29" fmla="*/ 285877 w 1603144"/>
                    <a:gd name="connsiteY29" fmla="*/ 130628 h 2253342"/>
                    <a:gd name="connsiteX30" fmla="*/ 264106 w 1603144"/>
                    <a:gd name="connsiteY30" fmla="*/ 163285 h 2253342"/>
                    <a:gd name="connsiteX31" fmla="*/ 253220 w 1603144"/>
                    <a:gd name="connsiteY31" fmla="*/ 217714 h 2253342"/>
                    <a:gd name="connsiteX32" fmla="*/ 242335 w 1603144"/>
                    <a:gd name="connsiteY32" fmla="*/ 250371 h 2253342"/>
                    <a:gd name="connsiteX33" fmla="*/ 231449 w 1603144"/>
                    <a:gd name="connsiteY33" fmla="*/ 293914 h 2253342"/>
                    <a:gd name="connsiteX34" fmla="*/ 198792 w 1603144"/>
                    <a:gd name="connsiteY34" fmla="*/ 348342 h 2253342"/>
                    <a:gd name="connsiteX35" fmla="*/ 198792 w 1603144"/>
                    <a:gd name="connsiteY35" fmla="*/ 348342 h 2253342"/>
                    <a:gd name="connsiteX36" fmla="*/ 111706 w 1603144"/>
                    <a:gd name="connsiteY36" fmla="*/ 457200 h 2253342"/>
                    <a:gd name="connsiteX37" fmla="*/ 100820 w 1603144"/>
                    <a:gd name="connsiteY37" fmla="*/ 489857 h 2253342"/>
                    <a:gd name="connsiteX38" fmla="*/ 68163 w 1603144"/>
                    <a:gd name="connsiteY38" fmla="*/ 511628 h 2253342"/>
                    <a:gd name="connsiteX39" fmla="*/ 46392 w 1603144"/>
                    <a:gd name="connsiteY39" fmla="*/ 533400 h 2253342"/>
                    <a:gd name="connsiteX40" fmla="*/ 32438 w 1603144"/>
                    <a:gd name="connsiteY40" fmla="*/ 700523 h 2253342"/>
                    <a:gd name="connsiteX41" fmla="*/ 13131 w 1603144"/>
                    <a:gd name="connsiteY41" fmla="*/ 803154 h 2253342"/>
                    <a:gd name="connsiteX42" fmla="*/ 1532 w 1603144"/>
                    <a:gd name="connsiteY42" fmla="*/ 877906 h 2253342"/>
                    <a:gd name="connsiteX43" fmla="*/ 12417 w 1603144"/>
                    <a:gd name="connsiteY43" fmla="*/ 1023257 h 2253342"/>
                    <a:gd name="connsiteX44" fmla="*/ 5107 w 1603144"/>
                    <a:gd name="connsiteY44" fmla="*/ 1141777 h 2253342"/>
                    <a:gd name="connsiteX45" fmla="*/ 2849 w 1603144"/>
                    <a:gd name="connsiteY45" fmla="*/ 1251857 h 2253342"/>
                    <a:gd name="connsiteX46" fmla="*/ 46392 w 1603144"/>
                    <a:gd name="connsiteY46" fmla="*/ 1306285 h 2253342"/>
                    <a:gd name="connsiteX47" fmla="*/ 57277 w 1603144"/>
                    <a:gd name="connsiteY47" fmla="*/ 1338942 h 2253342"/>
                    <a:gd name="connsiteX48" fmla="*/ 35506 w 1603144"/>
                    <a:gd name="connsiteY48" fmla="*/ 1534885 h 2253342"/>
                    <a:gd name="connsiteX49" fmla="*/ 24620 w 1603144"/>
                    <a:gd name="connsiteY49" fmla="*/ 1567542 h 2253342"/>
                    <a:gd name="connsiteX50" fmla="*/ 35506 w 1603144"/>
                    <a:gd name="connsiteY50" fmla="*/ 1709057 h 2253342"/>
                    <a:gd name="connsiteX51" fmla="*/ 57277 w 1603144"/>
                    <a:gd name="connsiteY51" fmla="*/ 1741714 h 2253342"/>
                    <a:gd name="connsiteX52" fmla="*/ 100820 w 1603144"/>
                    <a:gd name="connsiteY52" fmla="*/ 1785257 h 2253342"/>
                    <a:gd name="connsiteX53" fmla="*/ 122592 w 1603144"/>
                    <a:gd name="connsiteY53" fmla="*/ 1807028 h 2253342"/>
                    <a:gd name="connsiteX54" fmla="*/ 144363 w 1603144"/>
                    <a:gd name="connsiteY54" fmla="*/ 1828800 h 2253342"/>
                    <a:gd name="connsiteX55" fmla="*/ 177020 w 1603144"/>
                    <a:gd name="connsiteY55" fmla="*/ 1850571 h 2253342"/>
                    <a:gd name="connsiteX56" fmla="*/ 220563 w 1603144"/>
                    <a:gd name="connsiteY56" fmla="*/ 1905000 h 2253342"/>
                    <a:gd name="connsiteX57" fmla="*/ 242335 w 1603144"/>
                    <a:gd name="connsiteY57" fmla="*/ 1937657 h 2253342"/>
                    <a:gd name="connsiteX58" fmla="*/ 318535 w 1603144"/>
                    <a:gd name="connsiteY58" fmla="*/ 2002971 h 2253342"/>
                    <a:gd name="connsiteX59" fmla="*/ 405620 w 1603144"/>
                    <a:gd name="connsiteY59" fmla="*/ 2079171 h 2253342"/>
                    <a:gd name="connsiteX60" fmla="*/ 427392 w 1603144"/>
                    <a:gd name="connsiteY60" fmla="*/ 2100942 h 2253342"/>
                    <a:gd name="connsiteX61" fmla="*/ 492706 w 1603144"/>
                    <a:gd name="connsiteY61" fmla="*/ 2122714 h 2253342"/>
                    <a:gd name="connsiteX62" fmla="*/ 525363 w 1603144"/>
                    <a:gd name="connsiteY62" fmla="*/ 2133600 h 2253342"/>
                    <a:gd name="connsiteX63" fmla="*/ 601563 w 1603144"/>
                    <a:gd name="connsiteY63" fmla="*/ 2177142 h 2253342"/>
                    <a:gd name="connsiteX64" fmla="*/ 699535 w 1603144"/>
                    <a:gd name="connsiteY64" fmla="*/ 2198914 h 2253342"/>
                    <a:gd name="connsiteX65" fmla="*/ 786620 w 1603144"/>
                    <a:gd name="connsiteY65" fmla="*/ 2220685 h 2253342"/>
                    <a:gd name="connsiteX66" fmla="*/ 851935 w 1603144"/>
                    <a:gd name="connsiteY66" fmla="*/ 2242457 h 2253342"/>
                    <a:gd name="connsiteX67" fmla="*/ 884592 w 1603144"/>
                    <a:gd name="connsiteY67" fmla="*/ 2253342 h 2253342"/>
                    <a:gd name="connsiteX68" fmla="*/ 1026106 w 1603144"/>
                    <a:gd name="connsiteY68" fmla="*/ 2242457 h 2253342"/>
                    <a:gd name="connsiteX69" fmla="*/ 1091420 w 1603144"/>
                    <a:gd name="connsiteY69" fmla="*/ 2177142 h 2253342"/>
                    <a:gd name="connsiteX70" fmla="*/ 1145849 w 1603144"/>
                    <a:gd name="connsiteY70" fmla="*/ 2122714 h 2253342"/>
                    <a:gd name="connsiteX71" fmla="*/ 1167620 w 1603144"/>
                    <a:gd name="connsiteY71" fmla="*/ 2090057 h 2253342"/>
                    <a:gd name="connsiteX72" fmla="*/ 1222049 w 1603144"/>
                    <a:gd name="connsiteY72" fmla="*/ 2035628 h 2253342"/>
                    <a:gd name="connsiteX73" fmla="*/ 1287363 w 1603144"/>
                    <a:gd name="connsiteY73" fmla="*/ 1970314 h 2253342"/>
                    <a:gd name="connsiteX74" fmla="*/ 1330906 w 1603144"/>
                    <a:gd name="connsiteY74" fmla="*/ 1905000 h 2253342"/>
                    <a:gd name="connsiteX75" fmla="*/ 1374449 w 1603144"/>
                    <a:gd name="connsiteY75" fmla="*/ 1839685 h 2253342"/>
                    <a:gd name="connsiteX76" fmla="*/ 1396220 w 1603144"/>
                    <a:gd name="connsiteY76" fmla="*/ 1807028 h 2253342"/>
                    <a:gd name="connsiteX77" fmla="*/ 1460284 w 1603144"/>
                    <a:gd name="connsiteY77" fmla="*/ 1669039 h 2253342"/>
                    <a:gd name="connsiteX78" fmla="*/ 1503327 w 1603144"/>
                    <a:gd name="connsiteY78" fmla="*/ 1475369 h 2253342"/>
                    <a:gd name="connsiteX79" fmla="*/ 1520008 w 1603144"/>
                    <a:gd name="connsiteY79" fmla="*/ 1318240 h 2253342"/>
                    <a:gd name="connsiteX0" fmla="*/ 1557255 w 1603144"/>
                    <a:gd name="connsiteY0" fmla="*/ 1183019 h 2253342"/>
                    <a:gd name="connsiteX1" fmla="*/ 1603049 w 1603144"/>
                    <a:gd name="connsiteY1" fmla="*/ 957942 h 2253342"/>
                    <a:gd name="connsiteX2" fmla="*/ 1548620 w 1603144"/>
                    <a:gd name="connsiteY2" fmla="*/ 881742 h 2253342"/>
                    <a:gd name="connsiteX3" fmla="*/ 1483306 w 1603144"/>
                    <a:gd name="connsiteY3" fmla="*/ 783771 h 2253342"/>
                    <a:gd name="connsiteX4" fmla="*/ 1461535 w 1603144"/>
                    <a:gd name="connsiteY4" fmla="*/ 751114 h 2253342"/>
                    <a:gd name="connsiteX5" fmla="*/ 1451394 w 1603144"/>
                    <a:gd name="connsiteY5" fmla="*/ 696685 h 2253342"/>
                    <a:gd name="connsiteX6" fmla="*/ 1440757 w 1603144"/>
                    <a:gd name="connsiteY6" fmla="*/ 653142 h 2253342"/>
                    <a:gd name="connsiteX7" fmla="*/ 1424305 w 1603144"/>
                    <a:gd name="connsiteY7" fmla="*/ 620485 h 2253342"/>
                    <a:gd name="connsiteX8" fmla="*/ 1341792 w 1603144"/>
                    <a:gd name="connsiteY8" fmla="*/ 544285 h 2253342"/>
                    <a:gd name="connsiteX9" fmla="*/ 1320020 w 1603144"/>
                    <a:gd name="connsiteY9" fmla="*/ 478971 h 2253342"/>
                    <a:gd name="connsiteX10" fmla="*/ 1309135 w 1603144"/>
                    <a:gd name="connsiteY10" fmla="*/ 446314 h 2253342"/>
                    <a:gd name="connsiteX11" fmla="*/ 1254706 w 1603144"/>
                    <a:gd name="connsiteY11" fmla="*/ 391885 h 2253342"/>
                    <a:gd name="connsiteX12" fmla="*/ 1200277 w 1603144"/>
                    <a:gd name="connsiteY12" fmla="*/ 337457 h 2253342"/>
                    <a:gd name="connsiteX13" fmla="*/ 1178506 w 1603144"/>
                    <a:gd name="connsiteY13" fmla="*/ 315685 h 2253342"/>
                    <a:gd name="connsiteX14" fmla="*/ 1113192 w 1603144"/>
                    <a:gd name="connsiteY14" fmla="*/ 293914 h 2253342"/>
                    <a:gd name="connsiteX15" fmla="*/ 1080535 w 1603144"/>
                    <a:gd name="connsiteY15" fmla="*/ 283028 h 2253342"/>
                    <a:gd name="connsiteX16" fmla="*/ 1004335 w 1603144"/>
                    <a:gd name="connsiteY16" fmla="*/ 261257 h 2253342"/>
                    <a:gd name="connsiteX17" fmla="*/ 949906 w 1603144"/>
                    <a:gd name="connsiteY17" fmla="*/ 217714 h 2253342"/>
                    <a:gd name="connsiteX18" fmla="*/ 895477 w 1603144"/>
                    <a:gd name="connsiteY18" fmla="*/ 174171 h 2253342"/>
                    <a:gd name="connsiteX19" fmla="*/ 862820 w 1603144"/>
                    <a:gd name="connsiteY19" fmla="*/ 163285 h 2253342"/>
                    <a:gd name="connsiteX20" fmla="*/ 830163 w 1603144"/>
                    <a:gd name="connsiteY20" fmla="*/ 141514 h 2253342"/>
                    <a:gd name="connsiteX21" fmla="*/ 797506 w 1603144"/>
                    <a:gd name="connsiteY21" fmla="*/ 130628 h 2253342"/>
                    <a:gd name="connsiteX22" fmla="*/ 699535 w 1603144"/>
                    <a:gd name="connsiteY22" fmla="*/ 76200 h 2253342"/>
                    <a:gd name="connsiteX23" fmla="*/ 645106 w 1603144"/>
                    <a:gd name="connsiteY23" fmla="*/ 32657 h 2253342"/>
                    <a:gd name="connsiteX24" fmla="*/ 503592 w 1603144"/>
                    <a:gd name="connsiteY24" fmla="*/ 0 h 2253342"/>
                    <a:gd name="connsiteX25" fmla="*/ 351192 w 1603144"/>
                    <a:gd name="connsiteY25" fmla="*/ 21771 h 2253342"/>
                    <a:gd name="connsiteX26" fmla="*/ 329420 w 1603144"/>
                    <a:gd name="connsiteY26" fmla="*/ 43542 h 2253342"/>
                    <a:gd name="connsiteX27" fmla="*/ 296763 w 1603144"/>
                    <a:gd name="connsiteY27" fmla="*/ 97971 h 2253342"/>
                    <a:gd name="connsiteX28" fmla="*/ 285877 w 1603144"/>
                    <a:gd name="connsiteY28" fmla="*/ 130628 h 2253342"/>
                    <a:gd name="connsiteX29" fmla="*/ 264106 w 1603144"/>
                    <a:gd name="connsiteY29" fmla="*/ 163285 h 2253342"/>
                    <a:gd name="connsiteX30" fmla="*/ 253220 w 1603144"/>
                    <a:gd name="connsiteY30" fmla="*/ 217714 h 2253342"/>
                    <a:gd name="connsiteX31" fmla="*/ 242335 w 1603144"/>
                    <a:gd name="connsiteY31" fmla="*/ 250371 h 2253342"/>
                    <a:gd name="connsiteX32" fmla="*/ 231449 w 1603144"/>
                    <a:gd name="connsiteY32" fmla="*/ 293914 h 2253342"/>
                    <a:gd name="connsiteX33" fmla="*/ 198792 w 1603144"/>
                    <a:gd name="connsiteY33" fmla="*/ 348342 h 2253342"/>
                    <a:gd name="connsiteX34" fmla="*/ 198792 w 1603144"/>
                    <a:gd name="connsiteY34" fmla="*/ 348342 h 2253342"/>
                    <a:gd name="connsiteX35" fmla="*/ 111706 w 1603144"/>
                    <a:gd name="connsiteY35" fmla="*/ 457200 h 2253342"/>
                    <a:gd name="connsiteX36" fmla="*/ 100820 w 1603144"/>
                    <a:gd name="connsiteY36" fmla="*/ 489857 h 2253342"/>
                    <a:gd name="connsiteX37" fmla="*/ 68163 w 1603144"/>
                    <a:gd name="connsiteY37" fmla="*/ 511628 h 2253342"/>
                    <a:gd name="connsiteX38" fmla="*/ 46392 w 1603144"/>
                    <a:gd name="connsiteY38" fmla="*/ 533400 h 2253342"/>
                    <a:gd name="connsiteX39" fmla="*/ 32438 w 1603144"/>
                    <a:gd name="connsiteY39" fmla="*/ 700523 h 2253342"/>
                    <a:gd name="connsiteX40" fmla="*/ 13131 w 1603144"/>
                    <a:gd name="connsiteY40" fmla="*/ 803154 h 2253342"/>
                    <a:gd name="connsiteX41" fmla="*/ 1532 w 1603144"/>
                    <a:gd name="connsiteY41" fmla="*/ 877906 h 2253342"/>
                    <a:gd name="connsiteX42" fmla="*/ 12417 w 1603144"/>
                    <a:gd name="connsiteY42" fmla="*/ 1023257 h 2253342"/>
                    <a:gd name="connsiteX43" fmla="*/ 5107 w 1603144"/>
                    <a:gd name="connsiteY43" fmla="*/ 1141777 h 2253342"/>
                    <a:gd name="connsiteX44" fmla="*/ 2849 w 1603144"/>
                    <a:gd name="connsiteY44" fmla="*/ 1251857 h 2253342"/>
                    <a:gd name="connsiteX45" fmla="*/ 46392 w 1603144"/>
                    <a:gd name="connsiteY45" fmla="*/ 1306285 h 2253342"/>
                    <a:gd name="connsiteX46" fmla="*/ 57277 w 1603144"/>
                    <a:gd name="connsiteY46" fmla="*/ 1338942 h 2253342"/>
                    <a:gd name="connsiteX47" fmla="*/ 35506 w 1603144"/>
                    <a:gd name="connsiteY47" fmla="*/ 1534885 h 2253342"/>
                    <a:gd name="connsiteX48" fmla="*/ 24620 w 1603144"/>
                    <a:gd name="connsiteY48" fmla="*/ 1567542 h 2253342"/>
                    <a:gd name="connsiteX49" fmla="*/ 35506 w 1603144"/>
                    <a:gd name="connsiteY49" fmla="*/ 1709057 h 2253342"/>
                    <a:gd name="connsiteX50" fmla="*/ 57277 w 1603144"/>
                    <a:gd name="connsiteY50" fmla="*/ 1741714 h 2253342"/>
                    <a:gd name="connsiteX51" fmla="*/ 100820 w 1603144"/>
                    <a:gd name="connsiteY51" fmla="*/ 1785257 h 2253342"/>
                    <a:gd name="connsiteX52" fmla="*/ 122592 w 1603144"/>
                    <a:gd name="connsiteY52" fmla="*/ 1807028 h 2253342"/>
                    <a:gd name="connsiteX53" fmla="*/ 144363 w 1603144"/>
                    <a:gd name="connsiteY53" fmla="*/ 1828800 h 2253342"/>
                    <a:gd name="connsiteX54" fmla="*/ 177020 w 1603144"/>
                    <a:gd name="connsiteY54" fmla="*/ 1850571 h 2253342"/>
                    <a:gd name="connsiteX55" fmla="*/ 220563 w 1603144"/>
                    <a:gd name="connsiteY55" fmla="*/ 1905000 h 2253342"/>
                    <a:gd name="connsiteX56" fmla="*/ 242335 w 1603144"/>
                    <a:gd name="connsiteY56" fmla="*/ 1937657 h 2253342"/>
                    <a:gd name="connsiteX57" fmla="*/ 318535 w 1603144"/>
                    <a:gd name="connsiteY57" fmla="*/ 2002971 h 2253342"/>
                    <a:gd name="connsiteX58" fmla="*/ 405620 w 1603144"/>
                    <a:gd name="connsiteY58" fmla="*/ 2079171 h 2253342"/>
                    <a:gd name="connsiteX59" fmla="*/ 427392 w 1603144"/>
                    <a:gd name="connsiteY59" fmla="*/ 2100942 h 2253342"/>
                    <a:gd name="connsiteX60" fmla="*/ 492706 w 1603144"/>
                    <a:gd name="connsiteY60" fmla="*/ 2122714 h 2253342"/>
                    <a:gd name="connsiteX61" fmla="*/ 525363 w 1603144"/>
                    <a:gd name="connsiteY61" fmla="*/ 2133600 h 2253342"/>
                    <a:gd name="connsiteX62" fmla="*/ 601563 w 1603144"/>
                    <a:gd name="connsiteY62" fmla="*/ 2177142 h 2253342"/>
                    <a:gd name="connsiteX63" fmla="*/ 699535 w 1603144"/>
                    <a:gd name="connsiteY63" fmla="*/ 2198914 h 2253342"/>
                    <a:gd name="connsiteX64" fmla="*/ 786620 w 1603144"/>
                    <a:gd name="connsiteY64" fmla="*/ 2220685 h 2253342"/>
                    <a:gd name="connsiteX65" fmla="*/ 851935 w 1603144"/>
                    <a:gd name="connsiteY65" fmla="*/ 2242457 h 2253342"/>
                    <a:gd name="connsiteX66" fmla="*/ 884592 w 1603144"/>
                    <a:gd name="connsiteY66" fmla="*/ 2253342 h 2253342"/>
                    <a:gd name="connsiteX67" fmla="*/ 1026106 w 1603144"/>
                    <a:gd name="connsiteY67" fmla="*/ 2242457 h 2253342"/>
                    <a:gd name="connsiteX68" fmla="*/ 1091420 w 1603144"/>
                    <a:gd name="connsiteY68" fmla="*/ 2177142 h 2253342"/>
                    <a:gd name="connsiteX69" fmla="*/ 1145849 w 1603144"/>
                    <a:gd name="connsiteY69" fmla="*/ 2122714 h 2253342"/>
                    <a:gd name="connsiteX70" fmla="*/ 1167620 w 1603144"/>
                    <a:gd name="connsiteY70" fmla="*/ 2090057 h 2253342"/>
                    <a:gd name="connsiteX71" fmla="*/ 1222049 w 1603144"/>
                    <a:gd name="connsiteY71" fmla="*/ 2035628 h 2253342"/>
                    <a:gd name="connsiteX72" fmla="*/ 1287363 w 1603144"/>
                    <a:gd name="connsiteY72" fmla="*/ 1970314 h 2253342"/>
                    <a:gd name="connsiteX73" fmla="*/ 1330906 w 1603144"/>
                    <a:gd name="connsiteY73" fmla="*/ 1905000 h 2253342"/>
                    <a:gd name="connsiteX74" fmla="*/ 1374449 w 1603144"/>
                    <a:gd name="connsiteY74" fmla="*/ 1839685 h 2253342"/>
                    <a:gd name="connsiteX75" fmla="*/ 1396220 w 1603144"/>
                    <a:gd name="connsiteY75" fmla="*/ 1807028 h 2253342"/>
                    <a:gd name="connsiteX76" fmla="*/ 1460284 w 1603144"/>
                    <a:gd name="connsiteY76" fmla="*/ 1669039 h 2253342"/>
                    <a:gd name="connsiteX77" fmla="*/ 1503327 w 1603144"/>
                    <a:gd name="connsiteY77" fmla="*/ 1475369 h 2253342"/>
                    <a:gd name="connsiteX78" fmla="*/ 1520008 w 1603144"/>
                    <a:gd name="connsiteY78" fmla="*/ 1318240 h 2253342"/>
                    <a:gd name="connsiteX0" fmla="*/ 1557255 w 1557255"/>
                    <a:gd name="connsiteY0" fmla="*/ 1183019 h 2253342"/>
                    <a:gd name="connsiteX1" fmla="*/ 1548620 w 1557255"/>
                    <a:gd name="connsiteY1" fmla="*/ 881742 h 2253342"/>
                    <a:gd name="connsiteX2" fmla="*/ 1483306 w 1557255"/>
                    <a:gd name="connsiteY2" fmla="*/ 783771 h 2253342"/>
                    <a:gd name="connsiteX3" fmla="*/ 1461535 w 1557255"/>
                    <a:gd name="connsiteY3" fmla="*/ 751114 h 2253342"/>
                    <a:gd name="connsiteX4" fmla="*/ 1451394 w 1557255"/>
                    <a:gd name="connsiteY4" fmla="*/ 696685 h 2253342"/>
                    <a:gd name="connsiteX5" fmla="*/ 1440757 w 1557255"/>
                    <a:gd name="connsiteY5" fmla="*/ 653142 h 2253342"/>
                    <a:gd name="connsiteX6" fmla="*/ 1424305 w 1557255"/>
                    <a:gd name="connsiteY6" fmla="*/ 620485 h 2253342"/>
                    <a:gd name="connsiteX7" fmla="*/ 1341792 w 1557255"/>
                    <a:gd name="connsiteY7" fmla="*/ 544285 h 2253342"/>
                    <a:gd name="connsiteX8" fmla="*/ 1320020 w 1557255"/>
                    <a:gd name="connsiteY8" fmla="*/ 478971 h 2253342"/>
                    <a:gd name="connsiteX9" fmla="*/ 1309135 w 1557255"/>
                    <a:gd name="connsiteY9" fmla="*/ 446314 h 2253342"/>
                    <a:gd name="connsiteX10" fmla="*/ 1254706 w 1557255"/>
                    <a:gd name="connsiteY10" fmla="*/ 391885 h 2253342"/>
                    <a:gd name="connsiteX11" fmla="*/ 1200277 w 1557255"/>
                    <a:gd name="connsiteY11" fmla="*/ 337457 h 2253342"/>
                    <a:gd name="connsiteX12" fmla="*/ 1178506 w 1557255"/>
                    <a:gd name="connsiteY12" fmla="*/ 315685 h 2253342"/>
                    <a:gd name="connsiteX13" fmla="*/ 1113192 w 1557255"/>
                    <a:gd name="connsiteY13" fmla="*/ 293914 h 2253342"/>
                    <a:gd name="connsiteX14" fmla="*/ 1080535 w 1557255"/>
                    <a:gd name="connsiteY14" fmla="*/ 283028 h 2253342"/>
                    <a:gd name="connsiteX15" fmla="*/ 1004335 w 1557255"/>
                    <a:gd name="connsiteY15" fmla="*/ 261257 h 2253342"/>
                    <a:gd name="connsiteX16" fmla="*/ 949906 w 1557255"/>
                    <a:gd name="connsiteY16" fmla="*/ 217714 h 2253342"/>
                    <a:gd name="connsiteX17" fmla="*/ 895477 w 1557255"/>
                    <a:gd name="connsiteY17" fmla="*/ 174171 h 2253342"/>
                    <a:gd name="connsiteX18" fmla="*/ 862820 w 1557255"/>
                    <a:gd name="connsiteY18" fmla="*/ 163285 h 2253342"/>
                    <a:gd name="connsiteX19" fmla="*/ 830163 w 1557255"/>
                    <a:gd name="connsiteY19" fmla="*/ 141514 h 2253342"/>
                    <a:gd name="connsiteX20" fmla="*/ 797506 w 1557255"/>
                    <a:gd name="connsiteY20" fmla="*/ 130628 h 2253342"/>
                    <a:gd name="connsiteX21" fmla="*/ 699535 w 1557255"/>
                    <a:gd name="connsiteY21" fmla="*/ 76200 h 2253342"/>
                    <a:gd name="connsiteX22" fmla="*/ 645106 w 1557255"/>
                    <a:gd name="connsiteY22" fmla="*/ 32657 h 2253342"/>
                    <a:gd name="connsiteX23" fmla="*/ 503592 w 1557255"/>
                    <a:gd name="connsiteY23" fmla="*/ 0 h 2253342"/>
                    <a:gd name="connsiteX24" fmla="*/ 351192 w 1557255"/>
                    <a:gd name="connsiteY24" fmla="*/ 21771 h 2253342"/>
                    <a:gd name="connsiteX25" fmla="*/ 329420 w 1557255"/>
                    <a:gd name="connsiteY25" fmla="*/ 43542 h 2253342"/>
                    <a:gd name="connsiteX26" fmla="*/ 296763 w 1557255"/>
                    <a:gd name="connsiteY26" fmla="*/ 97971 h 2253342"/>
                    <a:gd name="connsiteX27" fmla="*/ 285877 w 1557255"/>
                    <a:gd name="connsiteY27" fmla="*/ 130628 h 2253342"/>
                    <a:gd name="connsiteX28" fmla="*/ 264106 w 1557255"/>
                    <a:gd name="connsiteY28" fmla="*/ 163285 h 2253342"/>
                    <a:gd name="connsiteX29" fmla="*/ 253220 w 1557255"/>
                    <a:gd name="connsiteY29" fmla="*/ 217714 h 2253342"/>
                    <a:gd name="connsiteX30" fmla="*/ 242335 w 1557255"/>
                    <a:gd name="connsiteY30" fmla="*/ 250371 h 2253342"/>
                    <a:gd name="connsiteX31" fmla="*/ 231449 w 1557255"/>
                    <a:gd name="connsiteY31" fmla="*/ 293914 h 2253342"/>
                    <a:gd name="connsiteX32" fmla="*/ 198792 w 1557255"/>
                    <a:gd name="connsiteY32" fmla="*/ 348342 h 2253342"/>
                    <a:gd name="connsiteX33" fmla="*/ 198792 w 1557255"/>
                    <a:gd name="connsiteY33" fmla="*/ 348342 h 2253342"/>
                    <a:gd name="connsiteX34" fmla="*/ 111706 w 1557255"/>
                    <a:gd name="connsiteY34" fmla="*/ 457200 h 2253342"/>
                    <a:gd name="connsiteX35" fmla="*/ 100820 w 1557255"/>
                    <a:gd name="connsiteY35" fmla="*/ 489857 h 2253342"/>
                    <a:gd name="connsiteX36" fmla="*/ 68163 w 1557255"/>
                    <a:gd name="connsiteY36" fmla="*/ 511628 h 2253342"/>
                    <a:gd name="connsiteX37" fmla="*/ 46392 w 1557255"/>
                    <a:gd name="connsiteY37" fmla="*/ 533400 h 2253342"/>
                    <a:gd name="connsiteX38" fmla="*/ 32438 w 1557255"/>
                    <a:gd name="connsiteY38" fmla="*/ 700523 h 2253342"/>
                    <a:gd name="connsiteX39" fmla="*/ 13131 w 1557255"/>
                    <a:gd name="connsiteY39" fmla="*/ 803154 h 2253342"/>
                    <a:gd name="connsiteX40" fmla="*/ 1532 w 1557255"/>
                    <a:gd name="connsiteY40" fmla="*/ 877906 h 2253342"/>
                    <a:gd name="connsiteX41" fmla="*/ 12417 w 1557255"/>
                    <a:gd name="connsiteY41" fmla="*/ 1023257 h 2253342"/>
                    <a:gd name="connsiteX42" fmla="*/ 5107 w 1557255"/>
                    <a:gd name="connsiteY42" fmla="*/ 1141777 h 2253342"/>
                    <a:gd name="connsiteX43" fmla="*/ 2849 w 1557255"/>
                    <a:gd name="connsiteY43" fmla="*/ 1251857 h 2253342"/>
                    <a:gd name="connsiteX44" fmla="*/ 46392 w 1557255"/>
                    <a:gd name="connsiteY44" fmla="*/ 1306285 h 2253342"/>
                    <a:gd name="connsiteX45" fmla="*/ 57277 w 1557255"/>
                    <a:gd name="connsiteY45" fmla="*/ 1338942 h 2253342"/>
                    <a:gd name="connsiteX46" fmla="*/ 35506 w 1557255"/>
                    <a:gd name="connsiteY46" fmla="*/ 1534885 h 2253342"/>
                    <a:gd name="connsiteX47" fmla="*/ 24620 w 1557255"/>
                    <a:gd name="connsiteY47" fmla="*/ 1567542 h 2253342"/>
                    <a:gd name="connsiteX48" fmla="*/ 35506 w 1557255"/>
                    <a:gd name="connsiteY48" fmla="*/ 1709057 h 2253342"/>
                    <a:gd name="connsiteX49" fmla="*/ 57277 w 1557255"/>
                    <a:gd name="connsiteY49" fmla="*/ 1741714 h 2253342"/>
                    <a:gd name="connsiteX50" fmla="*/ 100820 w 1557255"/>
                    <a:gd name="connsiteY50" fmla="*/ 1785257 h 2253342"/>
                    <a:gd name="connsiteX51" fmla="*/ 122592 w 1557255"/>
                    <a:gd name="connsiteY51" fmla="*/ 1807028 h 2253342"/>
                    <a:gd name="connsiteX52" fmla="*/ 144363 w 1557255"/>
                    <a:gd name="connsiteY52" fmla="*/ 1828800 h 2253342"/>
                    <a:gd name="connsiteX53" fmla="*/ 177020 w 1557255"/>
                    <a:gd name="connsiteY53" fmla="*/ 1850571 h 2253342"/>
                    <a:gd name="connsiteX54" fmla="*/ 220563 w 1557255"/>
                    <a:gd name="connsiteY54" fmla="*/ 1905000 h 2253342"/>
                    <a:gd name="connsiteX55" fmla="*/ 242335 w 1557255"/>
                    <a:gd name="connsiteY55" fmla="*/ 1937657 h 2253342"/>
                    <a:gd name="connsiteX56" fmla="*/ 318535 w 1557255"/>
                    <a:gd name="connsiteY56" fmla="*/ 2002971 h 2253342"/>
                    <a:gd name="connsiteX57" fmla="*/ 405620 w 1557255"/>
                    <a:gd name="connsiteY57" fmla="*/ 2079171 h 2253342"/>
                    <a:gd name="connsiteX58" fmla="*/ 427392 w 1557255"/>
                    <a:gd name="connsiteY58" fmla="*/ 2100942 h 2253342"/>
                    <a:gd name="connsiteX59" fmla="*/ 492706 w 1557255"/>
                    <a:gd name="connsiteY59" fmla="*/ 2122714 h 2253342"/>
                    <a:gd name="connsiteX60" fmla="*/ 525363 w 1557255"/>
                    <a:gd name="connsiteY60" fmla="*/ 2133600 h 2253342"/>
                    <a:gd name="connsiteX61" fmla="*/ 601563 w 1557255"/>
                    <a:gd name="connsiteY61" fmla="*/ 2177142 h 2253342"/>
                    <a:gd name="connsiteX62" fmla="*/ 699535 w 1557255"/>
                    <a:gd name="connsiteY62" fmla="*/ 2198914 h 2253342"/>
                    <a:gd name="connsiteX63" fmla="*/ 786620 w 1557255"/>
                    <a:gd name="connsiteY63" fmla="*/ 2220685 h 2253342"/>
                    <a:gd name="connsiteX64" fmla="*/ 851935 w 1557255"/>
                    <a:gd name="connsiteY64" fmla="*/ 2242457 h 2253342"/>
                    <a:gd name="connsiteX65" fmla="*/ 884592 w 1557255"/>
                    <a:gd name="connsiteY65" fmla="*/ 2253342 h 2253342"/>
                    <a:gd name="connsiteX66" fmla="*/ 1026106 w 1557255"/>
                    <a:gd name="connsiteY66" fmla="*/ 2242457 h 2253342"/>
                    <a:gd name="connsiteX67" fmla="*/ 1091420 w 1557255"/>
                    <a:gd name="connsiteY67" fmla="*/ 2177142 h 2253342"/>
                    <a:gd name="connsiteX68" fmla="*/ 1145849 w 1557255"/>
                    <a:gd name="connsiteY68" fmla="*/ 2122714 h 2253342"/>
                    <a:gd name="connsiteX69" fmla="*/ 1167620 w 1557255"/>
                    <a:gd name="connsiteY69" fmla="*/ 2090057 h 2253342"/>
                    <a:gd name="connsiteX70" fmla="*/ 1222049 w 1557255"/>
                    <a:gd name="connsiteY70" fmla="*/ 2035628 h 2253342"/>
                    <a:gd name="connsiteX71" fmla="*/ 1287363 w 1557255"/>
                    <a:gd name="connsiteY71" fmla="*/ 1970314 h 2253342"/>
                    <a:gd name="connsiteX72" fmla="*/ 1330906 w 1557255"/>
                    <a:gd name="connsiteY72" fmla="*/ 1905000 h 2253342"/>
                    <a:gd name="connsiteX73" fmla="*/ 1374449 w 1557255"/>
                    <a:gd name="connsiteY73" fmla="*/ 1839685 h 2253342"/>
                    <a:gd name="connsiteX74" fmla="*/ 1396220 w 1557255"/>
                    <a:gd name="connsiteY74" fmla="*/ 1807028 h 2253342"/>
                    <a:gd name="connsiteX75" fmla="*/ 1460284 w 1557255"/>
                    <a:gd name="connsiteY75" fmla="*/ 1669039 h 2253342"/>
                    <a:gd name="connsiteX76" fmla="*/ 1503327 w 1557255"/>
                    <a:gd name="connsiteY76" fmla="*/ 1475369 h 2253342"/>
                    <a:gd name="connsiteX77" fmla="*/ 1520008 w 1557255"/>
                    <a:gd name="connsiteY77" fmla="*/ 1318240 h 2253342"/>
                    <a:gd name="connsiteX0" fmla="*/ 1557255 w 1557255"/>
                    <a:gd name="connsiteY0" fmla="*/ 1183019 h 2253342"/>
                    <a:gd name="connsiteX1" fmla="*/ 1548620 w 1557255"/>
                    <a:gd name="connsiteY1" fmla="*/ 984801 h 2253342"/>
                    <a:gd name="connsiteX2" fmla="*/ 1483306 w 1557255"/>
                    <a:gd name="connsiteY2" fmla="*/ 783771 h 2253342"/>
                    <a:gd name="connsiteX3" fmla="*/ 1461535 w 1557255"/>
                    <a:gd name="connsiteY3" fmla="*/ 751114 h 2253342"/>
                    <a:gd name="connsiteX4" fmla="*/ 1451394 w 1557255"/>
                    <a:gd name="connsiteY4" fmla="*/ 696685 h 2253342"/>
                    <a:gd name="connsiteX5" fmla="*/ 1440757 w 1557255"/>
                    <a:gd name="connsiteY5" fmla="*/ 653142 h 2253342"/>
                    <a:gd name="connsiteX6" fmla="*/ 1424305 w 1557255"/>
                    <a:gd name="connsiteY6" fmla="*/ 620485 h 2253342"/>
                    <a:gd name="connsiteX7" fmla="*/ 1341792 w 1557255"/>
                    <a:gd name="connsiteY7" fmla="*/ 544285 h 2253342"/>
                    <a:gd name="connsiteX8" fmla="*/ 1320020 w 1557255"/>
                    <a:gd name="connsiteY8" fmla="*/ 478971 h 2253342"/>
                    <a:gd name="connsiteX9" fmla="*/ 1309135 w 1557255"/>
                    <a:gd name="connsiteY9" fmla="*/ 446314 h 2253342"/>
                    <a:gd name="connsiteX10" fmla="*/ 1254706 w 1557255"/>
                    <a:gd name="connsiteY10" fmla="*/ 391885 h 2253342"/>
                    <a:gd name="connsiteX11" fmla="*/ 1200277 w 1557255"/>
                    <a:gd name="connsiteY11" fmla="*/ 337457 h 2253342"/>
                    <a:gd name="connsiteX12" fmla="*/ 1178506 w 1557255"/>
                    <a:gd name="connsiteY12" fmla="*/ 315685 h 2253342"/>
                    <a:gd name="connsiteX13" fmla="*/ 1113192 w 1557255"/>
                    <a:gd name="connsiteY13" fmla="*/ 293914 h 2253342"/>
                    <a:gd name="connsiteX14" fmla="*/ 1080535 w 1557255"/>
                    <a:gd name="connsiteY14" fmla="*/ 283028 h 2253342"/>
                    <a:gd name="connsiteX15" fmla="*/ 1004335 w 1557255"/>
                    <a:gd name="connsiteY15" fmla="*/ 261257 h 2253342"/>
                    <a:gd name="connsiteX16" fmla="*/ 949906 w 1557255"/>
                    <a:gd name="connsiteY16" fmla="*/ 217714 h 2253342"/>
                    <a:gd name="connsiteX17" fmla="*/ 895477 w 1557255"/>
                    <a:gd name="connsiteY17" fmla="*/ 174171 h 2253342"/>
                    <a:gd name="connsiteX18" fmla="*/ 862820 w 1557255"/>
                    <a:gd name="connsiteY18" fmla="*/ 163285 h 2253342"/>
                    <a:gd name="connsiteX19" fmla="*/ 830163 w 1557255"/>
                    <a:gd name="connsiteY19" fmla="*/ 141514 h 2253342"/>
                    <a:gd name="connsiteX20" fmla="*/ 797506 w 1557255"/>
                    <a:gd name="connsiteY20" fmla="*/ 130628 h 2253342"/>
                    <a:gd name="connsiteX21" fmla="*/ 699535 w 1557255"/>
                    <a:gd name="connsiteY21" fmla="*/ 76200 h 2253342"/>
                    <a:gd name="connsiteX22" fmla="*/ 645106 w 1557255"/>
                    <a:gd name="connsiteY22" fmla="*/ 32657 h 2253342"/>
                    <a:gd name="connsiteX23" fmla="*/ 503592 w 1557255"/>
                    <a:gd name="connsiteY23" fmla="*/ 0 h 2253342"/>
                    <a:gd name="connsiteX24" fmla="*/ 351192 w 1557255"/>
                    <a:gd name="connsiteY24" fmla="*/ 21771 h 2253342"/>
                    <a:gd name="connsiteX25" fmla="*/ 329420 w 1557255"/>
                    <a:gd name="connsiteY25" fmla="*/ 43542 h 2253342"/>
                    <a:gd name="connsiteX26" fmla="*/ 296763 w 1557255"/>
                    <a:gd name="connsiteY26" fmla="*/ 97971 h 2253342"/>
                    <a:gd name="connsiteX27" fmla="*/ 285877 w 1557255"/>
                    <a:gd name="connsiteY27" fmla="*/ 130628 h 2253342"/>
                    <a:gd name="connsiteX28" fmla="*/ 264106 w 1557255"/>
                    <a:gd name="connsiteY28" fmla="*/ 163285 h 2253342"/>
                    <a:gd name="connsiteX29" fmla="*/ 253220 w 1557255"/>
                    <a:gd name="connsiteY29" fmla="*/ 217714 h 2253342"/>
                    <a:gd name="connsiteX30" fmla="*/ 242335 w 1557255"/>
                    <a:gd name="connsiteY30" fmla="*/ 250371 h 2253342"/>
                    <a:gd name="connsiteX31" fmla="*/ 231449 w 1557255"/>
                    <a:gd name="connsiteY31" fmla="*/ 293914 h 2253342"/>
                    <a:gd name="connsiteX32" fmla="*/ 198792 w 1557255"/>
                    <a:gd name="connsiteY32" fmla="*/ 348342 h 2253342"/>
                    <a:gd name="connsiteX33" fmla="*/ 198792 w 1557255"/>
                    <a:gd name="connsiteY33" fmla="*/ 348342 h 2253342"/>
                    <a:gd name="connsiteX34" fmla="*/ 111706 w 1557255"/>
                    <a:gd name="connsiteY34" fmla="*/ 457200 h 2253342"/>
                    <a:gd name="connsiteX35" fmla="*/ 100820 w 1557255"/>
                    <a:gd name="connsiteY35" fmla="*/ 489857 h 2253342"/>
                    <a:gd name="connsiteX36" fmla="*/ 68163 w 1557255"/>
                    <a:gd name="connsiteY36" fmla="*/ 511628 h 2253342"/>
                    <a:gd name="connsiteX37" fmla="*/ 46392 w 1557255"/>
                    <a:gd name="connsiteY37" fmla="*/ 533400 h 2253342"/>
                    <a:gd name="connsiteX38" fmla="*/ 32438 w 1557255"/>
                    <a:gd name="connsiteY38" fmla="*/ 700523 h 2253342"/>
                    <a:gd name="connsiteX39" fmla="*/ 13131 w 1557255"/>
                    <a:gd name="connsiteY39" fmla="*/ 803154 h 2253342"/>
                    <a:gd name="connsiteX40" fmla="*/ 1532 w 1557255"/>
                    <a:gd name="connsiteY40" fmla="*/ 877906 h 2253342"/>
                    <a:gd name="connsiteX41" fmla="*/ 12417 w 1557255"/>
                    <a:gd name="connsiteY41" fmla="*/ 1023257 h 2253342"/>
                    <a:gd name="connsiteX42" fmla="*/ 5107 w 1557255"/>
                    <a:gd name="connsiteY42" fmla="*/ 1141777 h 2253342"/>
                    <a:gd name="connsiteX43" fmla="*/ 2849 w 1557255"/>
                    <a:gd name="connsiteY43" fmla="*/ 1251857 h 2253342"/>
                    <a:gd name="connsiteX44" fmla="*/ 46392 w 1557255"/>
                    <a:gd name="connsiteY44" fmla="*/ 1306285 h 2253342"/>
                    <a:gd name="connsiteX45" fmla="*/ 57277 w 1557255"/>
                    <a:gd name="connsiteY45" fmla="*/ 1338942 h 2253342"/>
                    <a:gd name="connsiteX46" fmla="*/ 35506 w 1557255"/>
                    <a:gd name="connsiteY46" fmla="*/ 1534885 h 2253342"/>
                    <a:gd name="connsiteX47" fmla="*/ 24620 w 1557255"/>
                    <a:gd name="connsiteY47" fmla="*/ 1567542 h 2253342"/>
                    <a:gd name="connsiteX48" fmla="*/ 35506 w 1557255"/>
                    <a:gd name="connsiteY48" fmla="*/ 1709057 h 2253342"/>
                    <a:gd name="connsiteX49" fmla="*/ 57277 w 1557255"/>
                    <a:gd name="connsiteY49" fmla="*/ 1741714 h 2253342"/>
                    <a:gd name="connsiteX50" fmla="*/ 100820 w 1557255"/>
                    <a:gd name="connsiteY50" fmla="*/ 1785257 h 2253342"/>
                    <a:gd name="connsiteX51" fmla="*/ 122592 w 1557255"/>
                    <a:gd name="connsiteY51" fmla="*/ 1807028 h 2253342"/>
                    <a:gd name="connsiteX52" fmla="*/ 144363 w 1557255"/>
                    <a:gd name="connsiteY52" fmla="*/ 1828800 h 2253342"/>
                    <a:gd name="connsiteX53" fmla="*/ 177020 w 1557255"/>
                    <a:gd name="connsiteY53" fmla="*/ 1850571 h 2253342"/>
                    <a:gd name="connsiteX54" fmla="*/ 220563 w 1557255"/>
                    <a:gd name="connsiteY54" fmla="*/ 1905000 h 2253342"/>
                    <a:gd name="connsiteX55" fmla="*/ 242335 w 1557255"/>
                    <a:gd name="connsiteY55" fmla="*/ 1937657 h 2253342"/>
                    <a:gd name="connsiteX56" fmla="*/ 318535 w 1557255"/>
                    <a:gd name="connsiteY56" fmla="*/ 2002971 h 2253342"/>
                    <a:gd name="connsiteX57" fmla="*/ 405620 w 1557255"/>
                    <a:gd name="connsiteY57" fmla="*/ 2079171 h 2253342"/>
                    <a:gd name="connsiteX58" fmla="*/ 427392 w 1557255"/>
                    <a:gd name="connsiteY58" fmla="*/ 2100942 h 2253342"/>
                    <a:gd name="connsiteX59" fmla="*/ 492706 w 1557255"/>
                    <a:gd name="connsiteY59" fmla="*/ 2122714 h 2253342"/>
                    <a:gd name="connsiteX60" fmla="*/ 525363 w 1557255"/>
                    <a:gd name="connsiteY60" fmla="*/ 2133600 h 2253342"/>
                    <a:gd name="connsiteX61" fmla="*/ 601563 w 1557255"/>
                    <a:gd name="connsiteY61" fmla="*/ 2177142 h 2253342"/>
                    <a:gd name="connsiteX62" fmla="*/ 699535 w 1557255"/>
                    <a:gd name="connsiteY62" fmla="*/ 2198914 h 2253342"/>
                    <a:gd name="connsiteX63" fmla="*/ 786620 w 1557255"/>
                    <a:gd name="connsiteY63" fmla="*/ 2220685 h 2253342"/>
                    <a:gd name="connsiteX64" fmla="*/ 851935 w 1557255"/>
                    <a:gd name="connsiteY64" fmla="*/ 2242457 h 2253342"/>
                    <a:gd name="connsiteX65" fmla="*/ 884592 w 1557255"/>
                    <a:gd name="connsiteY65" fmla="*/ 2253342 h 2253342"/>
                    <a:gd name="connsiteX66" fmla="*/ 1026106 w 1557255"/>
                    <a:gd name="connsiteY66" fmla="*/ 2242457 h 2253342"/>
                    <a:gd name="connsiteX67" fmla="*/ 1091420 w 1557255"/>
                    <a:gd name="connsiteY67" fmla="*/ 2177142 h 2253342"/>
                    <a:gd name="connsiteX68" fmla="*/ 1145849 w 1557255"/>
                    <a:gd name="connsiteY68" fmla="*/ 2122714 h 2253342"/>
                    <a:gd name="connsiteX69" fmla="*/ 1167620 w 1557255"/>
                    <a:gd name="connsiteY69" fmla="*/ 2090057 h 2253342"/>
                    <a:gd name="connsiteX70" fmla="*/ 1222049 w 1557255"/>
                    <a:gd name="connsiteY70" fmla="*/ 2035628 h 2253342"/>
                    <a:gd name="connsiteX71" fmla="*/ 1287363 w 1557255"/>
                    <a:gd name="connsiteY71" fmla="*/ 1970314 h 2253342"/>
                    <a:gd name="connsiteX72" fmla="*/ 1330906 w 1557255"/>
                    <a:gd name="connsiteY72" fmla="*/ 1905000 h 2253342"/>
                    <a:gd name="connsiteX73" fmla="*/ 1374449 w 1557255"/>
                    <a:gd name="connsiteY73" fmla="*/ 1839685 h 2253342"/>
                    <a:gd name="connsiteX74" fmla="*/ 1396220 w 1557255"/>
                    <a:gd name="connsiteY74" fmla="*/ 1807028 h 2253342"/>
                    <a:gd name="connsiteX75" fmla="*/ 1460284 w 1557255"/>
                    <a:gd name="connsiteY75" fmla="*/ 1669039 h 2253342"/>
                    <a:gd name="connsiteX76" fmla="*/ 1503327 w 1557255"/>
                    <a:gd name="connsiteY76" fmla="*/ 1475369 h 2253342"/>
                    <a:gd name="connsiteX77" fmla="*/ 1520008 w 1557255"/>
                    <a:gd name="connsiteY77" fmla="*/ 1318240 h 2253342"/>
                    <a:gd name="connsiteX0" fmla="*/ 1557255 w 1557255"/>
                    <a:gd name="connsiteY0" fmla="*/ 1183019 h 2253342"/>
                    <a:gd name="connsiteX1" fmla="*/ 1548620 w 1557255"/>
                    <a:gd name="connsiteY1" fmla="*/ 984801 h 2253342"/>
                    <a:gd name="connsiteX2" fmla="*/ 1483306 w 1557255"/>
                    <a:gd name="connsiteY2" fmla="*/ 783771 h 2253342"/>
                    <a:gd name="connsiteX3" fmla="*/ 1461535 w 1557255"/>
                    <a:gd name="connsiteY3" fmla="*/ 751114 h 2253342"/>
                    <a:gd name="connsiteX4" fmla="*/ 1451394 w 1557255"/>
                    <a:gd name="connsiteY4" fmla="*/ 696685 h 2253342"/>
                    <a:gd name="connsiteX5" fmla="*/ 1440757 w 1557255"/>
                    <a:gd name="connsiteY5" fmla="*/ 653142 h 2253342"/>
                    <a:gd name="connsiteX6" fmla="*/ 1424305 w 1557255"/>
                    <a:gd name="connsiteY6" fmla="*/ 620485 h 2253342"/>
                    <a:gd name="connsiteX7" fmla="*/ 1341792 w 1557255"/>
                    <a:gd name="connsiteY7" fmla="*/ 544285 h 2253342"/>
                    <a:gd name="connsiteX8" fmla="*/ 1320020 w 1557255"/>
                    <a:gd name="connsiteY8" fmla="*/ 478971 h 2253342"/>
                    <a:gd name="connsiteX9" fmla="*/ 1309135 w 1557255"/>
                    <a:gd name="connsiteY9" fmla="*/ 446314 h 2253342"/>
                    <a:gd name="connsiteX10" fmla="*/ 1254706 w 1557255"/>
                    <a:gd name="connsiteY10" fmla="*/ 391885 h 2253342"/>
                    <a:gd name="connsiteX11" fmla="*/ 1200277 w 1557255"/>
                    <a:gd name="connsiteY11" fmla="*/ 337457 h 2253342"/>
                    <a:gd name="connsiteX12" fmla="*/ 1178506 w 1557255"/>
                    <a:gd name="connsiteY12" fmla="*/ 315685 h 2253342"/>
                    <a:gd name="connsiteX13" fmla="*/ 1113192 w 1557255"/>
                    <a:gd name="connsiteY13" fmla="*/ 293914 h 2253342"/>
                    <a:gd name="connsiteX14" fmla="*/ 1080535 w 1557255"/>
                    <a:gd name="connsiteY14" fmla="*/ 283028 h 2253342"/>
                    <a:gd name="connsiteX15" fmla="*/ 1004335 w 1557255"/>
                    <a:gd name="connsiteY15" fmla="*/ 261257 h 2253342"/>
                    <a:gd name="connsiteX16" fmla="*/ 949906 w 1557255"/>
                    <a:gd name="connsiteY16" fmla="*/ 217714 h 2253342"/>
                    <a:gd name="connsiteX17" fmla="*/ 895477 w 1557255"/>
                    <a:gd name="connsiteY17" fmla="*/ 174171 h 2253342"/>
                    <a:gd name="connsiteX18" fmla="*/ 862820 w 1557255"/>
                    <a:gd name="connsiteY18" fmla="*/ 163285 h 2253342"/>
                    <a:gd name="connsiteX19" fmla="*/ 830163 w 1557255"/>
                    <a:gd name="connsiteY19" fmla="*/ 141514 h 2253342"/>
                    <a:gd name="connsiteX20" fmla="*/ 797506 w 1557255"/>
                    <a:gd name="connsiteY20" fmla="*/ 130628 h 2253342"/>
                    <a:gd name="connsiteX21" fmla="*/ 699535 w 1557255"/>
                    <a:gd name="connsiteY21" fmla="*/ 76200 h 2253342"/>
                    <a:gd name="connsiteX22" fmla="*/ 645106 w 1557255"/>
                    <a:gd name="connsiteY22" fmla="*/ 32657 h 2253342"/>
                    <a:gd name="connsiteX23" fmla="*/ 503592 w 1557255"/>
                    <a:gd name="connsiteY23" fmla="*/ 0 h 2253342"/>
                    <a:gd name="connsiteX24" fmla="*/ 351192 w 1557255"/>
                    <a:gd name="connsiteY24" fmla="*/ 21771 h 2253342"/>
                    <a:gd name="connsiteX25" fmla="*/ 329420 w 1557255"/>
                    <a:gd name="connsiteY25" fmla="*/ 43542 h 2253342"/>
                    <a:gd name="connsiteX26" fmla="*/ 296763 w 1557255"/>
                    <a:gd name="connsiteY26" fmla="*/ 97971 h 2253342"/>
                    <a:gd name="connsiteX27" fmla="*/ 285877 w 1557255"/>
                    <a:gd name="connsiteY27" fmla="*/ 130628 h 2253342"/>
                    <a:gd name="connsiteX28" fmla="*/ 264106 w 1557255"/>
                    <a:gd name="connsiteY28" fmla="*/ 163285 h 2253342"/>
                    <a:gd name="connsiteX29" fmla="*/ 253220 w 1557255"/>
                    <a:gd name="connsiteY29" fmla="*/ 217714 h 2253342"/>
                    <a:gd name="connsiteX30" fmla="*/ 242335 w 1557255"/>
                    <a:gd name="connsiteY30" fmla="*/ 250371 h 2253342"/>
                    <a:gd name="connsiteX31" fmla="*/ 231449 w 1557255"/>
                    <a:gd name="connsiteY31" fmla="*/ 293914 h 2253342"/>
                    <a:gd name="connsiteX32" fmla="*/ 198792 w 1557255"/>
                    <a:gd name="connsiteY32" fmla="*/ 348342 h 2253342"/>
                    <a:gd name="connsiteX33" fmla="*/ 198792 w 1557255"/>
                    <a:gd name="connsiteY33" fmla="*/ 348342 h 2253342"/>
                    <a:gd name="connsiteX34" fmla="*/ 111706 w 1557255"/>
                    <a:gd name="connsiteY34" fmla="*/ 457200 h 2253342"/>
                    <a:gd name="connsiteX35" fmla="*/ 100820 w 1557255"/>
                    <a:gd name="connsiteY35" fmla="*/ 489857 h 2253342"/>
                    <a:gd name="connsiteX36" fmla="*/ 68163 w 1557255"/>
                    <a:gd name="connsiteY36" fmla="*/ 511628 h 2253342"/>
                    <a:gd name="connsiteX37" fmla="*/ 46392 w 1557255"/>
                    <a:gd name="connsiteY37" fmla="*/ 533400 h 2253342"/>
                    <a:gd name="connsiteX38" fmla="*/ 32438 w 1557255"/>
                    <a:gd name="connsiteY38" fmla="*/ 700523 h 2253342"/>
                    <a:gd name="connsiteX39" fmla="*/ 13131 w 1557255"/>
                    <a:gd name="connsiteY39" fmla="*/ 803154 h 2253342"/>
                    <a:gd name="connsiteX40" fmla="*/ 1532 w 1557255"/>
                    <a:gd name="connsiteY40" fmla="*/ 877906 h 2253342"/>
                    <a:gd name="connsiteX41" fmla="*/ 12417 w 1557255"/>
                    <a:gd name="connsiteY41" fmla="*/ 1023257 h 2253342"/>
                    <a:gd name="connsiteX42" fmla="*/ 5107 w 1557255"/>
                    <a:gd name="connsiteY42" fmla="*/ 1141777 h 2253342"/>
                    <a:gd name="connsiteX43" fmla="*/ 2849 w 1557255"/>
                    <a:gd name="connsiteY43" fmla="*/ 1251857 h 2253342"/>
                    <a:gd name="connsiteX44" fmla="*/ 46392 w 1557255"/>
                    <a:gd name="connsiteY44" fmla="*/ 1306285 h 2253342"/>
                    <a:gd name="connsiteX45" fmla="*/ 57277 w 1557255"/>
                    <a:gd name="connsiteY45" fmla="*/ 1338942 h 2253342"/>
                    <a:gd name="connsiteX46" fmla="*/ 35506 w 1557255"/>
                    <a:gd name="connsiteY46" fmla="*/ 1534885 h 2253342"/>
                    <a:gd name="connsiteX47" fmla="*/ 24620 w 1557255"/>
                    <a:gd name="connsiteY47" fmla="*/ 1567542 h 2253342"/>
                    <a:gd name="connsiteX48" fmla="*/ 35506 w 1557255"/>
                    <a:gd name="connsiteY48" fmla="*/ 1709057 h 2253342"/>
                    <a:gd name="connsiteX49" fmla="*/ 57277 w 1557255"/>
                    <a:gd name="connsiteY49" fmla="*/ 1741714 h 2253342"/>
                    <a:gd name="connsiteX50" fmla="*/ 100820 w 1557255"/>
                    <a:gd name="connsiteY50" fmla="*/ 1785257 h 2253342"/>
                    <a:gd name="connsiteX51" fmla="*/ 122592 w 1557255"/>
                    <a:gd name="connsiteY51" fmla="*/ 1807028 h 2253342"/>
                    <a:gd name="connsiteX52" fmla="*/ 144363 w 1557255"/>
                    <a:gd name="connsiteY52" fmla="*/ 1828800 h 2253342"/>
                    <a:gd name="connsiteX53" fmla="*/ 177020 w 1557255"/>
                    <a:gd name="connsiteY53" fmla="*/ 1850571 h 2253342"/>
                    <a:gd name="connsiteX54" fmla="*/ 220563 w 1557255"/>
                    <a:gd name="connsiteY54" fmla="*/ 1905000 h 2253342"/>
                    <a:gd name="connsiteX55" fmla="*/ 242335 w 1557255"/>
                    <a:gd name="connsiteY55" fmla="*/ 1937657 h 2253342"/>
                    <a:gd name="connsiteX56" fmla="*/ 318535 w 1557255"/>
                    <a:gd name="connsiteY56" fmla="*/ 2002971 h 2253342"/>
                    <a:gd name="connsiteX57" fmla="*/ 405620 w 1557255"/>
                    <a:gd name="connsiteY57" fmla="*/ 2079171 h 2253342"/>
                    <a:gd name="connsiteX58" fmla="*/ 427392 w 1557255"/>
                    <a:gd name="connsiteY58" fmla="*/ 2100942 h 2253342"/>
                    <a:gd name="connsiteX59" fmla="*/ 492706 w 1557255"/>
                    <a:gd name="connsiteY59" fmla="*/ 2122714 h 2253342"/>
                    <a:gd name="connsiteX60" fmla="*/ 525363 w 1557255"/>
                    <a:gd name="connsiteY60" fmla="*/ 2133600 h 2253342"/>
                    <a:gd name="connsiteX61" fmla="*/ 601563 w 1557255"/>
                    <a:gd name="connsiteY61" fmla="*/ 2177142 h 2253342"/>
                    <a:gd name="connsiteX62" fmla="*/ 699535 w 1557255"/>
                    <a:gd name="connsiteY62" fmla="*/ 2198914 h 2253342"/>
                    <a:gd name="connsiteX63" fmla="*/ 786620 w 1557255"/>
                    <a:gd name="connsiteY63" fmla="*/ 2220685 h 2253342"/>
                    <a:gd name="connsiteX64" fmla="*/ 851935 w 1557255"/>
                    <a:gd name="connsiteY64" fmla="*/ 2242457 h 2253342"/>
                    <a:gd name="connsiteX65" fmla="*/ 884592 w 1557255"/>
                    <a:gd name="connsiteY65" fmla="*/ 2253342 h 2253342"/>
                    <a:gd name="connsiteX66" fmla="*/ 1026106 w 1557255"/>
                    <a:gd name="connsiteY66" fmla="*/ 2242457 h 2253342"/>
                    <a:gd name="connsiteX67" fmla="*/ 1091420 w 1557255"/>
                    <a:gd name="connsiteY67" fmla="*/ 2177142 h 2253342"/>
                    <a:gd name="connsiteX68" fmla="*/ 1145849 w 1557255"/>
                    <a:gd name="connsiteY68" fmla="*/ 2122714 h 2253342"/>
                    <a:gd name="connsiteX69" fmla="*/ 1167620 w 1557255"/>
                    <a:gd name="connsiteY69" fmla="*/ 2090057 h 2253342"/>
                    <a:gd name="connsiteX70" fmla="*/ 1222049 w 1557255"/>
                    <a:gd name="connsiteY70" fmla="*/ 2035628 h 2253342"/>
                    <a:gd name="connsiteX71" fmla="*/ 1287363 w 1557255"/>
                    <a:gd name="connsiteY71" fmla="*/ 1970314 h 2253342"/>
                    <a:gd name="connsiteX72" fmla="*/ 1330906 w 1557255"/>
                    <a:gd name="connsiteY72" fmla="*/ 1905000 h 2253342"/>
                    <a:gd name="connsiteX73" fmla="*/ 1374449 w 1557255"/>
                    <a:gd name="connsiteY73" fmla="*/ 1839685 h 2253342"/>
                    <a:gd name="connsiteX74" fmla="*/ 1396220 w 1557255"/>
                    <a:gd name="connsiteY74" fmla="*/ 1807028 h 2253342"/>
                    <a:gd name="connsiteX75" fmla="*/ 1460284 w 1557255"/>
                    <a:gd name="connsiteY75" fmla="*/ 1669039 h 2253342"/>
                    <a:gd name="connsiteX76" fmla="*/ 1419809 w 1557255"/>
                    <a:gd name="connsiteY76" fmla="*/ 1453285 h 2253342"/>
                    <a:gd name="connsiteX77" fmla="*/ 1520008 w 1557255"/>
                    <a:gd name="connsiteY77" fmla="*/ 1318240 h 2253342"/>
                    <a:gd name="connsiteX0" fmla="*/ 1557255 w 1557255"/>
                    <a:gd name="connsiteY0" fmla="*/ 1183019 h 2253342"/>
                    <a:gd name="connsiteX1" fmla="*/ 1548620 w 1557255"/>
                    <a:gd name="connsiteY1" fmla="*/ 984801 h 2253342"/>
                    <a:gd name="connsiteX2" fmla="*/ 1483306 w 1557255"/>
                    <a:gd name="connsiteY2" fmla="*/ 783771 h 2253342"/>
                    <a:gd name="connsiteX3" fmla="*/ 1461535 w 1557255"/>
                    <a:gd name="connsiteY3" fmla="*/ 751114 h 2253342"/>
                    <a:gd name="connsiteX4" fmla="*/ 1451394 w 1557255"/>
                    <a:gd name="connsiteY4" fmla="*/ 696685 h 2253342"/>
                    <a:gd name="connsiteX5" fmla="*/ 1440757 w 1557255"/>
                    <a:gd name="connsiteY5" fmla="*/ 653142 h 2253342"/>
                    <a:gd name="connsiteX6" fmla="*/ 1424305 w 1557255"/>
                    <a:gd name="connsiteY6" fmla="*/ 620485 h 2253342"/>
                    <a:gd name="connsiteX7" fmla="*/ 1341792 w 1557255"/>
                    <a:gd name="connsiteY7" fmla="*/ 544285 h 2253342"/>
                    <a:gd name="connsiteX8" fmla="*/ 1320020 w 1557255"/>
                    <a:gd name="connsiteY8" fmla="*/ 478971 h 2253342"/>
                    <a:gd name="connsiteX9" fmla="*/ 1309135 w 1557255"/>
                    <a:gd name="connsiteY9" fmla="*/ 446314 h 2253342"/>
                    <a:gd name="connsiteX10" fmla="*/ 1254706 w 1557255"/>
                    <a:gd name="connsiteY10" fmla="*/ 391885 h 2253342"/>
                    <a:gd name="connsiteX11" fmla="*/ 1200277 w 1557255"/>
                    <a:gd name="connsiteY11" fmla="*/ 337457 h 2253342"/>
                    <a:gd name="connsiteX12" fmla="*/ 1178506 w 1557255"/>
                    <a:gd name="connsiteY12" fmla="*/ 315685 h 2253342"/>
                    <a:gd name="connsiteX13" fmla="*/ 1113192 w 1557255"/>
                    <a:gd name="connsiteY13" fmla="*/ 293914 h 2253342"/>
                    <a:gd name="connsiteX14" fmla="*/ 1080535 w 1557255"/>
                    <a:gd name="connsiteY14" fmla="*/ 283028 h 2253342"/>
                    <a:gd name="connsiteX15" fmla="*/ 1004335 w 1557255"/>
                    <a:gd name="connsiteY15" fmla="*/ 261257 h 2253342"/>
                    <a:gd name="connsiteX16" fmla="*/ 949906 w 1557255"/>
                    <a:gd name="connsiteY16" fmla="*/ 217714 h 2253342"/>
                    <a:gd name="connsiteX17" fmla="*/ 895477 w 1557255"/>
                    <a:gd name="connsiteY17" fmla="*/ 174171 h 2253342"/>
                    <a:gd name="connsiteX18" fmla="*/ 862820 w 1557255"/>
                    <a:gd name="connsiteY18" fmla="*/ 163285 h 2253342"/>
                    <a:gd name="connsiteX19" fmla="*/ 830163 w 1557255"/>
                    <a:gd name="connsiteY19" fmla="*/ 141514 h 2253342"/>
                    <a:gd name="connsiteX20" fmla="*/ 797506 w 1557255"/>
                    <a:gd name="connsiteY20" fmla="*/ 130628 h 2253342"/>
                    <a:gd name="connsiteX21" fmla="*/ 699535 w 1557255"/>
                    <a:gd name="connsiteY21" fmla="*/ 76200 h 2253342"/>
                    <a:gd name="connsiteX22" fmla="*/ 645106 w 1557255"/>
                    <a:gd name="connsiteY22" fmla="*/ 32657 h 2253342"/>
                    <a:gd name="connsiteX23" fmla="*/ 503592 w 1557255"/>
                    <a:gd name="connsiteY23" fmla="*/ 0 h 2253342"/>
                    <a:gd name="connsiteX24" fmla="*/ 351192 w 1557255"/>
                    <a:gd name="connsiteY24" fmla="*/ 21771 h 2253342"/>
                    <a:gd name="connsiteX25" fmla="*/ 329420 w 1557255"/>
                    <a:gd name="connsiteY25" fmla="*/ 43542 h 2253342"/>
                    <a:gd name="connsiteX26" fmla="*/ 296763 w 1557255"/>
                    <a:gd name="connsiteY26" fmla="*/ 97971 h 2253342"/>
                    <a:gd name="connsiteX27" fmla="*/ 285877 w 1557255"/>
                    <a:gd name="connsiteY27" fmla="*/ 130628 h 2253342"/>
                    <a:gd name="connsiteX28" fmla="*/ 264106 w 1557255"/>
                    <a:gd name="connsiteY28" fmla="*/ 163285 h 2253342"/>
                    <a:gd name="connsiteX29" fmla="*/ 253220 w 1557255"/>
                    <a:gd name="connsiteY29" fmla="*/ 217714 h 2253342"/>
                    <a:gd name="connsiteX30" fmla="*/ 242335 w 1557255"/>
                    <a:gd name="connsiteY30" fmla="*/ 250371 h 2253342"/>
                    <a:gd name="connsiteX31" fmla="*/ 231449 w 1557255"/>
                    <a:gd name="connsiteY31" fmla="*/ 293914 h 2253342"/>
                    <a:gd name="connsiteX32" fmla="*/ 198792 w 1557255"/>
                    <a:gd name="connsiteY32" fmla="*/ 348342 h 2253342"/>
                    <a:gd name="connsiteX33" fmla="*/ 198792 w 1557255"/>
                    <a:gd name="connsiteY33" fmla="*/ 348342 h 2253342"/>
                    <a:gd name="connsiteX34" fmla="*/ 111706 w 1557255"/>
                    <a:gd name="connsiteY34" fmla="*/ 457200 h 2253342"/>
                    <a:gd name="connsiteX35" fmla="*/ 100820 w 1557255"/>
                    <a:gd name="connsiteY35" fmla="*/ 489857 h 2253342"/>
                    <a:gd name="connsiteX36" fmla="*/ 68163 w 1557255"/>
                    <a:gd name="connsiteY36" fmla="*/ 511628 h 2253342"/>
                    <a:gd name="connsiteX37" fmla="*/ 46392 w 1557255"/>
                    <a:gd name="connsiteY37" fmla="*/ 533400 h 2253342"/>
                    <a:gd name="connsiteX38" fmla="*/ 32438 w 1557255"/>
                    <a:gd name="connsiteY38" fmla="*/ 700523 h 2253342"/>
                    <a:gd name="connsiteX39" fmla="*/ 13131 w 1557255"/>
                    <a:gd name="connsiteY39" fmla="*/ 803154 h 2253342"/>
                    <a:gd name="connsiteX40" fmla="*/ 1532 w 1557255"/>
                    <a:gd name="connsiteY40" fmla="*/ 877906 h 2253342"/>
                    <a:gd name="connsiteX41" fmla="*/ 12417 w 1557255"/>
                    <a:gd name="connsiteY41" fmla="*/ 1023257 h 2253342"/>
                    <a:gd name="connsiteX42" fmla="*/ 5107 w 1557255"/>
                    <a:gd name="connsiteY42" fmla="*/ 1141777 h 2253342"/>
                    <a:gd name="connsiteX43" fmla="*/ 2849 w 1557255"/>
                    <a:gd name="connsiteY43" fmla="*/ 1251857 h 2253342"/>
                    <a:gd name="connsiteX44" fmla="*/ 46392 w 1557255"/>
                    <a:gd name="connsiteY44" fmla="*/ 1306285 h 2253342"/>
                    <a:gd name="connsiteX45" fmla="*/ 57277 w 1557255"/>
                    <a:gd name="connsiteY45" fmla="*/ 1338942 h 2253342"/>
                    <a:gd name="connsiteX46" fmla="*/ 35506 w 1557255"/>
                    <a:gd name="connsiteY46" fmla="*/ 1534885 h 2253342"/>
                    <a:gd name="connsiteX47" fmla="*/ 24620 w 1557255"/>
                    <a:gd name="connsiteY47" fmla="*/ 1567542 h 2253342"/>
                    <a:gd name="connsiteX48" fmla="*/ 35506 w 1557255"/>
                    <a:gd name="connsiteY48" fmla="*/ 1709057 h 2253342"/>
                    <a:gd name="connsiteX49" fmla="*/ 57277 w 1557255"/>
                    <a:gd name="connsiteY49" fmla="*/ 1741714 h 2253342"/>
                    <a:gd name="connsiteX50" fmla="*/ 100820 w 1557255"/>
                    <a:gd name="connsiteY50" fmla="*/ 1785257 h 2253342"/>
                    <a:gd name="connsiteX51" fmla="*/ 122592 w 1557255"/>
                    <a:gd name="connsiteY51" fmla="*/ 1807028 h 2253342"/>
                    <a:gd name="connsiteX52" fmla="*/ 144363 w 1557255"/>
                    <a:gd name="connsiteY52" fmla="*/ 1828800 h 2253342"/>
                    <a:gd name="connsiteX53" fmla="*/ 177020 w 1557255"/>
                    <a:gd name="connsiteY53" fmla="*/ 1850571 h 2253342"/>
                    <a:gd name="connsiteX54" fmla="*/ 220563 w 1557255"/>
                    <a:gd name="connsiteY54" fmla="*/ 1905000 h 2253342"/>
                    <a:gd name="connsiteX55" fmla="*/ 242335 w 1557255"/>
                    <a:gd name="connsiteY55" fmla="*/ 1937657 h 2253342"/>
                    <a:gd name="connsiteX56" fmla="*/ 318535 w 1557255"/>
                    <a:gd name="connsiteY56" fmla="*/ 2002971 h 2253342"/>
                    <a:gd name="connsiteX57" fmla="*/ 405620 w 1557255"/>
                    <a:gd name="connsiteY57" fmla="*/ 2079171 h 2253342"/>
                    <a:gd name="connsiteX58" fmla="*/ 427392 w 1557255"/>
                    <a:gd name="connsiteY58" fmla="*/ 2100942 h 2253342"/>
                    <a:gd name="connsiteX59" fmla="*/ 492706 w 1557255"/>
                    <a:gd name="connsiteY59" fmla="*/ 2122714 h 2253342"/>
                    <a:gd name="connsiteX60" fmla="*/ 525363 w 1557255"/>
                    <a:gd name="connsiteY60" fmla="*/ 2133600 h 2253342"/>
                    <a:gd name="connsiteX61" fmla="*/ 601563 w 1557255"/>
                    <a:gd name="connsiteY61" fmla="*/ 2177142 h 2253342"/>
                    <a:gd name="connsiteX62" fmla="*/ 699535 w 1557255"/>
                    <a:gd name="connsiteY62" fmla="*/ 2198914 h 2253342"/>
                    <a:gd name="connsiteX63" fmla="*/ 786620 w 1557255"/>
                    <a:gd name="connsiteY63" fmla="*/ 2220685 h 2253342"/>
                    <a:gd name="connsiteX64" fmla="*/ 851935 w 1557255"/>
                    <a:gd name="connsiteY64" fmla="*/ 2242457 h 2253342"/>
                    <a:gd name="connsiteX65" fmla="*/ 884592 w 1557255"/>
                    <a:gd name="connsiteY65" fmla="*/ 2253342 h 2253342"/>
                    <a:gd name="connsiteX66" fmla="*/ 1026106 w 1557255"/>
                    <a:gd name="connsiteY66" fmla="*/ 2242457 h 2253342"/>
                    <a:gd name="connsiteX67" fmla="*/ 1091420 w 1557255"/>
                    <a:gd name="connsiteY67" fmla="*/ 2177142 h 2253342"/>
                    <a:gd name="connsiteX68" fmla="*/ 1145849 w 1557255"/>
                    <a:gd name="connsiteY68" fmla="*/ 2122714 h 2253342"/>
                    <a:gd name="connsiteX69" fmla="*/ 1167620 w 1557255"/>
                    <a:gd name="connsiteY69" fmla="*/ 2090057 h 2253342"/>
                    <a:gd name="connsiteX70" fmla="*/ 1222049 w 1557255"/>
                    <a:gd name="connsiteY70" fmla="*/ 2035628 h 2253342"/>
                    <a:gd name="connsiteX71" fmla="*/ 1287363 w 1557255"/>
                    <a:gd name="connsiteY71" fmla="*/ 1970314 h 2253342"/>
                    <a:gd name="connsiteX72" fmla="*/ 1330906 w 1557255"/>
                    <a:gd name="connsiteY72" fmla="*/ 1905000 h 2253342"/>
                    <a:gd name="connsiteX73" fmla="*/ 1374449 w 1557255"/>
                    <a:gd name="connsiteY73" fmla="*/ 1839685 h 2253342"/>
                    <a:gd name="connsiteX74" fmla="*/ 1396220 w 1557255"/>
                    <a:gd name="connsiteY74" fmla="*/ 1807028 h 2253342"/>
                    <a:gd name="connsiteX75" fmla="*/ 1326655 w 1557255"/>
                    <a:gd name="connsiteY75" fmla="*/ 1713208 h 2253342"/>
                    <a:gd name="connsiteX76" fmla="*/ 1419809 w 1557255"/>
                    <a:gd name="connsiteY76" fmla="*/ 1453285 h 2253342"/>
                    <a:gd name="connsiteX77" fmla="*/ 1520008 w 1557255"/>
                    <a:gd name="connsiteY77" fmla="*/ 1318240 h 2253342"/>
                    <a:gd name="connsiteX0" fmla="*/ 1557255 w 1557255"/>
                    <a:gd name="connsiteY0" fmla="*/ 1183019 h 2253342"/>
                    <a:gd name="connsiteX1" fmla="*/ 1548620 w 1557255"/>
                    <a:gd name="connsiteY1" fmla="*/ 984801 h 2253342"/>
                    <a:gd name="connsiteX2" fmla="*/ 1483306 w 1557255"/>
                    <a:gd name="connsiteY2" fmla="*/ 783771 h 2253342"/>
                    <a:gd name="connsiteX3" fmla="*/ 1461535 w 1557255"/>
                    <a:gd name="connsiteY3" fmla="*/ 751114 h 2253342"/>
                    <a:gd name="connsiteX4" fmla="*/ 1451394 w 1557255"/>
                    <a:gd name="connsiteY4" fmla="*/ 696685 h 2253342"/>
                    <a:gd name="connsiteX5" fmla="*/ 1440757 w 1557255"/>
                    <a:gd name="connsiteY5" fmla="*/ 653142 h 2253342"/>
                    <a:gd name="connsiteX6" fmla="*/ 1424305 w 1557255"/>
                    <a:gd name="connsiteY6" fmla="*/ 620485 h 2253342"/>
                    <a:gd name="connsiteX7" fmla="*/ 1341792 w 1557255"/>
                    <a:gd name="connsiteY7" fmla="*/ 544285 h 2253342"/>
                    <a:gd name="connsiteX8" fmla="*/ 1320020 w 1557255"/>
                    <a:gd name="connsiteY8" fmla="*/ 478971 h 2253342"/>
                    <a:gd name="connsiteX9" fmla="*/ 1309135 w 1557255"/>
                    <a:gd name="connsiteY9" fmla="*/ 446314 h 2253342"/>
                    <a:gd name="connsiteX10" fmla="*/ 1254706 w 1557255"/>
                    <a:gd name="connsiteY10" fmla="*/ 391885 h 2253342"/>
                    <a:gd name="connsiteX11" fmla="*/ 1200277 w 1557255"/>
                    <a:gd name="connsiteY11" fmla="*/ 337457 h 2253342"/>
                    <a:gd name="connsiteX12" fmla="*/ 1178506 w 1557255"/>
                    <a:gd name="connsiteY12" fmla="*/ 315685 h 2253342"/>
                    <a:gd name="connsiteX13" fmla="*/ 1113192 w 1557255"/>
                    <a:gd name="connsiteY13" fmla="*/ 293914 h 2253342"/>
                    <a:gd name="connsiteX14" fmla="*/ 1080535 w 1557255"/>
                    <a:gd name="connsiteY14" fmla="*/ 283028 h 2253342"/>
                    <a:gd name="connsiteX15" fmla="*/ 1004335 w 1557255"/>
                    <a:gd name="connsiteY15" fmla="*/ 261257 h 2253342"/>
                    <a:gd name="connsiteX16" fmla="*/ 949906 w 1557255"/>
                    <a:gd name="connsiteY16" fmla="*/ 217714 h 2253342"/>
                    <a:gd name="connsiteX17" fmla="*/ 895477 w 1557255"/>
                    <a:gd name="connsiteY17" fmla="*/ 174171 h 2253342"/>
                    <a:gd name="connsiteX18" fmla="*/ 862820 w 1557255"/>
                    <a:gd name="connsiteY18" fmla="*/ 163285 h 2253342"/>
                    <a:gd name="connsiteX19" fmla="*/ 830163 w 1557255"/>
                    <a:gd name="connsiteY19" fmla="*/ 141514 h 2253342"/>
                    <a:gd name="connsiteX20" fmla="*/ 797506 w 1557255"/>
                    <a:gd name="connsiteY20" fmla="*/ 130628 h 2253342"/>
                    <a:gd name="connsiteX21" fmla="*/ 699535 w 1557255"/>
                    <a:gd name="connsiteY21" fmla="*/ 76200 h 2253342"/>
                    <a:gd name="connsiteX22" fmla="*/ 645106 w 1557255"/>
                    <a:gd name="connsiteY22" fmla="*/ 32657 h 2253342"/>
                    <a:gd name="connsiteX23" fmla="*/ 503592 w 1557255"/>
                    <a:gd name="connsiteY23" fmla="*/ 0 h 2253342"/>
                    <a:gd name="connsiteX24" fmla="*/ 351192 w 1557255"/>
                    <a:gd name="connsiteY24" fmla="*/ 21771 h 2253342"/>
                    <a:gd name="connsiteX25" fmla="*/ 329420 w 1557255"/>
                    <a:gd name="connsiteY25" fmla="*/ 43542 h 2253342"/>
                    <a:gd name="connsiteX26" fmla="*/ 296763 w 1557255"/>
                    <a:gd name="connsiteY26" fmla="*/ 97971 h 2253342"/>
                    <a:gd name="connsiteX27" fmla="*/ 285877 w 1557255"/>
                    <a:gd name="connsiteY27" fmla="*/ 130628 h 2253342"/>
                    <a:gd name="connsiteX28" fmla="*/ 264106 w 1557255"/>
                    <a:gd name="connsiteY28" fmla="*/ 163285 h 2253342"/>
                    <a:gd name="connsiteX29" fmla="*/ 253220 w 1557255"/>
                    <a:gd name="connsiteY29" fmla="*/ 217714 h 2253342"/>
                    <a:gd name="connsiteX30" fmla="*/ 242335 w 1557255"/>
                    <a:gd name="connsiteY30" fmla="*/ 250371 h 2253342"/>
                    <a:gd name="connsiteX31" fmla="*/ 231449 w 1557255"/>
                    <a:gd name="connsiteY31" fmla="*/ 293914 h 2253342"/>
                    <a:gd name="connsiteX32" fmla="*/ 198792 w 1557255"/>
                    <a:gd name="connsiteY32" fmla="*/ 348342 h 2253342"/>
                    <a:gd name="connsiteX33" fmla="*/ 198792 w 1557255"/>
                    <a:gd name="connsiteY33" fmla="*/ 348342 h 2253342"/>
                    <a:gd name="connsiteX34" fmla="*/ 111706 w 1557255"/>
                    <a:gd name="connsiteY34" fmla="*/ 457200 h 2253342"/>
                    <a:gd name="connsiteX35" fmla="*/ 100820 w 1557255"/>
                    <a:gd name="connsiteY35" fmla="*/ 489857 h 2253342"/>
                    <a:gd name="connsiteX36" fmla="*/ 68163 w 1557255"/>
                    <a:gd name="connsiteY36" fmla="*/ 511628 h 2253342"/>
                    <a:gd name="connsiteX37" fmla="*/ 46392 w 1557255"/>
                    <a:gd name="connsiteY37" fmla="*/ 533400 h 2253342"/>
                    <a:gd name="connsiteX38" fmla="*/ 32438 w 1557255"/>
                    <a:gd name="connsiteY38" fmla="*/ 700523 h 2253342"/>
                    <a:gd name="connsiteX39" fmla="*/ 13131 w 1557255"/>
                    <a:gd name="connsiteY39" fmla="*/ 803154 h 2253342"/>
                    <a:gd name="connsiteX40" fmla="*/ 1532 w 1557255"/>
                    <a:gd name="connsiteY40" fmla="*/ 877906 h 2253342"/>
                    <a:gd name="connsiteX41" fmla="*/ 12417 w 1557255"/>
                    <a:gd name="connsiteY41" fmla="*/ 1023257 h 2253342"/>
                    <a:gd name="connsiteX42" fmla="*/ 5107 w 1557255"/>
                    <a:gd name="connsiteY42" fmla="*/ 1141777 h 2253342"/>
                    <a:gd name="connsiteX43" fmla="*/ 2849 w 1557255"/>
                    <a:gd name="connsiteY43" fmla="*/ 1251857 h 2253342"/>
                    <a:gd name="connsiteX44" fmla="*/ 46392 w 1557255"/>
                    <a:gd name="connsiteY44" fmla="*/ 1306285 h 2253342"/>
                    <a:gd name="connsiteX45" fmla="*/ 57277 w 1557255"/>
                    <a:gd name="connsiteY45" fmla="*/ 1338942 h 2253342"/>
                    <a:gd name="connsiteX46" fmla="*/ 35506 w 1557255"/>
                    <a:gd name="connsiteY46" fmla="*/ 1534885 h 2253342"/>
                    <a:gd name="connsiteX47" fmla="*/ 24620 w 1557255"/>
                    <a:gd name="connsiteY47" fmla="*/ 1567542 h 2253342"/>
                    <a:gd name="connsiteX48" fmla="*/ 35506 w 1557255"/>
                    <a:gd name="connsiteY48" fmla="*/ 1709057 h 2253342"/>
                    <a:gd name="connsiteX49" fmla="*/ 57277 w 1557255"/>
                    <a:gd name="connsiteY49" fmla="*/ 1741714 h 2253342"/>
                    <a:gd name="connsiteX50" fmla="*/ 100820 w 1557255"/>
                    <a:gd name="connsiteY50" fmla="*/ 1785257 h 2253342"/>
                    <a:gd name="connsiteX51" fmla="*/ 122592 w 1557255"/>
                    <a:gd name="connsiteY51" fmla="*/ 1807028 h 2253342"/>
                    <a:gd name="connsiteX52" fmla="*/ 144363 w 1557255"/>
                    <a:gd name="connsiteY52" fmla="*/ 1828800 h 2253342"/>
                    <a:gd name="connsiteX53" fmla="*/ 177020 w 1557255"/>
                    <a:gd name="connsiteY53" fmla="*/ 1850571 h 2253342"/>
                    <a:gd name="connsiteX54" fmla="*/ 220563 w 1557255"/>
                    <a:gd name="connsiteY54" fmla="*/ 1905000 h 2253342"/>
                    <a:gd name="connsiteX55" fmla="*/ 242335 w 1557255"/>
                    <a:gd name="connsiteY55" fmla="*/ 1937657 h 2253342"/>
                    <a:gd name="connsiteX56" fmla="*/ 318535 w 1557255"/>
                    <a:gd name="connsiteY56" fmla="*/ 2002971 h 2253342"/>
                    <a:gd name="connsiteX57" fmla="*/ 405620 w 1557255"/>
                    <a:gd name="connsiteY57" fmla="*/ 2079171 h 2253342"/>
                    <a:gd name="connsiteX58" fmla="*/ 427392 w 1557255"/>
                    <a:gd name="connsiteY58" fmla="*/ 2100942 h 2253342"/>
                    <a:gd name="connsiteX59" fmla="*/ 492706 w 1557255"/>
                    <a:gd name="connsiteY59" fmla="*/ 2122714 h 2253342"/>
                    <a:gd name="connsiteX60" fmla="*/ 525363 w 1557255"/>
                    <a:gd name="connsiteY60" fmla="*/ 2133600 h 2253342"/>
                    <a:gd name="connsiteX61" fmla="*/ 601563 w 1557255"/>
                    <a:gd name="connsiteY61" fmla="*/ 2177142 h 2253342"/>
                    <a:gd name="connsiteX62" fmla="*/ 699535 w 1557255"/>
                    <a:gd name="connsiteY62" fmla="*/ 2198914 h 2253342"/>
                    <a:gd name="connsiteX63" fmla="*/ 786620 w 1557255"/>
                    <a:gd name="connsiteY63" fmla="*/ 2220685 h 2253342"/>
                    <a:gd name="connsiteX64" fmla="*/ 851935 w 1557255"/>
                    <a:gd name="connsiteY64" fmla="*/ 2242457 h 2253342"/>
                    <a:gd name="connsiteX65" fmla="*/ 884592 w 1557255"/>
                    <a:gd name="connsiteY65" fmla="*/ 2253342 h 2253342"/>
                    <a:gd name="connsiteX66" fmla="*/ 1026106 w 1557255"/>
                    <a:gd name="connsiteY66" fmla="*/ 2242457 h 2253342"/>
                    <a:gd name="connsiteX67" fmla="*/ 1091420 w 1557255"/>
                    <a:gd name="connsiteY67" fmla="*/ 2177142 h 2253342"/>
                    <a:gd name="connsiteX68" fmla="*/ 1145849 w 1557255"/>
                    <a:gd name="connsiteY68" fmla="*/ 2122714 h 2253342"/>
                    <a:gd name="connsiteX69" fmla="*/ 1167620 w 1557255"/>
                    <a:gd name="connsiteY69" fmla="*/ 2090057 h 2253342"/>
                    <a:gd name="connsiteX70" fmla="*/ 1222049 w 1557255"/>
                    <a:gd name="connsiteY70" fmla="*/ 2035628 h 2253342"/>
                    <a:gd name="connsiteX71" fmla="*/ 1287363 w 1557255"/>
                    <a:gd name="connsiteY71" fmla="*/ 1970314 h 2253342"/>
                    <a:gd name="connsiteX72" fmla="*/ 1330906 w 1557255"/>
                    <a:gd name="connsiteY72" fmla="*/ 1905000 h 2253342"/>
                    <a:gd name="connsiteX73" fmla="*/ 1374449 w 1557255"/>
                    <a:gd name="connsiteY73" fmla="*/ 1839685 h 2253342"/>
                    <a:gd name="connsiteX74" fmla="*/ 1326655 w 1557255"/>
                    <a:gd name="connsiteY74" fmla="*/ 1713208 h 2253342"/>
                    <a:gd name="connsiteX75" fmla="*/ 1419809 w 1557255"/>
                    <a:gd name="connsiteY75" fmla="*/ 1453285 h 2253342"/>
                    <a:gd name="connsiteX76" fmla="*/ 1520008 w 1557255"/>
                    <a:gd name="connsiteY76" fmla="*/ 1318240 h 2253342"/>
                    <a:gd name="connsiteX0" fmla="*/ 1557255 w 1557255"/>
                    <a:gd name="connsiteY0" fmla="*/ 1183019 h 2253342"/>
                    <a:gd name="connsiteX1" fmla="*/ 1548620 w 1557255"/>
                    <a:gd name="connsiteY1" fmla="*/ 984801 h 2253342"/>
                    <a:gd name="connsiteX2" fmla="*/ 1483306 w 1557255"/>
                    <a:gd name="connsiteY2" fmla="*/ 783771 h 2253342"/>
                    <a:gd name="connsiteX3" fmla="*/ 1461535 w 1557255"/>
                    <a:gd name="connsiteY3" fmla="*/ 751114 h 2253342"/>
                    <a:gd name="connsiteX4" fmla="*/ 1451394 w 1557255"/>
                    <a:gd name="connsiteY4" fmla="*/ 696685 h 2253342"/>
                    <a:gd name="connsiteX5" fmla="*/ 1440757 w 1557255"/>
                    <a:gd name="connsiteY5" fmla="*/ 653142 h 2253342"/>
                    <a:gd name="connsiteX6" fmla="*/ 1424305 w 1557255"/>
                    <a:gd name="connsiteY6" fmla="*/ 620485 h 2253342"/>
                    <a:gd name="connsiteX7" fmla="*/ 1341792 w 1557255"/>
                    <a:gd name="connsiteY7" fmla="*/ 544285 h 2253342"/>
                    <a:gd name="connsiteX8" fmla="*/ 1320020 w 1557255"/>
                    <a:gd name="connsiteY8" fmla="*/ 478971 h 2253342"/>
                    <a:gd name="connsiteX9" fmla="*/ 1309135 w 1557255"/>
                    <a:gd name="connsiteY9" fmla="*/ 446314 h 2253342"/>
                    <a:gd name="connsiteX10" fmla="*/ 1254706 w 1557255"/>
                    <a:gd name="connsiteY10" fmla="*/ 391885 h 2253342"/>
                    <a:gd name="connsiteX11" fmla="*/ 1200277 w 1557255"/>
                    <a:gd name="connsiteY11" fmla="*/ 337457 h 2253342"/>
                    <a:gd name="connsiteX12" fmla="*/ 1178506 w 1557255"/>
                    <a:gd name="connsiteY12" fmla="*/ 315685 h 2253342"/>
                    <a:gd name="connsiteX13" fmla="*/ 1113192 w 1557255"/>
                    <a:gd name="connsiteY13" fmla="*/ 293914 h 2253342"/>
                    <a:gd name="connsiteX14" fmla="*/ 1080535 w 1557255"/>
                    <a:gd name="connsiteY14" fmla="*/ 283028 h 2253342"/>
                    <a:gd name="connsiteX15" fmla="*/ 1004335 w 1557255"/>
                    <a:gd name="connsiteY15" fmla="*/ 261257 h 2253342"/>
                    <a:gd name="connsiteX16" fmla="*/ 949906 w 1557255"/>
                    <a:gd name="connsiteY16" fmla="*/ 217714 h 2253342"/>
                    <a:gd name="connsiteX17" fmla="*/ 895477 w 1557255"/>
                    <a:gd name="connsiteY17" fmla="*/ 174171 h 2253342"/>
                    <a:gd name="connsiteX18" fmla="*/ 862820 w 1557255"/>
                    <a:gd name="connsiteY18" fmla="*/ 163285 h 2253342"/>
                    <a:gd name="connsiteX19" fmla="*/ 830163 w 1557255"/>
                    <a:gd name="connsiteY19" fmla="*/ 141514 h 2253342"/>
                    <a:gd name="connsiteX20" fmla="*/ 797506 w 1557255"/>
                    <a:gd name="connsiteY20" fmla="*/ 130628 h 2253342"/>
                    <a:gd name="connsiteX21" fmla="*/ 699535 w 1557255"/>
                    <a:gd name="connsiteY21" fmla="*/ 76200 h 2253342"/>
                    <a:gd name="connsiteX22" fmla="*/ 645106 w 1557255"/>
                    <a:gd name="connsiteY22" fmla="*/ 32657 h 2253342"/>
                    <a:gd name="connsiteX23" fmla="*/ 503592 w 1557255"/>
                    <a:gd name="connsiteY23" fmla="*/ 0 h 2253342"/>
                    <a:gd name="connsiteX24" fmla="*/ 351192 w 1557255"/>
                    <a:gd name="connsiteY24" fmla="*/ 21771 h 2253342"/>
                    <a:gd name="connsiteX25" fmla="*/ 329420 w 1557255"/>
                    <a:gd name="connsiteY25" fmla="*/ 43542 h 2253342"/>
                    <a:gd name="connsiteX26" fmla="*/ 296763 w 1557255"/>
                    <a:gd name="connsiteY26" fmla="*/ 97971 h 2253342"/>
                    <a:gd name="connsiteX27" fmla="*/ 285877 w 1557255"/>
                    <a:gd name="connsiteY27" fmla="*/ 130628 h 2253342"/>
                    <a:gd name="connsiteX28" fmla="*/ 264106 w 1557255"/>
                    <a:gd name="connsiteY28" fmla="*/ 163285 h 2253342"/>
                    <a:gd name="connsiteX29" fmla="*/ 253220 w 1557255"/>
                    <a:gd name="connsiteY29" fmla="*/ 217714 h 2253342"/>
                    <a:gd name="connsiteX30" fmla="*/ 242335 w 1557255"/>
                    <a:gd name="connsiteY30" fmla="*/ 250371 h 2253342"/>
                    <a:gd name="connsiteX31" fmla="*/ 231449 w 1557255"/>
                    <a:gd name="connsiteY31" fmla="*/ 293914 h 2253342"/>
                    <a:gd name="connsiteX32" fmla="*/ 198792 w 1557255"/>
                    <a:gd name="connsiteY32" fmla="*/ 348342 h 2253342"/>
                    <a:gd name="connsiteX33" fmla="*/ 198792 w 1557255"/>
                    <a:gd name="connsiteY33" fmla="*/ 348342 h 2253342"/>
                    <a:gd name="connsiteX34" fmla="*/ 111706 w 1557255"/>
                    <a:gd name="connsiteY34" fmla="*/ 457200 h 2253342"/>
                    <a:gd name="connsiteX35" fmla="*/ 100820 w 1557255"/>
                    <a:gd name="connsiteY35" fmla="*/ 489857 h 2253342"/>
                    <a:gd name="connsiteX36" fmla="*/ 68163 w 1557255"/>
                    <a:gd name="connsiteY36" fmla="*/ 511628 h 2253342"/>
                    <a:gd name="connsiteX37" fmla="*/ 46392 w 1557255"/>
                    <a:gd name="connsiteY37" fmla="*/ 533400 h 2253342"/>
                    <a:gd name="connsiteX38" fmla="*/ 32438 w 1557255"/>
                    <a:gd name="connsiteY38" fmla="*/ 700523 h 2253342"/>
                    <a:gd name="connsiteX39" fmla="*/ 13131 w 1557255"/>
                    <a:gd name="connsiteY39" fmla="*/ 803154 h 2253342"/>
                    <a:gd name="connsiteX40" fmla="*/ 1532 w 1557255"/>
                    <a:gd name="connsiteY40" fmla="*/ 877906 h 2253342"/>
                    <a:gd name="connsiteX41" fmla="*/ 12417 w 1557255"/>
                    <a:gd name="connsiteY41" fmla="*/ 1023257 h 2253342"/>
                    <a:gd name="connsiteX42" fmla="*/ 5107 w 1557255"/>
                    <a:gd name="connsiteY42" fmla="*/ 1141777 h 2253342"/>
                    <a:gd name="connsiteX43" fmla="*/ 2849 w 1557255"/>
                    <a:gd name="connsiteY43" fmla="*/ 1251857 h 2253342"/>
                    <a:gd name="connsiteX44" fmla="*/ 46392 w 1557255"/>
                    <a:gd name="connsiteY44" fmla="*/ 1306285 h 2253342"/>
                    <a:gd name="connsiteX45" fmla="*/ 57277 w 1557255"/>
                    <a:gd name="connsiteY45" fmla="*/ 1338942 h 2253342"/>
                    <a:gd name="connsiteX46" fmla="*/ 35506 w 1557255"/>
                    <a:gd name="connsiteY46" fmla="*/ 1534885 h 2253342"/>
                    <a:gd name="connsiteX47" fmla="*/ 24620 w 1557255"/>
                    <a:gd name="connsiteY47" fmla="*/ 1567542 h 2253342"/>
                    <a:gd name="connsiteX48" fmla="*/ 35506 w 1557255"/>
                    <a:gd name="connsiteY48" fmla="*/ 1709057 h 2253342"/>
                    <a:gd name="connsiteX49" fmla="*/ 57277 w 1557255"/>
                    <a:gd name="connsiteY49" fmla="*/ 1741714 h 2253342"/>
                    <a:gd name="connsiteX50" fmla="*/ 100820 w 1557255"/>
                    <a:gd name="connsiteY50" fmla="*/ 1785257 h 2253342"/>
                    <a:gd name="connsiteX51" fmla="*/ 122592 w 1557255"/>
                    <a:gd name="connsiteY51" fmla="*/ 1807028 h 2253342"/>
                    <a:gd name="connsiteX52" fmla="*/ 144363 w 1557255"/>
                    <a:gd name="connsiteY52" fmla="*/ 1828800 h 2253342"/>
                    <a:gd name="connsiteX53" fmla="*/ 177020 w 1557255"/>
                    <a:gd name="connsiteY53" fmla="*/ 1850571 h 2253342"/>
                    <a:gd name="connsiteX54" fmla="*/ 220563 w 1557255"/>
                    <a:gd name="connsiteY54" fmla="*/ 1905000 h 2253342"/>
                    <a:gd name="connsiteX55" fmla="*/ 242335 w 1557255"/>
                    <a:gd name="connsiteY55" fmla="*/ 1937657 h 2253342"/>
                    <a:gd name="connsiteX56" fmla="*/ 318535 w 1557255"/>
                    <a:gd name="connsiteY56" fmla="*/ 2002971 h 2253342"/>
                    <a:gd name="connsiteX57" fmla="*/ 405620 w 1557255"/>
                    <a:gd name="connsiteY57" fmla="*/ 2079171 h 2253342"/>
                    <a:gd name="connsiteX58" fmla="*/ 427392 w 1557255"/>
                    <a:gd name="connsiteY58" fmla="*/ 2100942 h 2253342"/>
                    <a:gd name="connsiteX59" fmla="*/ 492706 w 1557255"/>
                    <a:gd name="connsiteY59" fmla="*/ 2122714 h 2253342"/>
                    <a:gd name="connsiteX60" fmla="*/ 525363 w 1557255"/>
                    <a:gd name="connsiteY60" fmla="*/ 2133600 h 2253342"/>
                    <a:gd name="connsiteX61" fmla="*/ 601563 w 1557255"/>
                    <a:gd name="connsiteY61" fmla="*/ 2177142 h 2253342"/>
                    <a:gd name="connsiteX62" fmla="*/ 699535 w 1557255"/>
                    <a:gd name="connsiteY62" fmla="*/ 2198914 h 2253342"/>
                    <a:gd name="connsiteX63" fmla="*/ 786620 w 1557255"/>
                    <a:gd name="connsiteY63" fmla="*/ 2220685 h 2253342"/>
                    <a:gd name="connsiteX64" fmla="*/ 851935 w 1557255"/>
                    <a:gd name="connsiteY64" fmla="*/ 2242457 h 2253342"/>
                    <a:gd name="connsiteX65" fmla="*/ 884592 w 1557255"/>
                    <a:gd name="connsiteY65" fmla="*/ 2253342 h 2253342"/>
                    <a:gd name="connsiteX66" fmla="*/ 1026106 w 1557255"/>
                    <a:gd name="connsiteY66" fmla="*/ 2242457 h 2253342"/>
                    <a:gd name="connsiteX67" fmla="*/ 1091420 w 1557255"/>
                    <a:gd name="connsiteY67" fmla="*/ 2177142 h 2253342"/>
                    <a:gd name="connsiteX68" fmla="*/ 1145849 w 1557255"/>
                    <a:gd name="connsiteY68" fmla="*/ 2122714 h 2253342"/>
                    <a:gd name="connsiteX69" fmla="*/ 1167620 w 1557255"/>
                    <a:gd name="connsiteY69" fmla="*/ 2090057 h 2253342"/>
                    <a:gd name="connsiteX70" fmla="*/ 1222049 w 1557255"/>
                    <a:gd name="connsiteY70" fmla="*/ 2035628 h 2253342"/>
                    <a:gd name="connsiteX71" fmla="*/ 1287363 w 1557255"/>
                    <a:gd name="connsiteY71" fmla="*/ 1970314 h 2253342"/>
                    <a:gd name="connsiteX72" fmla="*/ 1330906 w 1557255"/>
                    <a:gd name="connsiteY72" fmla="*/ 1905000 h 2253342"/>
                    <a:gd name="connsiteX73" fmla="*/ 1326655 w 1557255"/>
                    <a:gd name="connsiteY73" fmla="*/ 1713208 h 2253342"/>
                    <a:gd name="connsiteX74" fmla="*/ 1419809 w 1557255"/>
                    <a:gd name="connsiteY74" fmla="*/ 1453285 h 2253342"/>
                    <a:gd name="connsiteX75" fmla="*/ 1520008 w 1557255"/>
                    <a:gd name="connsiteY75" fmla="*/ 1318240 h 2253342"/>
                    <a:gd name="connsiteX0" fmla="*/ 1501576 w 1550261"/>
                    <a:gd name="connsiteY0" fmla="*/ 1241910 h 2253342"/>
                    <a:gd name="connsiteX1" fmla="*/ 1548620 w 1550261"/>
                    <a:gd name="connsiteY1" fmla="*/ 984801 h 2253342"/>
                    <a:gd name="connsiteX2" fmla="*/ 1483306 w 1550261"/>
                    <a:gd name="connsiteY2" fmla="*/ 783771 h 2253342"/>
                    <a:gd name="connsiteX3" fmla="*/ 1461535 w 1550261"/>
                    <a:gd name="connsiteY3" fmla="*/ 751114 h 2253342"/>
                    <a:gd name="connsiteX4" fmla="*/ 1451394 w 1550261"/>
                    <a:gd name="connsiteY4" fmla="*/ 696685 h 2253342"/>
                    <a:gd name="connsiteX5" fmla="*/ 1440757 w 1550261"/>
                    <a:gd name="connsiteY5" fmla="*/ 653142 h 2253342"/>
                    <a:gd name="connsiteX6" fmla="*/ 1424305 w 1550261"/>
                    <a:gd name="connsiteY6" fmla="*/ 620485 h 2253342"/>
                    <a:gd name="connsiteX7" fmla="*/ 1341792 w 1550261"/>
                    <a:gd name="connsiteY7" fmla="*/ 544285 h 2253342"/>
                    <a:gd name="connsiteX8" fmla="*/ 1320020 w 1550261"/>
                    <a:gd name="connsiteY8" fmla="*/ 478971 h 2253342"/>
                    <a:gd name="connsiteX9" fmla="*/ 1309135 w 1550261"/>
                    <a:gd name="connsiteY9" fmla="*/ 446314 h 2253342"/>
                    <a:gd name="connsiteX10" fmla="*/ 1254706 w 1550261"/>
                    <a:gd name="connsiteY10" fmla="*/ 391885 h 2253342"/>
                    <a:gd name="connsiteX11" fmla="*/ 1200277 w 1550261"/>
                    <a:gd name="connsiteY11" fmla="*/ 337457 h 2253342"/>
                    <a:gd name="connsiteX12" fmla="*/ 1178506 w 1550261"/>
                    <a:gd name="connsiteY12" fmla="*/ 315685 h 2253342"/>
                    <a:gd name="connsiteX13" fmla="*/ 1113192 w 1550261"/>
                    <a:gd name="connsiteY13" fmla="*/ 293914 h 2253342"/>
                    <a:gd name="connsiteX14" fmla="*/ 1080535 w 1550261"/>
                    <a:gd name="connsiteY14" fmla="*/ 283028 h 2253342"/>
                    <a:gd name="connsiteX15" fmla="*/ 1004335 w 1550261"/>
                    <a:gd name="connsiteY15" fmla="*/ 261257 h 2253342"/>
                    <a:gd name="connsiteX16" fmla="*/ 949906 w 1550261"/>
                    <a:gd name="connsiteY16" fmla="*/ 217714 h 2253342"/>
                    <a:gd name="connsiteX17" fmla="*/ 895477 w 1550261"/>
                    <a:gd name="connsiteY17" fmla="*/ 174171 h 2253342"/>
                    <a:gd name="connsiteX18" fmla="*/ 862820 w 1550261"/>
                    <a:gd name="connsiteY18" fmla="*/ 163285 h 2253342"/>
                    <a:gd name="connsiteX19" fmla="*/ 830163 w 1550261"/>
                    <a:gd name="connsiteY19" fmla="*/ 141514 h 2253342"/>
                    <a:gd name="connsiteX20" fmla="*/ 797506 w 1550261"/>
                    <a:gd name="connsiteY20" fmla="*/ 130628 h 2253342"/>
                    <a:gd name="connsiteX21" fmla="*/ 699535 w 1550261"/>
                    <a:gd name="connsiteY21" fmla="*/ 76200 h 2253342"/>
                    <a:gd name="connsiteX22" fmla="*/ 645106 w 1550261"/>
                    <a:gd name="connsiteY22" fmla="*/ 32657 h 2253342"/>
                    <a:gd name="connsiteX23" fmla="*/ 503592 w 1550261"/>
                    <a:gd name="connsiteY23" fmla="*/ 0 h 2253342"/>
                    <a:gd name="connsiteX24" fmla="*/ 351192 w 1550261"/>
                    <a:gd name="connsiteY24" fmla="*/ 21771 h 2253342"/>
                    <a:gd name="connsiteX25" fmla="*/ 329420 w 1550261"/>
                    <a:gd name="connsiteY25" fmla="*/ 43542 h 2253342"/>
                    <a:gd name="connsiteX26" fmla="*/ 296763 w 1550261"/>
                    <a:gd name="connsiteY26" fmla="*/ 97971 h 2253342"/>
                    <a:gd name="connsiteX27" fmla="*/ 285877 w 1550261"/>
                    <a:gd name="connsiteY27" fmla="*/ 130628 h 2253342"/>
                    <a:gd name="connsiteX28" fmla="*/ 264106 w 1550261"/>
                    <a:gd name="connsiteY28" fmla="*/ 163285 h 2253342"/>
                    <a:gd name="connsiteX29" fmla="*/ 253220 w 1550261"/>
                    <a:gd name="connsiteY29" fmla="*/ 217714 h 2253342"/>
                    <a:gd name="connsiteX30" fmla="*/ 242335 w 1550261"/>
                    <a:gd name="connsiteY30" fmla="*/ 250371 h 2253342"/>
                    <a:gd name="connsiteX31" fmla="*/ 231449 w 1550261"/>
                    <a:gd name="connsiteY31" fmla="*/ 293914 h 2253342"/>
                    <a:gd name="connsiteX32" fmla="*/ 198792 w 1550261"/>
                    <a:gd name="connsiteY32" fmla="*/ 348342 h 2253342"/>
                    <a:gd name="connsiteX33" fmla="*/ 198792 w 1550261"/>
                    <a:gd name="connsiteY33" fmla="*/ 348342 h 2253342"/>
                    <a:gd name="connsiteX34" fmla="*/ 111706 w 1550261"/>
                    <a:gd name="connsiteY34" fmla="*/ 457200 h 2253342"/>
                    <a:gd name="connsiteX35" fmla="*/ 100820 w 1550261"/>
                    <a:gd name="connsiteY35" fmla="*/ 489857 h 2253342"/>
                    <a:gd name="connsiteX36" fmla="*/ 68163 w 1550261"/>
                    <a:gd name="connsiteY36" fmla="*/ 511628 h 2253342"/>
                    <a:gd name="connsiteX37" fmla="*/ 46392 w 1550261"/>
                    <a:gd name="connsiteY37" fmla="*/ 533400 h 2253342"/>
                    <a:gd name="connsiteX38" fmla="*/ 32438 w 1550261"/>
                    <a:gd name="connsiteY38" fmla="*/ 700523 h 2253342"/>
                    <a:gd name="connsiteX39" fmla="*/ 13131 w 1550261"/>
                    <a:gd name="connsiteY39" fmla="*/ 803154 h 2253342"/>
                    <a:gd name="connsiteX40" fmla="*/ 1532 w 1550261"/>
                    <a:gd name="connsiteY40" fmla="*/ 877906 h 2253342"/>
                    <a:gd name="connsiteX41" fmla="*/ 12417 w 1550261"/>
                    <a:gd name="connsiteY41" fmla="*/ 1023257 h 2253342"/>
                    <a:gd name="connsiteX42" fmla="*/ 5107 w 1550261"/>
                    <a:gd name="connsiteY42" fmla="*/ 1141777 h 2253342"/>
                    <a:gd name="connsiteX43" fmla="*/ 2849 w 1550261"/>
                    <a:gd name="connsiteY43" fmla="*/ 1251857 h 2253342"/>
                    <a:gd name="connsiteX44" fmla="*/ 46392 w 1550261"/>
                    <a:gd name="connsiteY44" fmla="*/ 1306285 h 2253342"/>
                    <a:gd name="connsiteX45" fmla="*/ 57277 w 1550261"/>
                    <a:gd name="connsiteY45" fmla="*/ 1338942 h 2253342"/>
                    <a:gd name="connsiteX46" fmla="*/ 35506 w 1550261"/>
                    <a:gd name="connsiteY46" fmla="*/ 1534885 h 2253342"/>
                    <a:gd name="connsiteX47" fmla="*/ 24620 w 1550261"/>
                    <a:gd name="connsiteY47" fmla="*/ 1567542 h 2253342"/>
                    <a:gd name="connsiteX48" fmla="*/ 35506 w 1550261"/>
                    <a:gd name="connsiteY48" fmla="*/ 1709057 h 2253342"/>
                    <a:gd name="connsiteX49" fmla="*/ 57277 w 1550261"/>
                    <a:gd name="connsiteY49" fmla="*/ 1741714 h 2253342"/>
                    <a:gd name="connsiteX50" fmla="*/ 100820 w 1550261"/>
                    <a:gd name="connsiteY50" fmla="*/ 1785257 h 2253342"/>
                    <a:gd name="connsiteX51" fmla="*/ 122592 w 1550261"/>
                    <a:gd name="connsiteY51" fmla="*/ 1807028 h 2253342"/>
                    <a:gd name="connsiteX52" fmla="*/ 144363 w 1550261"/>
                    <a:gd name="connsiteY52" fmla="*/ 1828800 h 2253342"/>
                    <a:gd name="connsiteX53" fmla="*/ 177020 w 1550261"/>
                    <a:gd name="connsiteY53" fmla="*/ 1850571 h 2253342"/>
                    <a:gd name="connsiteX54" fmla="*/ 220563 w 1550261"/>
                    <a:gd name="connsiteY54" fmla="*/ 1905000 h 2253342"/>
                    <a:gd name="connsiteX55" fmla="*/ 242335 w 1550261"/>
                    <a:gd name="connsiteY55" fmla="*/ 1937657 h 2253342"/>
                    <a:gd name="connsiteX56" fmla="*/ 318535 w 1550261"/>
                    <a:gd name="connsiteY56" fmla="*/ 2002971 h 2253342"/>
                    <a:gd name="connsiteX57" fmla="*/ 405620 w 1550261"/>
                    <a:gd name="connsiteY57" fmla="*/ 2079171 h 2253342"/>
                    <a:gd name="connsiteX58" fmla="*/ 427392 w 1550261"/>
                    <a:gd name="connsiteY58" fmla="*/ 2100942 h 2253342"/>
                    <a:gd name="connsiteX59" fmla="*/ 492706 w 1550261"/>
                    <a:gd name="connsiteY59" fmla="*/ 2122714 h 2253342"/>
                    <a:gd name="connsiteX60" fmla="*/ 525363 w 1550261"/>
                    <a:gd name="connsiteY60" fmla="*/ 2133600 h 2253342"/>
                    <a:gd name="connsiteX61" fmla="*/ 601563 w 1550261"/>
                    <a:gd name="connsiteY61" fmla="*/ 2177142 h 2253342"/>
                    <a:gd name="connsiteX62" fmla="*/ 699535 w 1550261"/>
                    <a:gd name="connsiteY62" fmla="*/ 2198914 h 2253342"/>
                    <a:gd name="connsiteX63" fmla="*/ 786620 w 1550261"/>
                    <a:gd name="connsiteY63" fmla="*/ 2220685 h 2253342"/>
                    <a:gd name="connsiteX64" fmla="*/ 851935 w 1550261"/>
                    <a:gd name="connsiteY64" fmla="*/ 2242457 h 2253342"/>
                    <a:gd name="connsiteX65" fmla="*/ 884592 w 1550261"/>
                    <a:gd name="connsiteY65" fmla="*/ 2253342 h 2253342"/>
                    <a:gd name="connsiteX66" fmla="*/ 1026106 w 1550261"/>
                    <a:gd name="connsiteY66" fmla="*/ 2242457 h 2253342"/>
                    <a:gd name="connsiteX67" fmla="*/ 1091420 w 1550261"/>
                    <a:gd name="connsiteY67" fmla="*/ 2177142 h 2253342"/>
                    <a:gd name="connsiteX68" fmla="*/ 1145849 w 1550261"/>
                    <a:gd name="connsiteY68" fmla="*/ 2122714 h 2253342"/>
                    <a:gd name="connsiteX69" fmla="*/ 1167620 w 1550261"/>
                    <a:gd name="connsiteY69" fmla="*/ 2090057 h 2253342"/>
                    <a:gd name="connsiteX70" fmla="*/ 1222049 w 1550261"/>
                    <a:gd name="connsiteY70" fmla="*/ 2035628 h 2253342"/>
                    <a:gd name="connsiteX71" fmla="*/ 1287363 w 1550261"/>
                    <a:gd name="connsiteY71" fmla="*/ 1970314 h 2253342"/>
                    <a:gd name="connsiteX72" fmla="*/ 1330906 w 1550261"/>
                    <a:gd name="connsiteY72" fmla="*/ 1905000 h 2253342"/>
                    <a:gd name="connsiteX73" fmla="*/ 1326655 w 1550261"/>
                    <a:gd name="connsiteY73" fmla="*/ 1713208 h 2253342"/>
                    <a:gd name="connsiteX74" fmla="*/ 1419809 w 1550261"/>
                    <a:gd name="connsiteY74" fmla="*/ 1453285 h 2253342"/>
                    <a:gd name="connsiteX75" fmla="*/ 1520008 w 1550261"/>
                    <a:gd name="connsiteY75" fmla="*/ 1318240 h 2253342"/>
                    <a:gd name="connsiteX0" fmla="*/ 1501576 w 1520008"/>
                    <a:gd name="connsiteY0" fmla="*/ 1241910 h 2253342"/>
                    <a:gd name="connsiteX1" fmla="*/ 1515213 w 1520008"/>
                    <a:gd name="connsiteY1" fmla="*/ 999524 h 2253342"/>
                    <a:gd name="connsiteX2" fmla="*/ 1483306 w 1520008"/>
                    <a:gd name="connsiteY2" fmla="*/ 783771 h 2253342"/>
                    <a:gd name="connsiteX3" fmla="*/ 1461535 w 1520008"/>
                    <a:gd name="connsiteY3" fmla="*/ 751114 h 2253342"/>
                    <a:gd name="connsiteX4" fmla="*/ 1451394 w 1520008"/>
                    <a:gd name="connsiteY4" fmla="*/ 696685 h 2253342"/>
                    <a:gd name="connsiteX5" fmla="*/ 1440757 w 1520008"/>
                    <a:gd name="connsiteY5" fmla="*/ 653142 h 2253342"/>
                    <a:gd name="connsiteX6" fmla="*/ 1424305 w 1520008"/>
                    <a:gd name="connsiteY6" fmla="*/ 620485 h 2253342"/>
                    <a:gd name="connsiteX7" fmla="*/ 1341792 w 1520008"/>
                    <a:gd name="connsiteY7" fmla="*/ 544285 h 2253342"/>
                    <a:gd name="connsiteX8" fmla="*/ 1320020 w 1520008"/>
                    <a:gd name="connsiteY8" fmla="*/ 478971 h 2253342"/>
                    <a:gd name="connsiteX9" fmla="*/ 1309135 w 1520008"/>
                    <a:gd name="connsiteY9" fmla="*/ 446314 h 2253342"/>
                    <a:gd name="connsiteX10" fmla="*/ 1254706 w 1520008"/>
                    <a:gd name="connsiteY10" fmla="*/ 391885 h 2253342"/>
                    <a:gd name="connsiteX11" fmla="*/ 1200277 w 1520008"/>
                    <a:gd name="connsiteY11" fmla="*/ 337457 h 2253342"/>
                    <a:gd name="connsiteX12" fmla="*/ 1178506 w 1520008"/>
                    <a:gd name="connsiteY12" fmla="*/ 315685 h 2253342"/>
                    <a:gd name="connsiteX13" fmla="*/ 1113192 w 1520008"/>
                    <a:gd name="connsiteY13" fmla="*/ 293914 h 2253342"/>
                    <a:gd name="connsiteX14" fmla="*/ 1080535 w 1520008"/>
                    <a:gd name="connsiteY14" fmla="*/ 283028 h 2253342"/>
                    <a:gd name="connsiteX15" fmla="*/ 1004335 w 1520008"/>
                    <a:gd name="connsiteY15" fmla="*/ 261257 h 2253342"/>
                    <a:gd name="connsiteX16" fmla="*/ 949906 w 1520008"/>
                    <a:gd name="connsiteY16" fmla="*/ 217714 h 2253342"/>
                    <a:gd name="connsiteX17" fmla="*/ 895477 w 1520008"/>
                    <a:gd name="connsiteY17" fmla="*/ 174171 h 2253342"/>
                    <a:gd name="connsiteX18" fmla="*/ 862820 w 1520008"/>
                    <a:gd name="connsiteY18" fmla="*/ 163285 h 2253342"/>
                    <a:gd name="connsiteX19" fmla="*/ 830163 w 1520008"/>
                    <a:gd name="connsiteY19" fmla="*/ 141514 h 2253342"/>
                    <a:gd name="connsiteX20" fmla="*/ 797506 w 1520008"/>
                    <a:gd name="connsiteY20" fmla="*/ 130628 h 2253342"/>
                    <a:gd name="connsiteX21" fmla="*/ 699535 w 1520008"/>
                    <a:gd name="connsiteY21" fmla="*/ 76200 h 2253342"/>
                    <a:gd name="connsiteX22" fmla="*/ 645106 w 1520008"/>
                    <a:gd name="connsiteY22" fmla="*/ 32657 h 2253342"/>
                    <a:gd name="connsiteX23" fmla="*/ 503592 w 1520008"/>
                    <a:gd name="connsiteY23" fmla="*/ 0 h 2253342"/>
                    <a:gd name="connsiteX24" fmla="*/ 351192 w 1520008"/>
                    <a:gd name="connsiteY24" fmla="*/ 21771 h 2253342"/>
                    <a:gd name="connsiteX25" fmla="*/ 329420 w 1520008"/>
                    <a:gd name="connsiteY25" fmla="*/ 43542 h 2253342"/>
                    <a:gd name="connsiteX26" fmla="*/ 296763 w 1520008"/>
                    <a:gd name="connsiteY26" fmla="*/ 97971 h 2253342"/>
                    <a:gd name="connsiteX27" fmla="*/ 285877 w 1520008"/>
                    <a:gd name="connsiteY27" fmla="*/ 130628 h 2253342"/>
                    <a:gd name="connsiteX28" fmla="*/ 264106 w 1520008"/>
                    <a:gd name="connsiteY28" fmla="*/ 163285 h 2253342"/>
                    <a:gd name="connsiteX29" fmla="*/ 253220 w 1520008"/>
                    <a:gd name="connsiteY29" fmla="*/ 217714 h 2253342"/>
                    <a:gd name="connsiteX30" fmla="*/ 242335 w 1520008"/>
                    <a:gd name="connsiteY30" fmla="*/ 250371 h 2253342"/>
                    <a:gd name="connsiteX31" fmla="*/ 231449 w 1520008"/>
                    <a:gd name="connsiteY31" fmla="*/ 293914 h 2253342"/>
                    <a:gd name="connsiteX32" fmla="*/ 198792 w 1520008"/>
                    <a:gd name="connsiteY32" fmla="*/ 348342 h 2253342"/>
                    <a:gd name="connsiteX33" fmla="*/ 198792 w 1520008"/>
                    <a:gd name="connsiteY33" fmla="*/ 348342 h 2253342"/>
                    <a:gd name="connsiteX34" fmla="*/ 111706 w 1520008"/>
                    <a:gd name="connsiteY34" fmla="*/ 457200 h 2253342"/>
                    <a:gd name="connsiteX35" fmla="*/ 100820 w 1520008"/>
                    <a:gd name="connsiteY35" fmla="*/ 489857 h 2253342"/>
                    <a:gd name="connsiteX36" fmla="*/ 68163 w 1520008"/>
                    <a:gd name="connsiteY36" fmla="*/ 511628 h 2253342"/>
                    <a:gd name="connsiteX37" fmla="*/ 46392 w 1520008"/>
                    <a:gd name="connsiteY37" fmla="*/ 533400 h 2253342"/>
                    <a:gd name="connsiteX38" fmla="*/ 32438 w 1520008"/>
                    <a:gd name="connsiteY38" fmla="*/ 700523 h 2253342"/>
                    <a:gd name="connsiteX39" fmla="*/ 13131 w 1520008"/>
                    <a:gd name="connsiteY39" fmla="*/ 803154 h 2253342"/>
                    <a:gd name="connsiteX40" fmla="*/ 1532 w 1520008"/>
                    <a:gd name="connsiteY40" fmla="*/ 877906 h 2253342"/>
                    <a:gd name="connsiteX41" fmla="*/ 12417 w 1520008"/>
                    <a:gd name="connsiteY41" fmla="*/ 1023257 h 2253342"/>
                    <a:gd name="connsiteX42" fmla="*/ 5107 w 1520008"/>
                    <a:gd name="connsiteY42" fmla="*/ 1141777 h 2253342"/>
                    <a:gd name="connsiteX43" fmla="*/ 2849 w 1520008"/>
                    <a:gd name="connsiteY43" fmla="*/ 1251857 h 2253342"/>
                    <a:gd name="connsiteX44" fmla="*/ 46392 w 1520008"/>
                    <a:gd name="connsiteY44" fmla="*/ 1306285 h 2253342"/>
                    <a:gd name="connsiteX45" fmla="*/ 57277 w 1520008"/>
                    <a:gd name="connsiteY45" fmla="*/ 1338942 h 2253342"/>
                    <a:gd name="connsiteX46" fmla="*/ 35506 w 1520008"/>
                    <a:gd name="connsiteY46" fmla="*/ 1534885 h 2253342"/>
                    <a:gd name="connsiteX47" fmla="*/ 24620 w 1520008"/>
                    <a:gd name="connsiteY47" fmla="*/ 1567542 h 2253342"/>
                    <a:gd name="connsiteX48" fmla="*/ 35506 w 1520008"/>
                    <a:gd name="connsiteY48" fmla="*/ 1709057 h 2253342"/>
                    <a:gd name="connsiteX49" fmla="*/ 57277 w 1520008"/>
                    <a:gd name="connsiteY49" fmla="*/ 1741714 h 2253342"/>
                    <a:gd name="connsiteX50" fmla="*/ 100820 w 1520008"/>
                    <a:gd name="connsiteY50" fmla="*/ 1785257 h 2253342"/>
                    <a:gd name="connsiteX51" fmla="*/ 122592 w 1520008"/>
                    <a:gd name="connsiteY51" fmla="*/ 1807028 h 2253342"/>
                    <a:gd name="connsiteX52" fmla="*/ 144363 w 1520008"/>
                    <a:gd name="connsiteY52" fmla="*/ 1828800 h 2253342"/>
                    <a:gd name="connsiteX53" fmla="*/ 177020 w 1520008"/>
                    <a:gd name="connsiteY53" fmla="*/ 1850571 h 2253342"/>
                    <a:gd name="connsiteX54" fmla="*/ 220563 w 1520008"/>
                    <a:gd name="connsiteY54" fmla="*/ 1905000 h 2253342"/>
                    <a:gd name="connsiteX55" fmla="*/ 242335 w 1520008"/>
                    <a:gd name="connsiteY55" fmla="*/ 1937657 h 2253342"/>
                    <a:gd name="connsiteX56" fmla="*/ 318535 w 1520008"/>
                    <a:gd name="connsiteY56" fmla="*/ 2002971 h 2253342"/>
                    <a:gd name="connsiteX57" fmla="*/ 405620 w 1520008"/>
                    <a:gd name="connsiteY57" fmla="*/ 2079171 h 2253342"/>
                    <a:gd name="connsiteX58" fmla="*/ 427392 w 1520008"/>
                    <a:gd name="connsiteY58" fmla="*/ 2100942 h 2253342"/>
                    <a:gd name="connsiteX59" fmla="*/ 492706 w 1520008"/>
                    <a:gd name="connsiteY59" fmla="*/ 2122714 h 2253342"/>
                    <a:gd name="connsiteX60" fmla="*/ 525363 w 1520008"/>
                    <a:gd name="connsiteY60" fmla="*/ 2133600 h 2253342"/>
                    <a:gd name="connsiteX61" fmla="*/ 601563 w 1520008"/>
                    <a:gd name="connsiteY61" fmla="*/ 2177142 h 2253342"/>
                    <a:gd name="connsiteX62" fmla="*/ 699535 w 1520008"/>
                    <a:gd name="connsiteY62" fmla="*/ 2198914 h 2253342"/>
                    <a:gd name="connsiteX63" fmla="*/ 786620 w 1520008"/>
                    <a:gd name="connsiteY63" fmla="*/ 2220685 h 2253342"/>
                    <a:gd name="connsiteX64" fmla="*/ 851935 w 1520008"/>
                    <a:gd name="connsiteY64" fmla="*/ 2242457 h 2253342"/>
                    <a:gd name="connsiteX65" fmla="*/ 884592 w 1520008"/>
                    <a:gd name="connsiteY65" fmla="*/ 2253342 h 2253342"/>
                    <a:gd name="connsiteX66" fmla="*/ 1026106 w 1520008"/>
                    <a:gd name="connsiteY66" fmla="*/ 2242457 h 2253342"/>
                    <a:gd name="connsiteX67" fmla="*/ 1091420 w 1520008"/>
                    <a:gd name="connsiteY67" fmla="*/ 2177142 h 2253342"/>
                    <a:gd name="connsiteX68" fmla="*/ 1145849 w 1520008"/>
                    <a:gd name="connsiteY68" fmla="*/ 2122714 h 2253342"/>
                    <a:gd name="connsiteX69" fmla="*/ 1167620 w 1520008"/>
                    <a:gd name="connsiteY69" fmla="*/ 2090057 h 2253342"/>
                    <a:gd name="connsiteX70" fmla="*/ 1222049 w 1520008"/>
                    <a:gd name="connsiteY70" fmla="*/ 2035628 h 2253342"/>
                    <a:gd name="connsiteX71" fmla="*/ 1287363 w 1520008"/>
                    <a:gd name="connsiteY71" fmla="*/ 1970314 h 2253342"/>
                    <a:gd name="connsiteX72" fmla="*/ 1330906 w 1520008"/>
                    <a:gd name="connsiteY72" fmla="*/ 1905000 h 2253342"/>
                    <a:gd name="connsiteX73" fmla="*/ 1326655 w 1520008"/>
                    <a:gd name="connsiteY73" fmla="*/ 1713208 h 2253342"/>
                    <a:gd name="connsiteX74" fmla="*/ 1419809 w 1520008"/>
                    <a:gd name="connsiteY74" fmla="*/ 1453285 h 2253342"/>
                    <a:gd name="connsiteX75" fmla="*/ 1520008 w 1520008"/>
                    <a:gd name="connsiteY75" fmla="*/ 1318240 h 2253342"/>
                    <a:gd name="connsiteX0" fmla="*/ 1501576 w 1518378"/>
                    <a:gd name="connsiteY0" fmla="*/ 1241910 h 2253342"/>
                    <a:gd name="connsiteX1" fmla="*/ 1515213 w 1518378"/>
                    <a:gd name="connsiteY1" fmla="*/ 999524 h 2253342"/>
                    <a:gd name="connsiteX2" fmla="*/ 1483306 w 1518378"/>
                    <a:gd name="connsiteY2" fmla="*/ 783771 h 2253342"/>
                    <a:gd name="connsiteX3" fmla="*/ 1461535 w 1518378"/>
                    <a:gd name="connsiteY3" fmla="*/ 751114 h 2253342"/>
                    <a:gd name="connsiteX4" fmla="*/ 1451394 w 1518378"/>
                    <a:gd name="connsiteY4" fmla="*/ 696685 h 2253342"/>
                    <a:gd name="connsiteX5" fmla="*/ 1440757 w 1518378"/>
                    <a:gd name="connsiteY5" fmla="*/ 653142 h 2253342"/>
                    <a:gd name="connsiteX6" fmla="*/ 1424305 w 1518378"/>
                    <a:gd name="connsiteY6" fmla="*/ 620485 h 2253342"/>
                    <a:gd name="connsiteX7" fmla="*/ 1341792 w 1518378"/>
                    <a:gd name="connsiteY7" fmla="*/ 544285 h 2253342"/>
                    <a:gd name="connsiteX8" fmla="*/ 1320020 w 1518378"/>
                    <a:gd name="connsiteY8" fmla="*/ 478971 h 2253342"/>
                    <a:gd name="connsiteX9" fmla="*/ 1309135 w 1518378"/>
                    <a:gd name="connsiteY9" fmla="*/ 446314 h 2253342"/>
                    <a:gd name="connsiteX10" fmla="*/ 1254706 w 1518378"/>
                    <a:gd name="connsiteY10" fmla="*/ 391885 h 2253342"/>
                    <a:gd name="connsiteX11" fmla="*/ 1200277 w 1518378"/>
                    <a:gd name="connsiteY11" fmla="*/ 337457 h 2253342"/>
                    <a:gd name="connsiteX12" fmla="*/ 1178506 w 1518378"/>
                    <a:gd name="connsiteY12" fmla="*/ 315685 h 2253342"/>
                    <a:gd name="connsiteX13" fmla="*/ 1113192 w 1518378"/>
                    <a:gd name="connsiteY13" fmla="*/ 293914 h 2253342"/>
                    <a:gd name="connsiteX14" fmla="*/ 1080535 w 1518378"/>
                    <a:gd name="connsiteY14" fmla="*/ 283028 h 2253342"/>
                    <a:gd name="connsiteX15" fmla="*/ 1004335 w 1518378"/>
                    <a:gd name="connsiteY15" fmla="*/ 261257 h 2253342"/>
                    <a:gd name="connsiteX16" fmla="*/ 949906 w 1518378"/>
                    <a:gd name="connsiteY16" fmla="*/ 217714 h 2253342"/>
                    <a:gd name="connsiteX17" fmla="*/ 895477 w 1518378"/>
                    <a:gd name="connsiteY17" fmla="*/ 174171 h 2253342"/>
                    <a:gd name="connsiteX18" fmla="*/ 862820 w 1518378"/>
                    <a:gd name="connsiteY18" fmla="*/ 163285 h 2253342"/>
                    <a:gd name="connsiteX19" fmla="*/ 830163 w 1518378"/>
                    <a:gd name="connsiteY19" fmla="*/ 141514 h 2253342"/>
                    <a:gd name="connsiteX20" fmla="*/ 797506 w 1518378"/>
                    <a:gd name="connsiteY20" fmla="*/ 130628 h 2253342"/>
                    <a:gd name="connsiteX21" fmla="*/ 699535 w 1518378"/>
                    <a:gd name="connsiteY21" fmla="*/ 76200 h 2253342"/>
                    <a:gd name="connsiteX22" fmla="*/ 645106 w 1518378"/>
                    <a:gd name="connsiteY22" fmla="*/ 32657 h 2253342"/>
                    <a:gd name="connsiteX23" fmla="*/ 503592 w 1518378"/>
                    <a:gd name="connsiteY23" fmla="*/ 0 h 2253342"/>
                    <a:gd name="connsiteX24" fmla="*/ 351192 w 1518378"/>
                    <a:gd name="connsiteY24" fmla="*/ 21771 h 2253342"/>
                    <a:gd name="connsiteX25" fmla="*/ 329420 w 1518378"/>
                    <a:gd name="connsiteY25" fmla="*/ 43542 h 2253342"/>
                    <a:gd name="connsiteX26" fmla="*/ 296763 w 1518378"/>
                    <a:gd name="connsiteY26" fmla="*/ 97971 h 2253342"/>
                    <a:gd name="connsiteX27" fmla="*/ 285877 w 1518378"/>
                    <a:gd name="connsiteY27" fmla="*/ 130628 h 2253342"/>
                    <a:gd name="connsiteX28" fmla="*/ 264106 w 1518378"/>
                    <a:gd name="connsiteY28" fmla="*/ 163285 h 2253342"/>
                    <a:gd name="connsiteX29" fmla="*/ 253220 w 1518378"/>
                    <a:gd name="connsiteY29" fmla="*/ 217714 h 2253342"/>
                    <a:gd name="connsiteX30" fmla="*/ 242335 w 1518378"/>
                    <a:gd name="connsiteY30" fmla="*/ 250371 h 2253342"/>
                    <a:gd name="connsiteX31" fmla="*/ 231449 w 1518378"/>
                    <a:gd name="connsiteY31" fmla="*/ 293914 h 2253342"/>
                    <a:gd name="connsiteX32" fmla="*/ 198792 w 1518378"/>
                    <a:gd name="connsiteY32" fmla="*/ 348342 h 2253342"/>
                    <a:gd name="connsiteX33" fmla="*/ 198792 w 1518378"/>
                    <a:gd name="connsiteY33" fmla="*/ 348342 h 2253342"/>
                    <a:gd name="connsiteX34" fmla="*/ 111706 w 1518378"/>
                    <a:gd name="connsiteY34" fmla="*/ 457200 h 2253342"/>
                    <a:gd name="connsiteX35" fmla="*/ 100820 w 1518378"/>
                    <a:gd name="connsiteY35" fmla="*/ 489857 h 2253342"/>
                    <a:gd name="connsiteX36" fmla="*/ 68163 w 1518378"/>
                    <a:gd name="connsiteY36" fmla="*/ 511628 h 2253342"/>
                    <a:gd name="connsiteX37" fmla="*/ 46392 w 1518378"/>
                    <a:gd name="connsiteY37" fmla="*/ 533400 h 2253342"/>
                    <a:gd name="connsiteX38" fmla="*/ 32438 w 1518378"/>
                    <a:gd name="connsiteY38" fmla="*/ 700523 h 2253342"/>
                    <a:gd name="connsiteX39" fmla="*/ 13131 w 1518378"/>
                    <a:gd name="connsiteY39" fmla="*/ 803154 h 2253342"/>
                    <a:gd name="connsiteX40" fmla="*/ 1532 w 1518378"/>
                    <a:gd name="connsiteY40" fmla="*/ 877906 h 2253342"/>
                    <a:gd name="connsiteX41" fmla="*/ 12417 w 1518378"/>
                    <a:gd name="connsiteY41" fmla="*/ 1023257 h 2253342"/>
                    <a:gd name="connsiteX42" fmla="*/ 5107 w 1518378"/>
                    <a:gd name="connsiteY42" fmla="*/ 1141777 h 2253342"/>
                    <a:gd name="connsiteX43" fmla="*/ 2849 w 1518378"/>
                    <a:gd name="connsiteY43" fmla="*/ 1251857 h 2253342"/>
                    <a:gd name="connsiteX44" fmla="*/ 46392 w 1518378"/>
                    <a:gd name="connsiteY44" fmla="*/ 1306285 h 2253342"/>
                    <a:gd name="connsiteX45" fmla="*/ 57277 w 1518378"/>
                    <a:gd name="connsiteY45" fmla="*/ 1338942 h 2253342"/>
                    <a:gd name="connsiteX46" fmla="*/ 35506 w 1518378"/>
                    <a:gd name="connsiteY46" fmla="*/ 1534885 h 2253342"/>
                    <a:gd name="connsiteX47" fmla="*/ 24620 w 1518378"/>
                    <a:gd name="connsiteY47" fmla="*/ 1567542 h 2253342"/>
                    <a:gd name="connsiteX48" fmla="*/ 35506 w 1518378"/>
                    <a:gd name="connsiteY48" fmla="*/ 1709057 h 2253342"/>
                    <a:gd name="connsiteX49" fmla="*/ 57277 w 1518378"/>
                    <a:gd name="connsiteY49" fmla="*/ 1741714 h 2253342"/>
                    <a:gd name="connsiteX50" fmla="*/ 100820 w 1518378"/>
                    <a:gd name="connsiteY50" fmla="*/ 1785257 h 2253342"/>
                    <a:gd name="connsiteX51" fmla="*/ 122592 w 1518378"/>
                    <a:gd name="connsiteY51" fmla="*/ 1807028 h 2253342"/>
                    <a:gd name="connsiteX52" fmla="*/ 144363 w 1518378"/>
                    <a:gd name="connsiteY52" fmla="*/ 1828800 h 2253342"/>
                    <a:gd name="connsiteX53" fmla="*/ 177020 w 1518378"/>
                    <a:gd name="connsiteY53" fmla="*/ 1850571 h 2253342"/>
                    <a:gd name="connsiteX54" fmla="*/ 220563 w 1518378"/>
                    <a:gd name="connsiteY54" fmla="*/ 1905000 h 2253342"/>
                    <a:gd name="connsiteX55" fmla="*/ 242335 w 1518378"/>
                    <a:gd name="connsiteY55" fmla="*/ 1937657 h 2253342"/>
                    <a:gd name="connsiteX56" fmla="*/ 318535 w 1518378"/>
                    <a:gd name="connsiteY56" fmla="*/ 2002971 h 2253342"/>
                    <a:gd name="connsiteX57" fmla="*/ 405620 w 1518378"/>
                    <a:gd name="connsiteY57" fmla="*/ 2079171 h 2253342"/>
                    <a:gd name="connsiteX58" fmla="*/ 427392 w 1518378"/>
                    <a:gd name="connsiteY58" fmla="*/ 2100942 h 2253342"/>
                    <a:gd name="connsiteX59" fmla="*/ 492706 w 1518378"/>
                    <a:gd name="connsiteY59" fmla="*/ 2122714 h 2253342"/>
                    <a:gd name="connsiteX60" fmla="*/ 525363 w 1518378"/>
                    <a:gd name="connsiteY60" fmla="*/ 2133600 h 2253342"/>
                    <a:gd name="connsiteX61" fmla="*/ 601563 w 1518378"/>
                    <a:gd name="connsiteY61" fmla="*/ 2177142 h 2253342"/>
                    <a:gd name="connsiteX62" fmla="*/ 699535 w 1518378"/>
                    <a:gd name="connsiteY62" fmla="*/ 2198914 h 2253342"/>
                    <a:gd name="connsiteX63" fmla="*/ 786620 w 1518378"/>
                    <a:gd name="connsiteY63" fmla="*/ 2220685 h 2253342"/>
                    <a:gd name="connsiteX64" fmla="*/ 851935 w 1518378"/>
                    <a:gd name="connsiteY64" fmla="*/ 2242457 h 2253342"/>
                    <a:gd name="connsiteX65" fmla="*/ 884592 w 1518378"/>
                    <a:gd name="connsiteY65" fmla="*/ 2253342 h 2253342"/>
                    <a:gd name="connsiteX66" fmla="*/ 1026106 w 1518378"/>
                    <a:gd name="connsiteY66" fmla="*/ 2242457 h 2253342"/>
                    <a:gd name="connsiteX67" fmla="*/ 1091420 w 1518378"/>
                    <a:gd name="connsiteY67" fmla="*/ 2177142 h 2253342"/>
                    <a:gd name="connsiteX68" fmla="*/ 1145849 w 1518378"/>
                    <a:gd name="connsiteY68" fmla="*/ 2122714 h 2253342"/>
                    <a:gd name="connsiteX69" fmla="*/ 1167620 w 1518378"/>
                    <a:gd name="connsiteY69" fmla="*/ 2090057 h 2253342"/>
                    <a:gd name="connsiteX70" fmla="*/ 1222049 w 1518378"/>
                    <a:gd name="connsiteY70" fmla="*/ 2035628 h 2253342"/>
                    <a:gd name="connsiteX71" fmla="*/ 1287363 w 1518378"/>
                    <a:gd name="connsiteY71" fmla="*/ 1970314 h 2253342"/>
                    <a:gd name="connsiteX72" fmla="*/ 1330906 w 1518378"/>
                    <a:gd name="connsiteY72" fmla="*/ 1905000 h 2253342"/>
                    <a:gd name="connsiteX73" fmla="*/ 1326655 w 1518378"/>
                    <a:gd name="connsiteY73" fmla="*/ 1713208 h 2253342"/>
                    <a:gd name="connsiteX74" fmla="*/ 1419809 w 1518378"/>
                    <a:gd name="connsiteY74" fmla="*/ 1453285 h 2253342"/>
                    <a:gd name="connsiteX75" fmla="*/ 1419786 w 1518378"/>
                    <a:gd name="connsiteY75" fmla="*/ 1288794 h 2253342"/>
                    <a:gd name="connsiteX0" fmla="*/ 1484873 w 1517375"/>
                    <a:gd name="connsiteY0" fmla="*/ 1219825 h 2253342"/>
                    <a:gd name="connsiteX1" fmla="*/ 1515213 w 1517375"/>
                    <a:gd name="connsiteY1" fmla="*/ 999524 h 2253342"/>
                    <a:gd name="connsiteX2" fmla="*/ 1483306 w 1517375"/>
                    <a:gd name="connsiteY2" fmla="*/ 783771 h 2253342"/>
                    <a:gd name="connsiteX3" fmla="*/ 1461535 w 1517375"/>
                    <a:gd name="connsiteY3" fmla="*/ 751114 h 2253342"/>
                    <a:gd name="connsiteX4" fmla="*/ 1451394 w 1517375"/>
                    <a:gd name="connsiteY4" fmla="*/ 696685 h 2253342"/>
                    <a:gd name="connsiteX5" fmla="*/ 1440757 w 1517375"/>
                    <a:gd name="connsiteY5" fmla="*/ 653142 h 2253342"/>
                    <a:gd name="connsiteX6" fmla="*/ 1424305 w 1517375"/>
                    <a:gd name="connsiteY6" fmla="*/ 620485 h 2253342"/>
                    <a:gd name="connsiteX7" fmla="*/ 1341792 w 1517375"/>
                    <a:gd name="connsiteY7" fmla="*/ 544285 h 2253342"/>
                    <a:gd name="connsiteX8" fmla="*/ 1320020 w 1517375"/>
                    <a:gd name="connsiteY8" fmla="*/ 478971 h 2253342"/>
                    <a:gd name="connsiteX9" fmla="*/ 1309135 w 1517375"/>
                    <a:gd name="connsiteY9" fmla="*/ 446314 h 2253342"/>
                    <a:gd name="connsiteX10" fmla="*/ 1254706 w 1517375"/>
                    <a:gd name="connsiteY10" fmla="*/ 391885 h 2253342"/>
                    <a:gd name="connsiteX11" fmla="*/ 1200277 w 1517375"/>
                    <a:gd name="connsiteY11" fmla="*/ 337457 h 2253342"/>
                    <a:gd name="connsiteX12" fmla="*/ 1178506 w 1517375"/>
                    <a:gd name="connsiteY12" fmla="*/ 315685 h 2253342"/>
                    <a:gd name="connsiteX13" fmla="*/ 1113192 w 1517375"/>
                    <a:gd name="connsiteY13" fmla="*/ 293914 h 2253342"/>
                    <a:gd name="connsiteX14" fmla="*/ 1080535 w 1517375"/>
                    <a:gd name="connsiteY14" fmla="*/ 283028 h 2253342"/>
                    <a:gd name="connsiteX15" fmla="*/ 1004335 w 1517375"/>
                    <a:gd name="connsiteY15" fmla="*/ 261257 h 2253342"/>
                    <a:gd name="connsiteX16" fmla="*/ 949906 w 1517375"/>
                    <a:gd name="connsiteY16" fmla="*/ 217714 h 2253342"/>
                    <a:gd name="connsiteX17" fmla="*/ 895477 w 1517375"/>
                    <a:gd name="connsiteY17" fmla="*/ 174171 h 2253342"/>
                    <a:gd name="connsiteX18" fmla="*/ 862820 w 1517375"/>
                    <a:gd name="connsiteY18" fmla="*/ 163285 h 2253342"/>
                    <a:gd name="connsiteX19" fmla="*/ 830163 w 1517375"/>
                    <a:gd name="connsiteY19" fmla="*/ 141514 h 2253342"/>
                    <a:gd name="connsiteX20" fmla="*/ 797506 w 1517375"/>
                    <a:gd name="connsiteY20" fmla="*/ 130628 h 2253342"/>
                    <a:gd name="connsiteX21" fmla="*/ 699535 w 1517375"/>
                    <a:gd name="connsiteY21" fmla="*/ 76200 h 2253342"/>
                    <a:gd name="connsiteX22" fmla="*/ 645106 w 1517375"/>
                    <a:gd name="connsiteY22" fmla="*/ 32657 h 2253342"/>
                    <a:gd name="connsiteX23" fmla="*/ 503592 w 1517375"/>
                    <a:gd name="connsiteY23" fmla="*/ 0 h 2253342"/>
                    <a:gd name="connsiteX24" fmla="*/ 351192 w 1517375"/>
                    <a:gd name="connsiteY24" fmla="*/ 21771 h 2253342"/>
                    <a:gd name="connsiteX25" fmla="*/ 329420 w 1517375"/>
                    <a:gd name="connsiteY25" fmla="*/ 43542 h 2253342"/>
                    <a:gd name="connsiteX26" fmla="*/ 296763 w 1517375"/>
                    <a:gd name="connsiteY26" fmla="*/ 97971 h 2253342"/>
                    <a:gd name="connsiteX27" fmla="*/ 285877 w 1517375"/>
                    <a:gd name="connsiteY27" fmla="*/ 130628 h 2253342"/>
                    <a:gd name="connsiteX28" fmla="*/ 264106 w 1517375"/>
                    <a:gd name="connsiteY28" fmla="*/ 163285 h 2253342"/>
                    <a:gd name="connsiteX29" fmla="*/ 253220 w 1517375"/>
                    <a:gd name="connsiteY29" fmla="*/ 217714 h 2253342"/>
                    <a:gd name="connsiteX30" fmla="*/ 242335 w 1517375"/>
                    <a:gd name="connsiteY30" fmla="*/ 250371 h 2253342"/>
                    <a:gd name="connsiteX31" fmla="*/ 231449 w 1517375"/>
                    <a:gd name="connsiteY31" fmla="*/ 293914 h 2253342"/>
                    <a:gd name="connsiteX32" fmla="*/ 198792 w 1517375"/>
                    <a:gd name="connsiteY32" fmla="*/ 348342 h 2253342"/>
                    <a:gd name="connsiteX33" fmla="*/ 198792 w 1517375"/>
                    <a:gd name="connsiteY33" fmla="*/ 348342 h 2253342"/>
                    <a:gd name="connsiteX34" fmla="*/ 111706 w 1517375"/>
                    <a:gd name="connsiteY34" fmla="*/ 457200 h 2253342"/>
                    <a:gd name="connsiteX35" fmla="*/ 100820 w 1517375"/>
                    <a:gd name="connsiteY35" fmla="*/ 489857 h 2253342"/>
                    <a:gd name="connsiteX36" fmla="*/ 68163 w 1517375"/>
                    <a:gd name="connsiteY36" fmla="*/ 511628 h 2253342"/>
                    <a:gd name="connsiteX37" fmla="*/ 46392 w 1517375"/>
                    <a:gd name="connsiteY37" fmla="*/ 533400 h 2253342"/>
                    <a:gd name="connsiteX38" fmla="*/ 32438 w 1517375"/>
                    <a:gd name="connsiteY38" fmla="*/ 700523 h 2253342"/>
                    <a:gd name="connsiteX39" fmla="*/ 13131 w 1517375"/>
                    <a:gd name="connsiteY39" fmla="*/ 803154 h 2253342"/>
                    <a:gd name="connsiteX40" fmla="*/ 1532 w 1517375"/>
                    <a:gd name="connsiteY40" fmla="*/ 877906 h 2253342"/>
                    <a:gd name="connsiteX41" fmla="*/ 12417 w 1517375"/>
                    <a:gd name="connsiteY41" fmla="*/ 1023257 h 2253342"/>
                    <a:gd name="connsiteX42" fmla="*/ 5107 w 1517375"/>
                    <a:gd name="connsiteY42" fmla="*/ 1141777 h 2253342"/>
                    <a:gd name="connsiteX43" fmla="*/ 2849 w 1517375"/>
                    <a:gd name="connsiteY43" fmla="*/ 1251857 h 2253342"/>
                    <a:gd name="connsiteX44" fmla="*/ 46392 w 1517375"/>
                    <a:gd name="connsiteY44" fmla="*/ 1306285 h 2253342"/>
                    <a:gd name="connsiteX45" fmla="*/ 57277 w 1517375"/>
                    <a:gd name="connsiteY45" fmla="*/ 1338942 h 2253342"/>
                    <a:gd name="connsiteX46" fmla="*/ 35506 w 1517375"/>
                    <a:gd name="connsiteY46" fmla="*/ 1534885 h 2253342"/>
                    <a:gd name="connsiteX47" fmla="*/ 24620 w 1517375"/>
                    <a:gd name="connsiteY47" fmla="*/ 1567542 h 2253342"/>
                    <a:gd name="connsiteX48" fmla="*/ 35506 w 1517375"/>
                    <a:gd name="connsiteY48" fmla="*/ 1709057 h 2253342"/>
                    <a:gd name="connsiteX49" fmla="*/ 57277 w 1517375"/>
                    <a:gd name="connsiteY49" fmla="*/ 1741714 h 2253342"/>
                    <a:gd name="connsiteX50" fmla="*/ 100820 w 1517375"/>
                    <a:gd name="connsiteY50" fmla="*/ 1785257 h 2253342"/>
                    <a:gd name="connsiteX51" fmla="*/ 122592 w 1517375"/>
                    <a:gd name="connsiteY51" fmla="*/ 1807028 h 2253342"/>
                    <a:gd name="connsiteX52" fmla="*/ 144363 w 1517375"/>
                    <a:gd name="connsiteY52" fmla="*/ 1828800 h 2253342"/>
                    <a:gd name="connsiteX53" fmla="*/ 177020 w 1517375"/>
                    <a:gd name="connsiteY53" fmla="*/ 1850571 h 2253342"/>
                    <a:gd name="connsiteX54" fmla="*/ 220563 w 1517375"/>
                    <a:gd name="connsiteY54" fmla="*/ 1905000 h 2253342"/>
                    <a:gd name="connsiteX55" fmla="*/ 242335 w 1517375"/>
                    <a:gd name="connsiteY55" fmla="*/ 1937657 h 2253342"/>
                    <a:gd name="connsiteX56" fmla="*/ 318535 w 1517375"/>
                    <a:gd name="connsiteY56" fmla="*/ 2002971 h 2253342"/>
                    <a:gd name="connsiteX57" fmla="*/ 405620 w 1517375"/>
                    <a:gd name="connsiteY57" fmla="*/ 2079171 h 2253342"/>
                    <a:gd name="connsiteX58" fmla="*/ 427392 w 1517375"/>
                    <a:gd name="connsiteY58" fmla="*/ 2100942 h 2253342"/>
                    <a:gd name="connsiteX59" fmla="*/ 492706 w 1517375"/>
                    <a:gd name="connsiteY59" fmla="*/ 2122714 h 2253342"/>
                    <a:gd name="connsiteX60" fmla="*/ 525363 w 1517375"/>
                    <a:gd name="connsiteY60" fmla="*/ 2133600 h 2253342"/>
                    <a:gd name="connsiteX61" fmla="*/ 601563 w 1517375"/>
                    <a:gd name="connsiteY61" fmla="*/ 2177142 h 2253342"/>
                    <a:gd name="connsiteX62" fmla="*/ 699535 w 1517375"/>
                    <a:gd name="connsiteY62" fmla="*/ 2198914 h 2253342"/>
                    <a:gd name="connsiteX63" fmla="*/ 786620 w 1517375"/>
                    <a:gd name="connsiteY63" fmla="*/ 2220685 h 2253342"/>
                    <a:gd name="connsiteX64" fmla="*/ 851935 w 1517375"/>
                    <a:gd name="connsiteY64" fmla="*/ 2242457 h 2253342"/>
                    <a:gd name="connsiteX65" fmla="*/ 884592 w 1517375"/>
                    <a:gd name="connsiteY65" fmla="*/ 2253342 h 2253342"/>
                    <a:gd name="connsiteX66" fmla="*/ 1026106 w 1517375"/>
                    <a:gd name="connsiteY66" fmla="*/ 2242457 h 2253342"/>
                    <a:gd name="connsiteX67" fmla="*/ 1091420 w 1517375"/>
                    <a:gd name="connsiteY67" fmla="*/ 2177142 h 2253342"/>
                    <a:gd name="connsiteX68" fmla="*/ 1145849 w 1517375"/>
                    <a:gd name="connsiteY68" fmla="*/ 2122714 h 2253342"/>
                    <a:gd name="connsiteX69" fmla="*/ 1167620 w 1517375"/>
                    <a:gd name="connsiteY69" fmla="*/ 2090057 h 2253342"/>
                    <a:gd name="connsiteX70" fmla="*/ 1222049 w 1517375"/>
                    <a:gd name="connsiteY70" fmla="*/ 2035628 h 2253342"/>
                    <a:gd name="connsiteX71" fmla="*/ 1287363 w 1517375"/>
                    <a:gd name="connsiteY71" fmla="*/ 1970314 h 2253342"/>
                    <a:gd name="connsiteX72" fmla="*/ 1330906 w 1517375"/>
                    <a:gd name="connsiteY72" fmla="*/ 1905000 h 2253342"/>
                    <a:gd name="connsiteX73" fmla="*/ 1326655 w 1517375"/>
                    <a:gd name="connsiteY73" fmla="*/ 1713208 h 2253342"/>
                    <a:gd name="connsiteX74" fmla="*/ 1419809 w 1517375"/>
                    <a:gd name="connsiteY74" fmla="*/ 1453285 h 2253342"/>
                    <a:gd name="connsiteX75" fmla="*/ 1419786 w 1517375"/>
                    <a:gd name="connsiteY75" fmla="*/ 1288794 h 2253342"/>
                    <a:gd name="connsiteX0" fmla="*/ 1484873 w 1517375"/>
                    <a:gd name="connsiteY0" fmla="*/ 1219825 h 2253342"/>
                    <a:gd name="connsiteX1" fmla="*/ 1515213 w 1517375"/>
                    <a:gd name="connsiteY1" fmla="*/ 999524 h 2253342"/>
                    <a:gd name="connsiteX2" fmla="*/ 1483306 w 1517375"/>
                    <a:gd name="connsiteY2" fmla="*/ 783771 h 2253342"/>
                    <a:gd name="connsiteX3" fmla="*/ 1461535 w 1517375"/>
                    <a:gd name="connsiteY3" fmla="*/ 751114 h 2253342"/>
                    <a:gd name="connsiteX4" fmla="*/ 1451394 w 1517375"/>
                    <a:gd name="connsiteY4" fmla="*/ 696685 h 2253342"/>
                    <a:gd name="connsiteX5" fmla="*/ 1440757 w 1517375"/>
                    <a:gd name="connsiteY5" fmla="*/ 653142 h 2253342"/>
                    <a:gd name="connsiteX6" fmla="*/ 1424305 w 1517375"/>
                    <a:gd name="connsiteY6" fmla="*/ 620485 h 2253342"/>
                    <a:gd name="connsiteX7" fmla="*/ 1341792 w 1517375"/>
                    <a:gd name="connsiteY7" fmla="*/ 544285 h 2253342"/>
                    <a:gd name="connsiteX8" fmla="*/ 1320020 w 1517375"/>
                    <a:gd name="connsiteY8" fmla="*/ 478971 h 2253342"/>
                    <a:gd name="connsiteX9" fmla="*/ 1309135 w 1517375"/>
                    <a:gd name="connsiteY9" fmla="*/ 446314 h 2253342"/>
                    <a:gd name="connsiteX10" fmla="*/ 1254706 w 1517375"/>
                    <a:gd name="connsiteY10" fmla="*/ 391885 h 2253342"/>
                    <a:gd name="connsiteX11" fmla="*/ 1200277 w 1517375"/>
                    <a:gd name="connsiteY11" fmla="*/ 337457 h 2253342"/>
                    <a:gd name="connsiteX12" fmla="*/ 1178506 w 1517375"/>
                    <a:gd name="connsiteY12" fmla="*/ 315685 h 2253342"/>
                    <a:gd name="connsiteX13" fmla="*/ 1113192 w 1517375"/>
                    <a:gd name="connsiteY13" fmla="*/ 293914 h 2253342"/>
                    <a:gd name="connsiteX14" fmla="*/ 1080535 w 1517375"/>
                    <a:gd name="connsiteY14" fmla="*/ 283028 h 2253342"/>
                    <a:gd name="connsiteX15" fmla="*/ 1004335 w 1517375"/>
                    <a:gd name="connsiteY15" fmla="*/ 261257 h 2253342"/>
                    <a:gd name="connsiteX16" fmla="*/ 949906 w 1517375"/>
                    <a:gd name="connsiteY16" fmla="*/ 217714 h 2253342"/>
                    <a:gd name="connsiteX17" fmla="*/ 895477 w 1517375"/>
                    <a:gd name="connsiteY17" fmla="*/ 174171 h 2253342"/>
                    <a:gd name="connsiteX18" fmla="*/ 862820 w 1517375"/>
                    <a:gd name="connsiteY18" fmla="*/ 163285 h 2253342"/>
                    <a:gd name="connsiteX19" fmla="*/ 830163 w 1517375"/>
                    <a:gd name="connsiteY19" fmla="*/ 141514 h 2253342"/>
                    <a:gd name="connsiteX20" fmla="*/ 797506 w 1517375"/>
                    <a:gd name="connsiteY20" fmla="*/ 130628 h 2253342"/>
                    <a:gd name="connsiteX21" fmla="*/ 699535 w 1517375"/>
                    <a:gd name="connsiteY21" fmla="*/ 76200 h 2253342"/>
                    <a:gd name="connsiteX22" fmla="*/ 645106 w 1517375"/>
                    <a:gd name="connsiteY22" fmla="*/ 32657 h 2253342"/>
                    <a:gd name="connsiteX23" fmla="*/ 503592 w 1517375"/>
                    <a:gd name="connsiteY23" fmla="*/ 0 h 2253342"/>
                    <a:gd name="connsiteX24" fmla="*/ 351192 w 1517375"/>
                    <a:gd name="connsiteY24" fmla="*/ 21771 h 2253342"/>
                    <a:gd name="connsiteX25" fmla="*/ 329420 w 1517375"/>
                    <a:gd name="connsiteY25" fmla="*/ 43542 h 2253342"/>
                    <a:gd name="connsiteX26" fmla="*/ 296763 w 1517375"/>
                    <a:gd name="connsiteY26" fmla="*/ 97971 h 2253342"/>
                    <a:gd name="connsiteX27" fmla="*/ 285877 w 1517375"/>
                    <a:gd name="connsiteY27" fmla="*/ 130628 h 2253342"/>
                    <a:gd name="connsiteX28" fmla="*/ 264106 w 1517375"/>
                    <a:gd name="connsiteY28" fmla="*/ 163285 h 2253342"/>
                    <a:gd name="connsiteX29" fmla="*/ 253220 w 1517375"/>
                    <a:gd name="connsiteY29" fmla="*/ 217714 h 2253342"/>
                    <a:gd name="connsiteX30" fmla="*/ 242335 w 1517375"/>
                    <a:gd name="connsiteY30" fmla="*/ 250371 h 2253342"/>
                    <a:gd name="connsiteX31" fmla="*/ 231449 w 1517375"/>
                    <a:gd name="connsiteY31" fmla="*/ 293914 h 2253342"/>
                    <a:gd name="connsiteX32" fmla="*/ 198792 w 1517375"/>
                    <a:gd name="connsiteY32" fmla="*/ 348342 h 2253342"/>
                    <a:gd name="connsiteX33" fmla="*/ 198792 w 1517375"/>
                    <a:gd name="connsiteY33" fmla="*/ 348342 h 2253342"/>
                    <a:gd name="connsiteX34" fmla="*/ 111706 w 1517375"/>
                    <a:gd name="connsiteY34" fmla="*/ 457200 h 2253342"/>
                    <a:gd name="connsiteX35" fmla="*/ 100820 w 1517375"/>
                    <a:gd name="connsiteY35" fmla="*/ 489857 h 2253342"/>
                    <a:gd name="connsiteX36" fmla="*/ 68163 w 1517375"/>
                    <a:gd name="connsiteY36" fmla="*/ 511628 h 2253342"/>
                    <a:gd name="connsiteX37" fmla="*/ 46392 w 1517375"/>
                    <a:gd name="connsiteY37" fmla="*/ 533400 h 2253342"/>
                    <a:gd name="connsiteX38" fmla="*/ 32438 w 1517375"/>
                    <a:gd name="connsiteY38" fmla="*/ 700523 h 2253342"/>
                    <a:gd name="connsiteX39" fmla="*/ 13131 w 1517375"/>
                    <a:gd name="connsiteY39" fmla="*/ 803154 h 2253342"/>
                    <a:gd name="connsiteX40" fmla="*/ 1532 w 1517375"/>
                    <a:gd name="connsiteY40" fmla="*/ 877906 h 2253342"/>
                    <a:gd name="connsiteX41" fmla="*/ 12417 w 1517375"/>
                    <a:gd name="connsiteY41" fmla="*/ 1023257 h 2253342"/>
                    <a:gd name="connsiteX42" fmla="*/ 5107 w 1517375"/>
                    <a:gd name="connsiteY42" fmla="*/ 1141777 h 2253342"/>
                    <a:gd name="connsiteX43" fmla="*/ 2849 w 1517375"/>
                    <a:gd name="connsiteY43" fmla="*/ 1251857 h 2253342"/>
                    <a:gd name="connsiteX44" fmla="*/ 46392 w 1517375"/>
                    <a:gd name="connsiteY44" fmla="*/ 1306285 h 2253342"/>
                    <a:gd name="connsiteX45" fmla="*/ 57277 w 1517375"/>
                    <a:gd name="connsiteY45" fmla="*/ 1338942 h 2253342"/>
                    <a:gd name="connsiteX46" fmla="*/ 35506 w 1517375"/>
                    <a:gd name="connsiteY46" fmla="*/ 1534885 h 2253342"/>
                    <a:gd name="connsiteX47" fmla="*/ 24620 w 1517375"/>
                    <a:gd name="connsiteY47" fmla="*/ 1567542 h 2253342"/>
                    <a:gd name="connsiteX48" fmla="*/ 35506 w 1517375"/>
                    <a:gd name="connsiteY48" fmla="*/ 1709057 h 2253342"/>
                    <a:gd name="connsiteX49" fmla="*/ 57277 w 1517375"/>
                    <a:gd name="connsiteY49" fmla="*/ 1741714 h 2253342"/>
                    <a:gd name="connsiteX50" fmla="*/ 100820 w 1517375"/>
                    <a:gd name="connsiteY50" fmla="*/ 1785257 h 2253342"/>
                    <a:gd name="connsiteX51" fmla="*/ 122592 w 1517375"/>
                    <a:gd name="connsiteY51" fmla="*/ 1807028 h 2253342"/>
                    <a:gd name="connsiteX52" fmla="*/ 144363 w 1517375"/>
                    <a:gd name="connsiteY52" fmla="*/ 1828800 h 2253342"/>
                    <a:gd name="connsiteX53" fmla="*/ 177020 w 1517375"/>
                    <a:gd name="connsiteY53" fmla="*/ 1850571 h 2253342"/>
                    <a:gd name="connsiteX54" fmla="*/ 220563 w 1517375"/>
                    <a:gd name="connsiteY54" fmla="*/ 1905000 h 2253342"/>
                    <a:gd name="connsiteX55" fmla="*/ 242335 w 1517375"/>
                    <a:gd name="connsiteY55" fmla="*/ 1937657 h 2253342"/>
                    <a:gd name="connsiteX56" fmla="*/ 318535 w 1517375"/>
                    <a:gd name="connsiteY56" fmla="*/ 2002971 h 2253342"/>
                    <a:gd name="connsiteX57" fmla="*/ 405620 w 1517375"/>
                    <a:gd name="connsiteY57" fmla="*/ 2079171 h 2253342"/>
                    <a:gd name="connsiteX58" fmla="*/ 427392 w 1517375"/>
                    <a:gd name="connsiteY58" fmla="*/ 2100942 h 2253342"/>
                    <a:gd name="connsiteX59" fmla="*/ 492706 w 1517375"/>
                    <a:gd name="connsiteY59" fmla="*/ 2122714 h 2253342"/>
                    <a:gd name="connsiteX60" fmla="*/ 525363 w 1517375"/>
                    <a:gd name="connsiteY60" fmla="*/ 2133600 h 2253342"/>
                    <a:gd name="connsiteX61" fmla="*/ 601563 w 1517375"/>
                    <a:gd name="connsiteY61" fmla="*/ 2177142 h 2253342"/>
                    <a:gd name="connsiteX62" fmla="*/ 699535 w 1517375"/>
                    <a:gd name="connsiteY62" fmla="*/ 2198914 h 2253342"/>
                    <a:gd name="connsiteX63" fmla="*/ 786620 w 1517375"/>
                    <a:gd name="connsiteY63" fmla="*/ 2220685 h 2253342"/>
                    <a:gd name="connsiteX64" fmla="*/ 851935 w 1517375"/>
                    <a:gd name="connsiteY64" fmla="*/ 2242457 h 2253342"/>
                    <a:gd name="connsiteX65" fmla="*/ 884592 w 1517375"/>
                    <a:gd name="connsiteY65" fmla="*/ 2253342 h 2253342"/>
                    <a:gd name="connsiteX66" fmla="*/ 1026106 w 1517375"/>
                    <a:gd name="connsiteY66" fmla="*/ 2242457 h 2253342"/>
                    <a:gd name="connsiteX67" fmla="*/ 1091420 w 1517375"/>
                    <a:gd name="connsiteY67" fmla="*/ 2177142 h 2253342"/>
                    <a:gd name="connsiteX68" fmla="*/ 1145849 w 1517375"/>
                    <a:gd name="connsiteY68" fmla="*/ 2122714 h 2253342"/>
                    <a:gd name="connsiteX69" fmla="*/ 1167620 w 1517375"/>
                    <a:gd name="connsiteY69" fmla="*/ 2090057 h 2253342"/>
                    <a:gd name="connsiteX70" fmla="*/ 1222049 w 1517375"/>
                    <a:gd name="connsiteY70" fmla="*/ 2035628 h 2253342"/>
                    <a:gd name="connsiteX71" fmla="*/ 1287363 w 1517375"/>
                    <a:gd name="connsiteY71" fmla="*/ 1970314 h 2253342"/>
                    <a:gd name="connsiteX72" fmla="*/ 1330906 w 1517375"/>
                    <a:gd name="connsiteY72" fmla="*/ 1905000 h 2253342"/>
                    <a:gd name="connsiteX73" fmla="*/ 1326655 w 1517375"/>
                    <a:gd name="connsiteY73" fmla="*/ 1713208 h 2253342"/>
                    <a:gd name="connsiteX74" fmla="*/ 1386402 w 1517375"/>
                    <a:gd name="connsiteY74" fmla="*/ 1453285 h 2253342"/>
                    <a:gd name="connsiteX75" fmla="*/ 1419786 w 1517375"/>
                    <a:gd name="connsiteY75" fmla="*/ 1288794 h 2253342"/>
                    <a:gd name="connsiteX0" fmla="*/ 1484873 w 1517375"/>
                    <a:gd name="connsiteY0" fmla="*/ 1219825 h 2253342"/>
                    <a:gd name="connsiteX1" fmla="*/ 1515213 w 1517375"/>
                    <a:gd name="connsiteY1" fmla="*/ 999524 h 2253342"/>
                    <a:gd name="connsiteX2" fmla="*/ 1483306 w 1517375"/>
                    <a:gd name="connsiteY2" fmla="*/ 783771 h 2253342"/>
                    <a:gd name="connsiteX3" fmla="*/ 1461535 w 1517375"/>
                    <a:gd name="connsiteY3" fmla="*/ 751114 h 2253342"/>
                    <a:gd name="connsiteX4" fmla="*/ 1451394 w 1517375"/>
                    <a:gd name="connsiteY4" fmla="*/ 696685 h 2253342"/>
                    <a:gd name="connsiteX5" fmla="*/ 1440757 w 1517375"/>
                    <a:gd name="connsiteY5" fmla="*/ 653142 h 2253342"/>
                    <a:gd name="connsiteX6" fmla="*/ 1424305 w 1517375"/>
                    <a:gd name="connsiteY6" fmla="*/ 620485 h 2253342"/>
                    <a:gd name="connsiteX7" fmla="*/ 1341792 w 1517375"/>
                    <a:gd name="connsiteY7" fmla="*/ 544285 h 2253342"/>
                    <a:gd name="connsiteX8" fmla="*/ 1320020 w 1517375"/>
                    <a:gd name="connsiteY8" fmla="*/ 478971 h 2253342"/>
                    <a:gd name="connsiteX9" fmla="*/ 1309135 w 1517375"/>
                    <a:gd name="connsiteY9" fmla="*/ 446314 h 2253342"/>
                    <a:gd name="connsiteX10" fmla="*/ 1254706 w 1517375"/>
                    <a:gd name="connsiteY10" fmla="*/ 391885 h 2253342"/>
                    <a:gd name="connsiteX11" fmla="*/ 1200277 w 1517375"/>
                    <a:gd name="connsiteY11" fmla="*/ 337457 h 2253342"/>
                    <a:gd name="connsiteX12" fmla="*/ 1178506 w 1517375"/>
                    <a:gd name="connsiteY12" fmla="*/ 315685 h 2253342"/>
                    <a:gd name="connsiteX13" fmla="*/ 1113192 w 1517375"/>
                    <a:gd name="connsiteY13" fmla="*/ 293914 h 2253342"/>
                    <a:gd name="connsiteX14" fmla="*/ 1080535 w 1517375"/>
                    <a:gd name="connsiteY14" fmla="*/ 283028 h 2253342"/>
                    <a:gd name="connsiteX15" fmla="*/ 1004335 w 1517375"/>
                    <a:gd name="connsiteY15" fmla="*/ 261257 h 2253342"/>
                    <a:gd name="connsiteX16" fmla="*/ 949906 w 1517375"/>
                    <a:gd name="connsiteY16" fmla="*/ 217714 h 2253342"/>
                    <a:gd name="connsiteX17" fmla="*/ 895477 w 1517375"/>
                    <a:gd name="connsiteY17" fmla="*/ 174171 h 2253342"/>
                    <a:gd name="connsiteX18" fmla="*/ 862820 w 1517375"/>
                    <a:gd name="connsiteY18" fmla="*/ 163285 h 2253342"/>
                    <a:gd name="connsiteX19" fmla="*/ 830163 w 1517375"/>
                    <a:gd name="connsiteY19" fmla="*/ 141514 h 2253342"/>
                    <a:gd name="connsiteX20" fmla="*/ 797506 w 1517375"/>
                    <a:gd name="connsiteY20" fmla="*/ 130628 h 2253342"/>
                    <a:gd name="connsiteX21" fmla="*/ 699535 w 1517375"/>
                    <a:gd name="connsiteY21" fmla="*/ 76200 h 2253342"/>
                    <a:gd name="connsiteX22" fmla="*/ 645106 w 1517375"/>
                    <a:gd name="connsiteY22" fmla="*/ 32657 h 2253342"/>
                    <a:gd name="connsiteX23" fmla="*/ 503592 w 1517375"/>
                    <a:gd name="connsiteY23" fmla="*/ 0 h 2253342"/>
                    <a:gd name="connsiteX24" fmla="*/ 351192 w 1517375"/>
                    <a:gd name="connsiteY24" fmla="*/ 21771 h 2253342"/>
                    <a:gd name="connsiteX25" fmla="*/ 329420 w 1517375"/>
                    <a:gd name="connsiteY25" fmla="*/ 43542 h 2253342"/>
                    <a:gd name="connsiteX26" fmla="*/ 296763 w 1517375"/>
                    <a:gd name="connsiteY26" fmla="*/ 97971 h 2253342"/>
                    <a:gd name="connsiteX27" fmla="*/ 285877 w 1517375"/>
                    <a:gd name="connsiteY27" fmla="*/ 130628 h 2253342"/>
                    <a:gd name="connsiteX28" fmla="*/ 264106 w 1517375"/>
                    <a:gd name="connsiteY28" fmla="*/ 163285 h 2253342"/>
                    <a:gd name="connsiteX29" fmla="*/ 253220 w 1517375"/>
                    <a:gd name="connsiteY29" fmla="*/ 217714 h 2253342"/>
                    <a:gd name="connsiteX30" fmla="*/ 242335 w 1517375"/>
                    <a:gd name="connsiteY30" fmla="*/ 250371 h 2253342"/>
                    <a:gd name="connsiteX31" fmla="*/ 231449 w 1517375"/>
                    <a:gd name="connsiteY31" fmla="*/ 293914 h 2253342"/>
                    <a:gd name="connsiteX32" fmla="*/ 198792 w 1517375"/>
                    <a:gd name="connsiteY32" fmla="*/ 348342 h 2253342"/>
                    <a:gd name="connsiteX33" fmla="*/ 198792 w 1517375"/>
                    <a:gd name="connsiteY33" fmla="*/ 348342 h 2253342"/>
                    <a:gd name="connsiteX34" fmla="*/ 111706 w 1517375"/>
                    <a:gd name="connsiteY34" fmla="*/ 457200 h 2253342"/>
                    <a:gd name="connsiteX35" fmla="*/ 100820 w 1517375"/>
                    <a:gd name="connsiteY35" fmla="*/ 489857 h 2253342"/>
                    <a:gd name="connsiteX36" fmla="*/ 68163 w 1517375"/>
                    <a:gd name="connsiteY36" fmla="*/ 511628 h 2253342"/>
                    <a:gd name="connsiteX37" fmla="*/ 46392 w 1517375"/>
                    <a:gd name="connsiteY37" fmla="*/ 533400 h 2253342"/>
                    <a:gd name="connsiteX38" fmla="*/ 32438 w 1517375"/>
                    <a:gd name="connsiteY38" fmla="*/ 700523 h 2253342"/>
                    <a:gd name="connsiteX39" fmla="*/ 13131 w 1517375"/>
                    <a:gd name="connsiteY39" fmla="*/ 803154 h 2253342"/>
                    <a:gd name="connsiteX40" fmla="*/ 1532 w 1517375"/>
                    <a:gd name="connsiteY40" fmla="*/ 877906 h 2253342"/>
                    <a:gd name="connsiteX41" fmla="*/ 12417 w 1517375"/>
                    <a:gd name="connsiteY41" fmla="*/ 1023257 h 2253342"/>
                    <a:gd name="connsiteX42" fmla="*/ 5107 w 1517375"/>
                    <a:gd name="connsiteY42" fmla="*/ 1141777 h 2253342"/>
                    <a:gd name="connsiteX43" fmla="*/ 2849 w 1517375"/>
                    <a:gd name="connsiteY43" fmla="*/ 1251857 h 2253342"/>
                    <a:gd name="connsiteX44" fmla="*/ 46392 w 1517375"/>
                    <a:gd name="connsiteY44" fmla="*/ 1306285 h 2253342"/>
                    <a:gd name="connsiteX45" fmla="*/ 57277 w 1517375"/>
                    <a:gd name="connsiteY45" fmla="*/ 1338942 h 2253342"/>
                    <a:gd name="connsiteX46" fmla="*/ 35506 w 1517375"/>
                    <a:gd name="connsiteY46" fmla="*/ 1534885 h 2253342"/>
                    <a:gd name="connsiteX47" fmla="*/ 24620 w 1517375"/>
                    <a:gd name="connsiteY47" fmla="*/ 1567542 h 2253342"/>
                    <a:gd name="connsiteX48" fmla="*/ 35506 w 1517375"/>
                    <a:gd name="connsiteY48" fmla="*/ 1709057 h 2253342"/>
                    <a:gd name="connsiteX49" fmla="*/ 57277 w 1517375"/>
                    <a:gd name="connsiteY49" fmla="*/ 1741714 h 2253342"/>
                    <a:gd name="connsiteX50" fmla="*/ 100820 w 1517375"/>
                    <a:gd name="connsiteY50" fmla="*/ 1785257 h 2253342"/>
                    <a:gd name="connsiteX51" fmla="*/ 122592 w 1517375"/>
                    <a:gd name="connsiteY51" fmla="*/ 1807028 h 2253342"/>
                    <a:gd name="connsiteX52" fmla="*/ 144363 w 1517375"/>
                    <a:gd name="connsiteY52" fmla="*/ 1828800 h 2253342"/>
                    <a:gd name="connsiteX53" fmla="*/ 177020 w 1517375"/>
                    <a:gd name="connsiteY53" fmla="*/ 1850571 h 2253342"/>
                    <a:gd name="connsiteX54" fmla="*/ 220563 w 1517375"/>
                    <a:gd name="connsiteY54" fmla="*/ 1905000 h 2253342"/>
                    <a:gd name="connsiteX55" fmla="*/ 242335 w 1517375"/>
                    <a:gd name="connsiteY55" fmla="*/ 1937657 h 2253342"/>
                    <a:gd name="connsiteX56" fmla="*/ 318535 w 1517375"/>
                    <a:gd name="connsiteY56" fmla="*/ 2002971 h 2253342"/>
                    <a:gd name="connsiteX57" fmla="*/ 405620 w 1517375"/>
                    <a:gd name="connsiteY57" fmla="*/ 2079171 h 2253342"/>
                    <a:gd name="connsiteX58" fmla="*/ 427392 w 1517375"/>
                    <a:gd name="connsiteY58" fmla="*/ 2100942 h 2253342"/>
                    <a:gd name="connsiteX59" fmla="*/ 492706 w 1517375"/>
                    <a:gd name="connsiteY59" fmla="*/ 2122714 h 2253342"/>
                    <a:gd name="connsiteX60" fmla="*/ 525363 w 1517375"/>
                    <a:gd name="connsiteY60" fmla="*/ 2133600 h 2253342"/>
                    <a:gd name="connsiteX61" fmla="*/ 601563 w 1517375"/>
                    <a:gd name="connsiteY61" fmla="*/ 2177142 h 2253342"/>
                    <a:gd name="connsiteX62" fmla="*/ 699535 w 1517375"/>
                    <a:gd name="connsiteY62" fmla="*/ 2198914 h 2253342"/>
                    <a:gd name="connsiteX63" fmla="*/ 786620 w 1517375"/>
                    <a:gd name="connsiteY63" fmla="*/ 2220685 h 2253342"/>
                    <a:gd name="connsiteX64" fmla="*/ 851935 w 1517375"/>
                    <a:gd name="connsiteY64" fmla="*/ 2242457 h 2253342"/>
                    <a:gd name="connsiteX65" fmla="*/ 884592 w 1517375"/>
                    <a:gd name="connsiteY65" fmla="*/ 2253342 h 2253342"/>
                    <a:gd name="connsiteX66" fmla="*/ 1026106 w 1517375"/>
                    <a:gd name="connsiteY66" fmla="*/ 2242457 h 2253342"/>
                    <a:gd name="connsiteX67" fmla="*/ 1091420 w 1517375"/>
                    <a:gd name="connsiteY67" fmla="*/ 2177142 h 2253342"/>
                    <a:gd name="connsiteX68" fmla="*/ 1145849 w 1517375"/>
                    <a:gd name="connsiteY68" fmla="*/ 2122714 h 2253342"/>
                    <a:gd name="connsiteX69" fmla="*/ 1167620 w 1517375"/>
                    <a:gd name="connsiteY69" fmla="*/ 2090057 h 2253342"/>
                    <a:gd name="connsiteX70" fmla="*/ 1222049 w 1517375"/>
                    <a:gd name="connsiteY70" fmla="*/ 2035628 h 2253342"/>
                    <a:gd name="connsiteX71" fmla="*/ 1287363 w 1517375"/>
                    <a:gd name="connsiteY71" fmla="*/ 1970314 h 2253342"/>
                    <a:gd name="connsiteX72" fmla="*/ 1314202 w 1517375"/>
                    <a:gd name="connsiteY72" fmla="*/ 1875554 h 2253342"/>
                    <a:gd name="connsiteX73" fmla="*/ 1326655 w 1517375"/>
                    <a:gd name="connsiteY73" fmla="*/ 1713208 h 2253342"/>
                    <a:gd name="connsiteX74" fmla="*/ 1386402 w 1517375"/>
                    <a:gd name="connsiteY74" fmla="*/ 1453285 h 2253342"/>
                    <a:gd name="connsiteX75" fmla="*/ 1419786 w 1517375"/>
                    <a:gd name="connsiteY75" fmla="*/ 1288794 h 2253342"/>
                    <a:gd name="connsiteX0" fmla="*/ 1484873 w 1517375"/>
                    <a:gd name="connsiteY0" fmla="*/ 1219825 h 2253342"/>
                    <a:gd name="connsiteX1" fmla="*/ 1515213 w 1517375"/>
                    <a:gd name="connsiteY1" fmla="*/ 999524 h 2253342"/>
                    <a:gd name="connsiteX2" fmla="*/ 1483306 w 1517375"/>
                    <a:gd name="connsiteY2" fmla="*/ 783771 h 2253342"/>
                    <a:gd name="connsiteX3" fmla="*/ 1461535 w 1517375"/>
                    <a:gd name="connsiteY3" fmla="*/ 751114 h 2253342"/>
                    <a:gd name="connsiteX4" fmla="*/ 1451394 w 1517375"/>
                    <a:gd name="connsiteY4" fmla="*/ 696685 h 2253342"/>
                    <a:gd name="connsiteX5" fmla="*/ 1440757 w 1517375"/>
                    <a:gd name="connsiteY5" fmla="*/ 653142 h 2253342"/>
                    <a:gd name="connsiteX6" fmla="*/ 1424305 w 1517375"/>
                    <a:gd name="connsiteY6" fmla="*/ 620485 h 2253342"/>
                    <a:gd name="connsiteX7" fmla="*/ 1341792 w 1517375"/>
                    <a:gd name="connsiteY7" fmla="*/ 544285 h 2253342"/>
                    <a:gd name="connsiteX8" fmla="*/ 1320020 w 1517375"/>
                    <a:gd name="connsiteY8" fmla="*/ 478971 h 2253342"/>
                    <a:gd name="connsiteX9" fmla="*/ 1309135 w 1517375"/>
                    <a:gd name="connsiteY9" fmla="*/ 446314 h 2253342"/>
                    <a:gd name="connsiteX10" fmla="*/ 1254706 w 1517375"/>
                    <a:gd name="connsiteY10" fmla="*/ 391885 h 2253342"/>
                    <a:gd name="connsiteX11" fmla="*/ 1200277 w 1517375"/>
                    <a:gd name="connsiteY11" fmla="*/ 337457 h 2253342"/>
                    <a:gd name="connsiteX12" fmla="*/ 1178506 w 1517375"/>
                    <a:gd name="connsiteY12" fmla="*/ 315685 h 2253342"/>
                    <a:gd name="connsiteX13" fmla="*/ 1113192 w 1517375"/>
                    <a:gd name="connsiteY13" fmla="*/ 293914 h 2253342"/>
                    <a:gd name="connsiteX14" fmla="*/ 1080535 w 1517375"/>
                    <a:gd name="connsiteY14" fmla="*/ 283028 h 2253342"/>
                    <a:gd name="connsiteX15" fmla="*/ 1004335 w 1517375"/>
                    <a:gd name="connsiteY15" fmla="*/ 261257 h 2253342"/>
                    <a:gd name="connsiteX16" fmla="*/ 949906 w 1517375"/>
                    <a:gd name="connsiteY16" fmla="*/ 217714 h 2253342"/>
                    <a:gd name="connsiteX17" fmla="*/ 895477 w 1517375"/>
                    <a:gd name="connsiteY17" fmla="*/ 174171 h 2253342"/>
                    <a:gd name="connsiteX18" fmla="*/ 862820 w 1517375"/>
                    <a:gd name="connsiteY18" fmla="*/ 163285 h 2253342"/>
                    <a:gd name="connsiteX19" fmla="*/ 830163 w 1517375"/>
                    <a:gd name="connsiteY19" fmla="*/ 141514 h 2253342"/>
                    <a:gd name="connsiteX20" fmla="*/ 797506 w 1517375"/>
                    <a:gd name="connsiteY20" fmla="*/ 130628 h 2253342"/>
                    <a:gd name="connsiteX21" fmla="*/ 699535 w 1517375"/>
                    <a:gd name="connsiteY21" fmla="*/ 76200 h 2253342"/>
                    <a:gd name="connsiteX22" fmla="*/ 645106 w 1517375"/>
                    <a:gd name="connsiteY22" fmla="*/ 32657 h 2253342"/>
                    <a:gd name="connsiteX23" fmla="*/ 503592 w 1517375"/>
                    <a:gd name="connsiteY23" fmla="*/ 0 h 2253342"/>
                    <a:gd name="connsiteX24" fmla="*/ 351192 w 1517375"/>
                    <a:gd name="connsiteY24" fmla="*/ 21771 h 2253342"/>
                    <a:gd name="connsiteX25" fmla="*/ 329420 w 1517375"/>
                    <a:gd name="connsiteY25" fmla="*/ 43542 h 2253342"/>
                    <a:gd name="connsiteX26" fmla="*/ 296763 w 1517375"/>
                    <a:gd name="connsiteY26" fmla="*/ 97971 h 2253342"/>
                    <a:gd name="connsiteX27" fmla="*/ 285877 w 1517375"/>
                    <a:gd name="connsiteY27" fmla="*/ 130628 h 2253342"/>
                    <a:gd name="connsiteX28" fmla="*/ 264106 w 1517375"/>
                    <a:gd name="connsiteY28" fmla="*/ 163285 h 2253342"/>
                    <a:gd name="connsiteX29" fmla="*/ 253220 w 1517375"/>
                    <a:gd name="connsiteY29" fmla="*/ 217714 h 2253342"/>
                    <a:gd name="connsiteX30" fmla="*/ 242335 w 1517375"/>
                    <a:gd name="connsiteY30" fmla="*/ 250371 h 2253342"/>
                    <a:gd name="connsiteX31" fmla="*/ 231449 w 1517375"/>
                    <a:gd name="connsiteY31" fmla="*/ 293914 h 2253342"/>
                    <a:gd name="connsiteX32" fmla="*/ 198792 w 1517375"/>
                    <a:gd name="connsiteY32" fmla="*/ 348342 h 2253342"/>
                    <a:gd name="connsiteX33" fmla="*/ 198792 w 1517375"/>
                    <a:gd name="connsiteY33" fmla="*/ 348342 h 2253342"/>
                    <a:gd name="connsiteX34" fmla="*/ 111706 w 1517375"/>
                    <a:gd name="connsiteY34" fmla="*/ 457200 h 2253342"/>
                    <a:gd name="connsiteX35" fmla="*/ 100820 w 1517375"/>
                    <a:gd name="connsiteY35" fmla="*/ 489857 h 2253342"/>
                    <a:gd name="connsiteX36" fmla="*/ 68163 w 1517375"/>
                    <a:gd name="connsiteY36" fmla="*/ 511628 h 2253342"/>
                    <a:gd name="connsiteX37" fmla="*/ 46392 w 1517375"/>
                    <a:gd name="connsiteY37" fmla="*/ 533400 h 2253342"/>
                    <a:gd name="connsiteX38" fmla="*/ 32438 w 1517375"/>
                    <a:gd name="connsiteY38" fmla="*/ 700523 h 2253342"/>
                    <a:gd name="connsiteX39" fmla="*/ 13131 w 1517375"/>
                    <a:gd name="connsiteY39" fmla="*/ 803154 h 2253342"/>
                    <a:gd name="connsiteX40" fmla="*/ 1532 w 1517375"/>
                    <a:gd name="connsiteY40" fmla="*/ 877906 h 2253342"/>
                    <a:gd name="connsiteX41" fmla="*/ 12417 w 1517375"/>
                    <a:gd name="connsiteY41" fmla="*/ 1023257 h 2253342"/>
                    <a:gd name="connsiteX42" fmla="*/ 5107 w 1517375"/>
                    <a:gd name="connsiteY42" fmla="*/ 1141777 h 2253342"/>
                    <a:gd name="connsiteX43" fmla="*/ 2849 w 1517375"/>
                    <a:gd name="connsiteY43" fmla="*/ 1251857 h 2253342"/>
                    <a:gd name="connsiteX44" fmla="*/ 46392 w 1517375"/>
                    <a:gd name="connsiteY44" fmla="*/ 1306285 h 2253342"/>
                    <a:gd name="connsiteX45" fmla="*/ 57277 w 1517375"/>
                    <a:gd name="connsiteY45" fmla="*/ 1338942 h 2253342"/>
                    <a:gd name="connsiteX46" fmla="*/ 35506 w 1517375"/>
                    <a:gd name="connsiteY46" fmla="*/ 1534885 h 2253342"/>
                    <a:gd name="connsiteX47" fmla="*/ 24620 w 1517375"/>
                    <a:gd name="connsiteY47" fmla="*/ 1567542 h 2253342"/>
                    <a:gd name="connsiteX48" fmla="*/ 35506 w 1517375"/>
                    <a:gd name="connsiteY48" fmla="*/ 1709057 h 2253342"/>
                    <a:gd name="connsiteX49" fmla="*/ 57277 w 1517375"/>
                    <a:gd name="connsiteY49" fmla="*/ 1741714 h 2253342"/>
                    <a:gd name="connsiteX50" fmla="*/ 100820 w 1517375"/>
                    <a:gd name="connsiteY50" fmla="*/ 1785257 h 2253342"/>
                    <a:gd name="connsiteX51" fmla="*/ 122592 w 1517375"/>
                    <a:gd name="connsiteY51" fmla="*/ 1807028 h 2253342"/>
                    <a:gd name="connsiteX52" fmla="*/ 144363 w 1517375"/>
                    <a:gd name="connsiteY52" fmla="*/ 1828800 h 2253342"/>
                    <a:gd name="connsiteX53" fmla="*/ 177020 w 1517375"/>
                    <a:gd name="connsiteY53" fmla="*/ 1850571 h 2253342"/>
                    <a:gd name="connsiteX54" fmla="*/ 220563 w 1517375"/>
                    <a:gd name="connsiteY54" fmla="*/ 1905000 h 2253342"/>
                    <a:gd name="connsiteX55" fmla="*/ 242335 w 1517375"/>
                    <a:gd name="connsiteY55" fmla="*/ 1937657 h 2253342"/>
                    <a:gd name="connsiteX56" fmla="*/ 318535 w 1517375"/>
                    <a:gd name="connsiteY56" fmla="*/ 2002971 h 2253342"/>
                    <a:gd name="connsiteX57" fmla="*/ 405620 w 1517375"/>
                    <a:gd name="connsiteY57" fmla="*/ 2079171 h 2253342"/>
                    <a:gd name="connsiteX58" fmla="*/ 427392 w 1517375"/>
                    <a:gd name="connsiteY58" fmla="*/ 2100942 h 2253342"/>
                    <a:gd name="connsiteX59" fmla="*/ 492706 w 1517375"/>
                    <a:gd name="connsiteY59" fmla="*/ 2122714 h 2253342"/>
                    <a:gd name="connsiteX60" fmla="*/ 525363 w 1517375"/>
                    <a:gd name="connsiteY60" fmla="*/ 2133600 h 2253342"/>
                    <a:gd name="connsiteX61" fmla="*/ 601563 w 1517375"/>
                    <a:gd name="connsiteY61" fmla="*/ 2177142 h 2253342"/>
                    <a:gd name="connsiteX62" fmla="*/ 699535 w 1517375"/>
                    <a:gd name="connsiteY62" fmla="*/ 2198914 h 2253342"/>
                    <a:gd name="connsiteX63" fmla="*/ 786620 w 1517375"/>
                    <a:gd name="connsiteY63" fmla="*/ 2220685 h 2253342"/>
                    <a:gd name="connsiteX64" fmla="*/ 851935 w 1517375"/>
                    <a:gd name="connsiteY64" fmla="*/ 2242457 h 2253342"/>
                    <a:gd name="connsiteX65" fmla="*/ 884592 w 1517375"/>
                    <a:gd name="connsiteY65" fmla="*/ 2253342 h 2253342"/>
                    <a:gd name="connsiteX66" fmla="*/ 1026106 w 1517375"/>
                    <a:gd name="connsiteY66" fmla="*/ 2242457 h 2253342"/>
                    <a:gd name="connsiteX67" fmla="*/ 1091420 w 1517375"/>
                    <a:gd name="connsiteY67" fmla="*/ 2177142 h 2253342"/>
                    <a:gd name="connsiteX68" fmla="*/ 1145849 w 1517375"/>
                    <a:gd name="connsiteY68" fmla="*/ 2122714 h 2253342"/>
                    <a:gd name="connsiteX69" fmla="*/ 1167620 w 1517375"/>
                    <a:gd name="connsiteY69" fmla="*/ 2090057 h 2253342"/>
                    <a:gd name="connsiteX70" fmla="*/ 1222049 w 1517375"/>
                    <a:gd name="connsiteY70" fmla="*/ 2035628 h 2253342"/>
                    <a:gd name="connsiteX71" fmla="*/ 1287363 w 1517375"/>
                    <a:gd name="connsiteY71" fmla="*/ 1970314 h 2253342"/>
                    <a:gd name="connsiteX72" fmla="*/ 1314202 w 1517375"/>
                    <a:gd name="connsiteY72" fmla="*/ 1875554 h 2253342"/>
                    <a:gd name="connsiteX73" fmla="*/ 1326655 w 1517375"/>
                    <a:gd name="connsiteY73" fmla="*/ 1713208 h 2253342"/>
                    <a:gd name="connsiteX74" fmla="*/ 1386402 w 1517375"/>
                    <a:gd name="connsiteY74" fmla="*/ 1453285 h 2253342"/>
                    <a:gd name="connsiteX75" fmla="*/ 1386379 w 1517375"/>
                    <a:gd name="connsiteY75" fmla="*/ 1325601 h 2253342"/>
                    <a:gd name="connsiteX0" fmla="*/ 1457034 w 1516627"/>
                    <a:gd name="connsiteY0" fmla="*/ 1219825 h 2253342"/>
                    <a:gd name="connsiteX1" fmla="*/ 1515213 w 1516627"/>
                    <a:gd name="connsiteY1" fmla="*/ 999524 h 2253342"/>
                    <a:gd name="connsiteX2" fmla="*/ 1483306 w 1516627"/>
                    <a:gd name="connsiteY2" fmla="*/ 783771 h 2253342"/>
                    <a:gd name="connsiteX3" fmla="*/ 1461535 w 1516627"/>
                    <a:gd name="connsiteY3" fmla="*/ 751114 h 2253342"/>
                    <a:gd name="connsiteX4" fmla="*/ 1451394 w 1516627"/>
                    <a:gd name="connsiteY4" fmla="*/ 696685 h 2253342"/>
                    <a:gd name="connsiteX5" fmla="*/ 1440757 w 1516627"/>
                    <a:gd name="connsiteY5" fmla="*/ 653142 h 2253342"/>
                    <a:gd name="connsiteX6" fmla="*/ 1424305 w 1516627"/>
                    <a:gd name="connsiteY6" fmla="*/ 620485 h 2253342"/>
                    <a:gd name="connsiteX7" fmla="*/ 1341792 w 1516627"/>
                    <a:gd name="connsiteY7" fmla="*/ 544285 h 2253342"/>
                    <a:gd name="connsiteX8" fmla="*/ 1320020 w 1516627"/>
                    <a:gd name="connsiteY8" fmla="*/ 478971 h 2253342"/>
                    <a:gd name="connsiteX9" fmla="*/ 1309135 w 1516627"/>
                    <a:gd name="connsiteY9" fmla="*/ 446314 h 2253342"/>
                    <a:gd name="connsiteX10" fmla="*/ 1254706 w 1516627"/>
                    <a:gd name="connsiteY10" fmla="*/ 391885 h 2253342"/>
                    <a:gd name="connsiteX11" fmla="*/ 1200277 w 1516627"/>
                    <a:gd name="connsiteY11" fmla="*/ 337457 h 2253342"/>
                    <a:gd name="connsiteX12" fmla="*/ 1178506 w 1516627"/>
                    <a:gd name="connsiteY12" fmla="*/ 315685 h 2253342"/>
                    <a:gd name="connsiteX13" fmla="*/ 1113192 w 1516627"/>
                    <a:gd name="connsiteY13" fmla="*/ 293914 h 2253342"/>
                    <a:gd name="connsiteX14" fmla="*/ 1080535 w 1516627"/>
                    <a:gd name="connsiteY14" fmla="*/ 283028 h 2253342"/>
                    <a:gd name="connsiteX15" fmla="*/ 1004335 w 1516627"/>
                    <a:gd name="connsiteY15" fmla="*/ 261257 h 2253342"/>
                    <a:gd name="connsiteX16" fmla="*/ 949906 w 1516627"/>
                    <a:gd name="connsiteY16" fmla="*/ 217714 h 2253342"/>
                    <a:gd name="connsiteX17" fmla="*/ 895477 w 1516627"/>
                    <a:gd name="connsiteY17" fmla="*/ 174171 h 2253342"/>
                    <a:gd name="connsiteX18" fmla="*/ 862820 w 1516627"/>
                    <a:gd name="connsiteY18" fmla="*/ 163285 h 2253342"/>
                    <a:gd name="connsiteX19" fmla="*/ 830163 w 1516627"/>
                    <a:gd name="connsiteY19" fmla="*/ 141514 h 2253342"/>
                    <a:gd name="connsiteX20" fmla="*/ 797506 w 1516627"/>
                    <a:gd name="connsiteY20" fmla="*/ 130628 h 2253342"/>
                    <a:gd name="connsiteX21" fmla="*/ 699535 w 1516627"/>
                    <a:gd name="connsiteY21" fmla="*/ 76200 h 2253342"/>
                    <a:gd name="connsiteX22" fmla="*/ 645106 w 1516627"/>
                    <a:gd name="connsiteY22" fmla="*/ 32657 h 2253342"/>
                    <a:gd name="connsiteX23" fmla="*/ 503592 w 1516627"/>
                    <a:gd name="connsiteY23" fmla="*/ 0 h 2253342"/>
                    <a:gd name="connsiteX24" fmla="*/ 351192 w 1516627"/>
                    <a:gd name="connsiteY24" fmla="*/ 21771 h 2253342"/>
                    <a:gd name="connsiteX25" fmla="*/ 329420 w 1516627"/>
                    <a:gd name="connsiteY25" fmla="*/ 43542 h 2253342"/>
                    <a:gd name="connsiteX26" fmla="*/ 296763 w 1516627"/>
                    <a:gd name="connsiteY26" fmla="*/ 97971 h 2253342"/>
                    <a:gd name="connsiteX27" fmla="*/ 285877 w 1516627"/>
                    <a:gd name="connsiteY27" fmla="*/ 130628 h 2253342"/>
                    <a:gd name="connsiteX28" fmla="*/ 264106 w 1516627"/>
                    <a:gd name="connsiteY28" fmla="*/ 163285 h 2253342"/>
                    <a:gd name="connsiteX29" fmla="*/ 253220 w 1516627"/>
                    <a:gd name="connsiteY29" fmla="*/ 217714 h 2253342"/>
                    <a:gd name="connsiteX30" fmla="*/ 242335 w 1516627"/>
                    <a:gd name="connsiteY30" fmla="*/ 250371 h 2253342"/>
                    <a:gd name="connsiteX31" fmla="*/ 231449 w 1516627"/>
                    <a:gd name="connsiteY31" fmla="*/ 293914 h 2253342"/>
                    <a:gd name="connsiteX32" fmla="*/ 198792 w 1516627"/>
                    <a:gd name="connsiteY32" fmla="*/ 348342 h 2253342"/>
                    <a:gd name="connsiteX33" fmla="*/ 198792 w 1516627"/>
                    <a:gd name="connsiteY33" fmla="*/ 348342 h 2253342"/>
                    <a:gd name="connsiteX34" fmla="*/ 111706 w 1516627"/>
                    <a:gd name="connsiteY34" fmla="*/ 457200 h 2253342"/>
                    <a:gd name="connsiteX35" fmla="*/ 100820 w 1516627"/>
                    <a:gd name="connsiteY35" fmla="*/ 489857 h 2253342"/>
                    <a:gd name="connsiteX36" fmla="*/ 68163 w 1516627"/>
                    <a:gd name="connsiteY36" fmla="*/ 511628 h 2253342"/>
                    <a:gd name="connsiteX37" fmla="*/ 46392 w 1516627"/>
                    <a:gd name="connsiteY37" fmla="*/ 533400 h 2253342"/>
                    <a:gd name="connsiteX38" fmla="*/ 32438 w 1516627"/>
                    <a:gd name="connsiteY38" fmla="*/ 700523 h 2253342"/>
                    <a:gd name="connsiteX39" fmla="*/ 13131 w 1516627"/>
                    <a:gd name="connsiteY39" fmla="*/ 803154 h 2253342"/>
                    <a:gd name="connsiteX40" fmla="*/ 1532 w 1516627"/>
                    <a:gd name="connsiteY40" fmla="*/ 877906 h 2253342"/>
                    <a:gd name="connsiteX41" fmla="*/ 12417 w 1516627"/>
                    <a:gd name="connsiteY41" fmla="*/ 1023257 h 2253342"/>
                    <a:gd name="connsiteX42" fmla="*/ 5107 w 1516627"/>
                    <a:gd name="connsiteY42" fmla="*/ 1141777 h 2253342"/>
                    <a:gd name="connsiteX43" fmla="*/ 2849 w 1516627"/>
                    <a:gd name="connsiteY43" fmla="*/ 1251857 h 2253342"/>
                    <a:gd name="connsiteX44" fmla="*/ 46392 w 1516627"/>
                    <a:gd name="connsiteY44" fmla="*/ 1306285 h 2253342"/>
                    <a:gd name="connsiteX45" fmla="*/ 57277 w 1516627"/>
                    <a:gd name="connsiteY45" fmla="*/ 1338942 h 2253342"/>
                    <a:gd name="connsiteX46" fmla="*/ 35506 w 1516627"/>
                    <a:gd name="connsiteY46" fmla="*/ 1534885 h 2253342"/>
                    <a:gd name="connsiteX47" fmla="*/ 24620 w 1516627"/>
                    <a:gd name="connsiteY47" fmla="*/ 1567542 h 2253342"/>
                    <a:gd name="connsiteX48" fmla="*/ 35506 w 1516627"/>
                    <a:gd name="connsiteY48" fmla="*/ 1709057 h 2253342"/>
                    <a:gd name="connsiteX49" fmla="*/ 57277 w 1516627"/>
                    <a:gd name="connsiteY49" fmla="*/ 1741714 h 2253342"/>
                    <a:gd name="connsiteX50" fmla="*/ 100820 w 1516627"/>
                    <a:gd name="connsiteY50" fmla="*/ 1785257 h 2253342"/>
                    <a:gd name="connsiteX51" fmla="*/ 122592 w 1516627"/>
                    <a:gd name="connsiteY51" fmla="*/ 1807028 h 2253342"/>
                    <a:gd name="connsiteX52" fmla="*/ 144363 w 1516627"/>
                    <a:gd name="connsiteY52" fmla="*/ 1828800 h 2253342"/>
                    <a:gd name="connsiteX53" fmla="*/ 177020 w 1516627"/>
                    <a:gd name="connsiteY53" fmla="*/ 1850571 h 2253342"/>
                    <a:gd name="connsiteX54" fmla="*/ 220563 w 1516627"/>
                    <a:gd name="connsiteY54" fmla="*/ 1905000 h 2253342"/>
                    <a:gd name="connsiteX55" fmla="*/ 242335 w 1516627"/>
                    <a:gd name="connsiteY55" fmla="*/ 1937657 h 2253342"/>
                    <a:gd name="connsiteX56" fmla="*/ 318535 w 1516627"/>
                    <a:gd name="connsiteY56" fmla="*/ 2002971 h 2253342"/>
                    <a:gd name="connsiteX57" fmla="*/ 405620 w 1516627"/>
                    <a:gd name="connsiteY57" fmla="*/ 2079171 h 2253342"/>
                    <a:gd name="connsiteX58" fmla="*/ 427392 w 1516627"/>
                    <a:gd name="connsiteY58" fmla="*/ 2100942 h 2253342"/>
                    <a:gd name="connsiteX59" fmla="*/ 492706 w 1516627"/>
                    <a:gd name="connsiteY59" fmla="*/ 2122714 h 2253342"/>
                    <a:gd name="connsiteX60" fmla="*/ 525363 w 1516627"/>
                    <a:gd name="connsiteY60" fmla="*/ 2133600 h 2253342"/>
                    <a:gd name="connsiteX61" fmla="*/ 601563 w 1516627"/>
                    <a:gd name="connsiteY61" fmla="*/ 2177142 h 2253342"/>
                    <a:gd name="connsiteX62" fmla="*/ 699535 w 1516627"/>
                    <a:gd name="connsiteY62" fmla="*/ 2198914 h 2253342"/>
                    <a:gd name="connsiteX63" fmla="*/ 786620 w 1516627"/>
                    <a:gd name="connsiteY63" fmla="*/ 2220685 h 2253342"/>
                    <a:gd name="connsiteX64" fmla="*/ 851935 w 1516627"/>
                    <a:gd name="connsiteY64" fmla="*/ 2242457 h 2253342"/>
                    <a:gd name="connsiteX65" fmla="*/ 884592 w 1516627"/>
                    <a:gd name="connsiteY65" fmla="*/ 2253342 h 2253342"/>
                    <a:gd name="connsiteX66" fmla="*/ 1026106 w 1516627"/>
                    <a:gd name="connsiteY66" fmla="*/ 2242457 h 2253342"/>
                    <a:gd name="connsiteX67" fmla="*/ 1091420 w 1516627"/>
                    <a:gd name="connsiteY67" fmla="*/ 2177142 h 2253342"/>
                    <a:gd name="connsiteX68" fmla="*/ 1145849 w 1516627"/>
                    <a:gd name="connsiteY68" fmla="*/ 2122714 h 2253342"/>
                    <a:gd name="connsiteX69" fmla="*/ 1167620 w 1516627"/>
                    <a:gd name="connsiteY69" fmla="*/ 2090057 h 2253342"/>
                    <a:gd name="connsiteX70" fmla="*/ 1222049 w 1516627"/>
                    <a:gd name="connsiteY70" fmla="*/ 2035628 h 2253342"/>
                    <a:gd name="connsiteX71" fmla="*/ 1287363 w 1516627"/>
                    <a:gd name="connsiteY71" fmla="*/ 1970314 h 2253342"/>
                    <a:gd name="connsiteX72" fmla="*/ 1314202 w 1516627"/>
                    <a:gd name="connsiteY72" fmla="*/ 1875554 h 2253342"/>
                    <a:gd name="connsiteX73" fmla="*/ 1326655 w 1516627"/>
                    <a:gd name="connsiteY73" fmla="*/ 1713208 h 2253342"/>
                    <a:gd name="connsiteX74" fmla="*/ 1386402 w 1516627"/>
                    <a:gd name="connsiteY74" fmla="*/ 1453285 h 2253342"/>
                    <a:gd name="connsiteX75" fmla="*/ 1386379 w 1516627"/>
                    <a:gd name="connsiteY75" fmla="*/ 1325601 h 2253342"/>
                    <a:gd name="connsiteX0" fmla="*/ 1457034 w 1489536"/>
                    <a:gd name="connsiteY0" fmla="*/ 1219825 h 2253342"/>
                    <a:gd name="connsiteX1" fmla="*/ 1487374 w 1489536"/>
                    <a:gd name="connsiteY1" fmla="*/ 999524 h 2253342"/>
                    <a:gd name="connsiteX2" fmla="*/ 1483306 w 1489536"/>
                    <a:gd name="connsiteY2" fmla="*/ 783771 h 2253342"/>
                    <a:gd name="connsiteX3" fmla="*/ 1461535 w 1489536"/>
                    <a:gd name="connsiteY3" fmla="*/ 751114 h 2253342"/>
                    <a:gd name="connsiteX4" fmla="*/ 1451394 w 1489536"/>
                    <a:gd name="connsiteY4" fmla="*/ 696685 h 2253342"/>
                    <a:gd name="connsiteX5" fmla="*/ 1440757 w 1489536"/>
                    <a:gd name="connsiteY5" fmla="*/ 653142 h 2253342"/>
                    <a:gd name="connsiteX6" fmla="*/ 1424305 w 1489536"/>
                    <a:gd name="connsiteY6" fmla="*/ 620485 h 2253342"/>
                    <a:gd name="connsiteX7" fmla="*/ 1341792 w 1489536"/>
                    <a:gd name="connsiteY7" fmla="*/ 544285 h 2253342"/>
                    <a:gd name="connsiteX8" fmla="*/ 1320020 w 1489536"/>
                    <a:gd name="connsiteY8" fmla="*/ 478971 h 2253342"/>
                    <a:gd name="connsiteX9" fmla="*/ 1309135 w 1489536"/>
                    <a:gd name="connsiteY9" fmla="*/ 446314 h 2253342"/>
                    <a:gd name="connsiteX10" fmla="*/ 1254706 w 1489536"/>
                    <a:gd name="connsiteY10" fmla="*/ 391885 h 2253342"/>
                    <a:gd name="connsiteX11" fmla="*/ 1200277 w 1489536"/>
                    <a:gd name="connsiteY11" fmla="*/ 337457 h 2253342"/>
                    <a:gd name="connsiteX12" fmla="*/ 1178506 w 1489536"/>
                    <a:gd name="connsiteY12" fmla="*/ 315685 h 2253342"/>
                    <a:gd name="connsiteX13" fmla="*/ 1113192 w 1489536"/>
                    <a:gd name="connsiteY13" fmla="*/ 293914 h 2253342"/>
                    <a:gd name="connsiteX14" fmla="*/ 1080535 w 1489536"/>
                    <a:gd name="connsiteY14" fmla="*/ 283028 h 2253342"/>
                    <a:gd name="connsiteX15" fmla="*/ 1004335 w 1489536"/>
                    <a:gd name="connsiteY15" fmla="*/ 261257 h 2253342"/>
                    <a:gd name="connsiteX16" fmla="*/ 949906 w 1489536"/>
                    <a:gd name="connsiteY16" fmla="*/ 217714 h 2253342"/>
                    <a:gd name="connsiteX17" fmla="*/ 895477 w 1489536"/>
                    <a:gd name="connsiteY17" fmla="*/ 174171 h 2253342"/>
                    <a:gd name="connsiteX18" fmla="*/ 862820 w 1489536"/>
                    <a:gd name="connsiteY18" fmla="*/ 163285 h 2253342"/>
                    <a:gd name="connsiteX19" fmla="*/ 830163 w 1489536"/>
                    <a:gd name="connsiteY19" fmla="*/ 141514 h 2253342"/>
                    <a:gd name="connsiteX20" fmla="*/ 797506 w 1489536"/>
                    <a:gd name="connsiteY20" fmla="*/ 130628 h 2253342"/>
                    <a:gd name="connsiteX21" fmla="*/ 699535 w 1489536"/>
                    <a:gd name="connsiteY21" fmla="*/ 76200 h 2253342"/>
                    <a:gd name="connsiteX22" fmla="*/ 645106 w 1489536"/>
                    <a:gd name="connsiteY22" fmla="*/ 32657 h 2253342"/>
                    <a:gd name="connsiteX23" fmla="*/ 503592 w 1489536"/>
                    <a:gd name="connsiteY23" fmla="*/ 0 h 2253342"/>
                    <a:gd name="connsiteX24" fmla="*/ 351192 w 1489536"/>
                    <a:gd name="connsiteY24" fmla="*/ 21771 h 2253342"/>
                    <a:gd name="connsiteX25" fmla="*/ 329420 w 1489536"/>
                    <a:gd name="connsiteY25" fmla="*/ 43542 h 2253342"/>
                    <a:gd name="connsiteX26" fmla="*/ 296763 w 1489536"/>
                    <a:gd name="connsiteY26" fmla="*/ 97971 h 2253342"/>
                    <a:gd name="connsiteX27" fmla="*/ 285877 w 1489536"/>
                    <a:gd name="connsiteY27" fmla="*/ 130628 h 2253342"/>
                    <a:gd name="connsiteX28" fmla="*/ 264106 w 1489536"/>
                    <a:gd name="connsiteY28" fmla="*/ 163285 h 2253342"/>
                    <a:gd name="connsiteX29" fmla="*/ 253220 w 1489536"/>
                    <a:gd name="connsiteY29" fmla="*/ 217714 h 2253342"/>
                    <a:gd name="connsiteX30" fmla="*/ 242335 w 1489536"/>
                    <a:gd name="connsiteY30" fmla="*/ 250371 h 2253342"/>
                    <a:gd name="connsiteX31" fmla="*/ 231449 w 1489536"/>
                    <a:gd name="connsiteY31" fmla="*/ 293914 h 2253342"/>
                    <a:gd name="connsiteX32" fmla="*/ 198792 w 1489536"/>
                    <a:gd name="connsiteY32" fmla="*/ 348342 h 2253342"/>
                    <a:gd name="connsiteX33" fmla="*/ 198792 w 1489536"/>
                    <a:gd name="connsiteY33" fmla="*/ 348342 h 2253342"/>
                    <a:gd name="connsiteX34" fmla="*/ 111706 w 1489536"/>
                    <a:gd name="connsiteY34" fmla="*/ 457200 h 2253342"/>
                    <a:gd name="connsiteX35" fmla="*/ 100820 w 1489536"/>
                    <a:gd name="connsiteY35" fmla="*/ 489857 h 2253342"/>
                    <a:gd name="connsiteX36" fmla="*/ 68163 w 1489536"/>
                    <a:gd name="connsiteY36" fmla="*/ 511628 h 2253342"/>
                    <a:gd name="connsiteX37" fmla="*/ 46392 w 1489536"/>
                    <a:gd name="connsiteY37" fmla="*/ 533400 h 2253342"/>
                    <a:gd name="connsiteX38" fmla="*/ 32438 w 1489536"/>
                    <a:gd name="connsiteY38" fmla="*/ 700523 h 2253342"/>
                    <a:gd name="connsiteX39" fmla="*/ 13131 w 1489536"/>
                    <a:gd name="connsiteY39" fmla="*/ 803154 h 2253342"/>
                    <a:gd name="connsiteX40" fmla="*/ 1532 w 1489536"/>
                    <a:gd name="connsiteY40" fmla="*/ 877906 h 2253342"/>
                    <a:gd name="connsiteX41" fmla="*/ 12417 w 1489536"/>
                    <a:gd name="connsiteY41" fmla="*/ 1023257 h 2253342"/>
                    <a:gd name="connsiteX42" fmla="*/ 5107 w 1489536"/>
                    <a:gd name="connsiteY42" fmla="*/ 1141777 h 2253342"/>
                    <a:gd name="connsiteX43" fmla="*/ 2849 w 1489536"/>
                    <a:gd name="connsiteY43" fmla="*/ 1251857 h 2253342"/>
                    <a:gd name="connsiteX44" fmla="*/ 46392 w 1489536"/>
                    <a:gd name="connsiteY44" fmla="*/ 1306285 h 2253342"/>
                    <a:gd name="connsiteX45" fmla="*/ 57277 w 1489536"/>
                    <a:gd name="connsiteY45" fmla="*/ 1338942 h 2253342"/>
                    <a:gd name="connsiteX46" fmla="*/ 35506 w 1489536"/>
                    <a:gd name="connsiteY46" fmla="*/ 1534885 h 2253342"/>
                    <a:gd name="connsiteX47" fmla="*/ 24620 w 1489536"/>
                    <a:gd name="connsiteY47" fmla="*/ 1567542 h 2253342"/>
                    <a:gd name="connsiteX48" fmla="*/ 35506 w 1489536"/>
                    <a:gd name="connsiteY48" fmla="*/ 1709057 h 2253342"/>
                    <a:gd name="connsiteX49" fmla="*/ 57277 w 1489536"/>
                    <a:gd name="connsiteY49" fmla="*/ 1741714 h 2253342"/>
                    <a:gd name="connsiteX50" fmla="*/ 100820 w 1489536"/>
                    <a:gd name="connsiteY50" fmla="*/ 1785257 h 2253342"/>
                    <a:gd name="connsiteX51" fmla="*/ 122592 w 1489536"/>
                    <a:gd name="connsiteY51" fmla="*/ 1807028 h 2253342"/>
                    <a:gd name="connsiteX52" fmla="*/ 144363 w 1489536"/>
                    <a:gd name="connsiteY52" fmla="*/ 1828800 h 2253342"/>
                    <a:gd name="connsiteX53" fmla="*/ 177020 w 1489536"/>
                    <a:gd name="connsiteY53" fmla="*/ 1850571 h 2253342"/>
                    <a:gd name="connsiteX54" fmla="*/ 220563 w 1489536"/>
                    <a:gd name="connsiteY54" fmla="*/ 1905000 h 2253342"/>
                    <a:gd name="connsiteX55" fmla="*/ 242335 w 1489536"/>
                    <a:gd name="connsiteY55" fmla="*/ 1937657 h 2253342"/>
                    <a:gd name="connsiteX56" fmla="*/ 318535 w 1489536"/>
                    <a:gd name="connsiteY56" fmla="*/ 2002971 h 2253342"/>
                    <a:gd name="connsiteX57" fmla="*/ 405620 w 1489536"/>
                    <a:gd name="connsiteY57" fmla="*/ 2079171 h 2253342"/>
                    <a:gd name="connsiteX58" fmla="*/ 427392 w 1489536"/>
                    <a:gd name="connsiteY58" fmla="*/ 2100942 h 2253342"/>
                    <a:gd name="connsiteX59" fmla="*/ 492706 w 1489536"/>
                    <a:gd name="connsiteY59" fmla="*/ 2122714 h 2253342"/>
                    <a:gd name="connsiteX60" fmla="*/ 525363 w 1489536"/>
                    <a:gd name="connsiteY60" fmla="*/ 2133600 h 2253342"/>
                    <a:gd name="connsiteX61" fmla="*/ 601563 w 1489536"/>
                    <a:gd name="connsiteY61" fmla="*/ 2177142 h 2253342"/>
                    <a:gd name="connsiteX62" fmla="*/ 699535 w 1489536"/>
                    <a:gd name="connsiteY62" fmla="*/ 2198914 h 2253342"/>
                    <a:gd name="connsiteX63" fmla="*/ 786620 w 1489536"/>
                    <a:gd name="connsiteY63" fmla="*/ 2220685 h 2253342"/>
                    <a:gd name="connsiteX64" fmla="*/ 851935 w 1489536"/>
                    <a:gd name="connsiteY64" fmla="*/ 2242457 h 2253342"/>
                    <a:gd name="connsiteX65" fmla="*/ 884592 w 1489536"/>
                    <a:gd name="connsiteY65" fmla="*/ 2253342 h 2253342"/>
                    <a:gd name="connsiteX66" fmla="*/ 1026106 w 1489536"/>
                    <a:gd name="connsiteY66" fmla="*/ 2242457 h 2253342"/>
                    <a:gd name="connsiteX67" fmla="*/ 1091420 w 1489536"/>
                    <a:gd name="connsiteY67" fmla="*/ 2177142 h 2253342"/>
                    <a:gd name="connsiteX68" fmla="*/ 1145849 w 1489536"/>
                    <a:gd name="connsiteY68" fmla="*/ 2122714 h 2253342"/>
                    <a:gd name="connsiteX69" fmla="*/ 1167620 w 1489536"/>
                    <a:gd name="connsiteY69" fmla="*/ 2090057 h 2253342"/>
                    <a:gd name="connsiteX70" fmla="*/ 1222049 w 1489536"/>
                    <a:gd name="connsiteY70" fmla="*/ 2035628 h 2253342"/>
                    <a:gd name="connsiteX71" fmla="*/ 1287363 w 1489536"/>
                    <a:gd name="connsiteY71" fmla="*/ 1970314 h 2253342"/>
                    <a:gd name="connsiteX72" fmla="*/ 1314202 w 1489536"/>
                    <a:gd name="connsiteY72" fmla="*/ 1875554 h 2253342"/>
                    <a:gd name="connsiteX73" fmla="*/ 1326655 w 1489536"/>
                    <a:gd name="connsiteY73" fmla="*/ 1713208 h 2253342"/>
                    <a:gd name="connsiteX74" fmla="*/ 1386402 w 1489536"/>
                    <a:gd name="connsiteY74" fmla="*/ 1453285 h 2253342"/>
                    <a:gd name="connsiteX75" fmla="*/ 1386379 w 1489536"/>
                    <a:gd name="connsiteY75" fmla="*/ 1325601 h 2253342"/>
                    <a:gd name="connsiteX0" fmla="*/ 1457034 w 1489536"/>
                    <a:gd name="connsiteY0" fmla="*/ 1219825 h 2253342"/>
                    <a:gd name="connsiteX1" fmla="*/ 1487374 w 1489536"/>
                    <a:gd name="connsiteY1" fmla="*/ 999524 h 2253342"/>
                    <a:gd name="connsiteX2" fmla="*/ 1483306 w 1489536"/>
                    <a:gd name="connsiteY2" fmla="*/ 783771 h 2253342"/>
                    <a:gd name="connsiteX3" fmla="*/ 1461535 w 1489536"/>
                    <a:gd name="connsiteY3" fmla="*/ 751114 h 2253342"/>
                    <a:gd name="connsiteX4" fmla="*/ 1451394 w 1489536"/>
                    <a:gd name="connsiteY4" fmla="*/ 696685 h 2253342"/>
                    <a:gd name="connsiteX5" fmla="*/ 1440757 w 1489536"/>
                    <a:gd name="connsiteY5" fmla="*/ 653142 h 2253342"/>
                    <a:gd name="connsiteX6" fmla="*/ 1424305 w 1489536"/>
                    <a:gd name="connsiteY6" fmla="*/ 620485 h 2253342"/>
                    <a:gd name="connsiteX7" fmla="*/ 1341792 w 1489536"/>
                    <a:gd name="connsiteY7" fmla="*/ 544285 h 2253342"/>
                    <a:gd name="connsiteX8" fmla="*/ 1320020 w 1489536"/>
                    <a:gd name="connsiteY8" fmla="*/ 478971 h 2253342"/>
                    <a:gd name="connsiteX9" fmla="*/ 1309135 w 1489536"/>
                    <a:gd name="connsiteY9" fmla="*/ 446314 h 2253342"/>
                    <a:gd name="connsiteX10" fmla="*/ 1254706 w 1489536"/>
                    <a:gd name="connsiteY10" fmla="*/ 391885 h 2253342"/>
                    <a:gd name="connsiteX11" fmla="*/ 1200277 w 1489536"/>
                    <a:gd name="connsiteY11" fmla="*/ 337457 h 2253342"/>
                    <a:gd name="connsiteX12" fmla="*/ 1178506 w 1489536"/>
                    <a:gd name="connsiteY12" fmla="*/ 315685 h 2253342"/>
                    <a:gd name="connsiteX13" fmla="*/ 1113192 w 1489536"/>
                    <a:gd name="connsiteY13" fmla="*/ 293914 h 2253342"/>
                    <a:gd name="connsiteX14" fmla="*/ 1080535 w 1489536"/>
                    <a:gd name="connsiteY14" fmla="*/ 283028 h 2253342"/>
                    <a:gd name="connsiteX15" fmla="*/ 1004335 w 1489536"/>
                    <a:gd name="connsiteY15" fmla="*/ 261257 h 2253342"/>
                    <a:gd name="connsiteX16" fmla="*/ 949906 w 1489536"/>
                    <a:gd name="connsiteY16" fmla="*/ 217714 h 2253342"/>
                    <a:gd name="connsiteX17" fmla="*/ 895477 w 1489536"/>
                    <a:gd name="connsiteY17" fmla="*/ 174171 h 2253342"/>
                    <a:gd name="connsiteX18" fmla="*/ 862820 w 1489536"/>
                    <a:gd name="connsiteY18" fmla="*/ 163285 h 2253342"/>
                    <a:gd name="connsiteX19" fmla="*/ 830163 w 1489536"/>
                    <a:gd name="connsiteY19" fmla="*/ 141514 h 2253342"/>
                    <a:gd name="connsiteX20" fmla="*/ 797506 w 1489536"/>
                    <a:gd name="connsiteY20" fmla="*/ 130628 h 2253342"/>
                    <a:gd name="connsiteX21" fmla="*/ 699535 w 1489536"/>
                    <a:gd name="connsiteY21" fmla="*/ 76200 h 2253342"/>
                    <a:gd name="connsiteX22" fmla="*/ 645106 w 1489536"/>
                    <a:gd name="connsiteY22" fmla="*/ 32657 h 2253342"/>
                    <a:gd name="connsiteX23" fmla="*/ 503592 w 1489536"/>
                    <a:gd name="connsiteY23" fmla="*/ 0 h 2253342"/>
                    <a:gd name="connsiteX24" fmla="*/ 351192 w 1489536"/>
                    <a:gd name="connsiteY24" fmla="*/ 21771 h 2253342"/>
                    <a:gd name="connsiteX25" fmla="*/ 329420 w 1489536"/>
                    <a:gd name="connsiteY25" fmla="*/ 43542 h 2253342"/>
                    <a:gd name="connsiteX26" fmla="*/ 296763 w 1489536"/>
                    <a:gd name="connsiteY26" fmla="*/ 97971 h 2253342"/>
                    <a:gd name="connsiteX27" fmla="*/ 285877 w 1489536"/>
                    <a:gd name="connsiteY27" fmla="*/ 130628 h 2253342"/>
                    <a:gd name="connsiteX28" fmla="*/ 264106 w 1489536"/>
                    <a:gd name="connsiteY28" fmla="*/ 163285 h 2253342"/>
                    <a:gd name="connsiteX29" fmla="*/ 253220 w 1489536"/>
                    <a:gd name="connsiteY29" fmla="*/ 217714 h 2253342"/>
                    <a:gd name="connsiteX30" fmla="*/ 242335 w 1489536"/>
                    <a:gd name="connsiteY30" fmla="*/ 250371 h 2253342"/>
                    <a:gd name="connsiteX31" fmla="*/ 231449 w 1489536"/>
                    <a:gd name="connsiteY31" fmla="*/ 293914 h 2253342"/>
                    <a:gd name="connsiteX32" fmla="*/ 198792 w 1489536"/>
                    <a:gd name="connsiteY32" fmla="*/ 348342 h 2253342"/>
                    <a:gd name="connsiteX33" fmla="*/ 198792 w 1489536"/>
                    <a:gd name="connsiteY33" fmla="*/ 348342 h 2253342"/>
                    <a:gd name="connsiteX34" fmla="*/ 111706 w 1489536"/>
                    <a:gd name="connsiteY34" fmla="*/ 457200 h 2253342"/>
                    <a:gd name="connsiteX35" fmla="*/ 100820 w 1489536"/>
                    <a:gd name="connsiteY35" fmla="*/ 489857 h 2253342"/>
                    <a:gd name="connsiteX36" fmla="*/ 68163 w 1489536"/>
                    <a:gd name="connsiteY36" fmla="*/ 511628 h 2253342"/>
                    <a:gd name="connsiteX37" fmla="*/ 46392 w 1489536"/>
                    <a:gd name="connsiteY37" fmla="*/ 533400 h 2253342"/>
                    <a:gd name="connsiteX38" fmla="*/ 32438 w 1489536"/>
                    <a:gd name="connsiteY38" fmla="*/ 700523 h 2253342"/>
                    <a:gd name="connsiteX39" fmla="*/ 13131 w 1489536"/>
                    <a:gd name="connsiteY39" fmla="*/ 803154 h 2253342"/>
                    <a:gd name="connsiteX40" fmla="*/ 1532 w 1489536"/>
                    <a:gd name="connsiteY40" fmla="*/ 877906 h 2253342"/>
                    <a:gd name="connsiteX41" fmla="*/ 12417 w 1489536"/>
                    <a:gd name="connsiteY41" fmla="*/ 1023257 h 2253342"/>
                    <a:gd name="connsiteX42" fmla="*/ 5107 w 1489536"/>
                    <a:gd name="connsiteY42" fmla="*/ 1141777 h 2253342"/>
                    <a:gd name="connsiteX43" fmla="*/ 2849 w 1489536"/>
                    <a:gd name="connsiteY43" fmla="*/ 1251857 h 2253342"/>
                    <a:gd name="connsiteX44" fmla="*/ 46392 w 1489536"/>
                    <a:gd name="connsiteY44" fmla="*/ 1306285 h 2253342"/>
                    <a:gd name="connsiteX45" fmla="*/ 57277 w 1489536"/>
                    <a:gd name="connsiteY45" fmla="*/ 1338942 h 2253342"/>
                    <a:gd name="connsiteX46" fmla="*/ 35506 w 1489536"/>
                    <a:gd name="connsiteY46" fmla="*/ 1534885 h 2253342"/>
                    <a:gd name="connsiteX47" fmla="*/ 24620 w 1489536"/>
                    <a:gd name="connsiteY47" fmla="*/ 1567542 h 2253342"/>
                    <a:gd name="connsiteX48" fmla="*/ 35506 w 1489536"/>
                    <a:gd name="connsiteY48" fmla="*/ 1709057 h 2253342"/>
                    <a:gd name="connsiteX49" fmla="*/ 57277 w 1489536"/>
                    <a:gd name="connsiteY49" fmla="*/ 1741714 h 2253342"/>
                    <a:gd name="connsiteX50" fmla="*/ 100820 w 1489536"/>
                    <a:gd name="connsiteY50" fmla="*/ 1785257 h 2253342"/>
                    <a:gd name="connsiteX51" fmla="*/ 122592 w 1489536"/>
                    <a:gd name="connsiteY51" fmla="*/ 1807028 h 2253342"/>
                    <a:gd name="connsiteX52" fmla="*/ 144363 w 1489536"/>
                    <a:gd name="connsiteY52" fmla="*/ 1828800 h 2253342"/>
                    <a:gd name="connsiteX53" fmla="*/ 177020 w 1489536"/>
                    <a:gd name="connsiteY53" fmla="*/ 1850571 h 2253342"/>
                    <a:gd name="connsiteX54" fmla="*/ 220563 w 1489536"/>
                    <a:gd name="connsiteY54" fmla="*/ 1905000 h 2253342"/>
                    <a:gd name="connsiteX55" fmla="*/ 242335 w 1489536"/>
                    <a:gd name="connsiteY55" fmla="*/ 1937657 h 2253342"/>
                    <a:gd name="connsiteX56" fmla="*/ 318535 w 1489536"/>
                    <a:gd name="connsiteY56" fmla="*/ 2002971 h 2253342"/>
                    <a:gd name="connsiteX57" fmla="*/ 405620 w 1489536"/>
                    <a:gd name="connsiteY57" fmla="*/ 2079171 h 2253342"/>
                    <a:gd name="connsiteX58" fmla="*/ 427392 w 1489536"/>
                    <a:gd name="connsiteY58" fmla="*/ 2100942 h 2253342"/>
                    <a:gd name="connsiteX59" fmla="*/ 492706 w 1489536"/>
                    <a:gd name="connsiteY59" fmla="*/ 2122714 h 2253342"/>
                    <a:gd name="connsiteX60" fmla="*/ 525363 w 1489536"/>
                    <a:gd name="connsiteY60" fmla="*/ 2133600 h 2253342"/>
                    <a:gd name="connsiteX61" fmla="*/ 601563 w 1489536"/>
                    <a:gd name="connsiteY61" fmla="*/ 2177142 h 2253342"/>
                    <a:gd name="connsiteX62" fmla="*/ 699535 w 1489536"/>
                    <a:gd name="connsiteY62" fmla="*/ 2198914 h 2253342"/>
                    <a:gd name="connsiteX63" fmla="*/ 786620 w 1489536"/>
                    <a:gd name="connsiteY63" fmla="*/ 2220685 h 2253342"/>
                    <a:gd name="connsiteX64" fmla="*/ 851935 w 1489536"/>
                    <a:gd name="connsiteY64" fmla="*/ 2242457 h 2253342"/>
                    <a:gd name="connsiteX65" fmla="*/ 884592 w 1489536"/>
                    <a:gd name="connsiteY65" fmla="*/ 2253342 h 2253342"/>
                    <a:gd name="connsiteX66" fmla="*/ 1026106 w 1489536"/>
                    <a:gd name="connsiteY66" fmla="*/ 2242457 h 2253342"/>
                    <a:gd name="connsiteX67" fmla="*/ 1091420 w 1489536"/>
                    <a:gd name="connsiteY67" fmla="*/ 2177142 h 2253342"/>
                    <a:gd name="connsiteX68" fmla="*/ 1145849 w 1489536"/>
                    <a:gd name="connsiteY68" fmla="*/ 2122714 h 2253342"/>
                    <a:gd name="connsiteX69" fmla="*/ 1167620 w 1489536"/>
                    <a:gd name="connsiteY69" fmla="*/ 2090057 h 2253342"/>
                    <a:gd name="connsiteX70" fmla="*/ 1222049 w 1489536"/>
                    <a:gd name="connsiteY70" fmla="*/ 2035628 h 2253342"/>
                    <a:gd name="connsiteX71" fmla="*/ 1287363 w 1489536"/>
                    <a:gd name="connsiteY71" fmla="*/ 1970314 h 2253342"/>
                    <a:gd name="connsiteX72" fmla="*/ 1314202 w 1489536"/>
                    <a:gd name="connsiteY72" fmla="*/ 1875554 h 2253342"/>
                    <a:gd name="connsiteX73" fmla="*/ 1326655 w 1489536"/>
                    <a:gd name="connsiteY73" fmla="*/ 1713208 h 2253342"/>
                    <a:gd name="connsiteX74" fmla="*/ 1341859 w 1489536"/>
                    <a:gd name="connsiteY74" fmla="*/ 1445924 h 2253342"/>
                    <a:gd name="connsiteX75" fmla="*/ 1386379 w 1489536"/>
                    <a:gd name="connsiteY75" fmla="*/ 1325601 h 2253342"/>
                    <a:gd name="connsiteX0" fmla="*/ 1457034 w 1489536"/>
                    <a:gd name="connsiteY0" fmla="*/ 1219825 h 2253342"/>
                    <a:gd name="connsiteX1" fmla="*/ 1487374 w 1489536"/>
                    <a:gd name="connsiteY1" fmla="*/ 999524 h 2253342"/>
                    <a:gd name="connsiteX2" fmla="*/ 1483306 w 1489536"/>
                    <a:gd name="connsiteY2" fmla="*/ 783771 h 2253342"/>
                    <a:gd name="connsiteX3" fmla="*/ 1461535 w 1489536"/>
                    <a:gd name="connsiteY3" fmla="*/ 751114 h 2253342"/>
                    <a:gd name="connsiteX4" fmla="*/ 1451394 w 1489536"/>
                    <a:gd name="connsiteY4" fmla="*/ 696685 h 2253342"/>
                    <a:gd name="connsiteX5" fmla="*/ 1440757 w 1489536"/>
                    <a:gd name="connsiteY5" fmla="*/ 653142 h 2253342"/>
                    <a:gd name="connsiteX6" fmla="*/ 1424305 w 1489536"/>
                    <a:gd name="connsiteY6" fmla="*/ 620485 h 2253342"/>
                    <a:gd name="connsiteX7" fmla="*/ 1341792 w 1489536"/>
                    <a:gd name="connsiteY7" fmla="*/ 544285 h 2253342"/>
                    <a:gd name="connsiteX8" fmla="*/ 1320020 w 1489536"/>
                    <a:gd name="connsiteY8" fmla="*/ 478971 h 2253342"/>
                    <a:gd name="connsiteX9" fmla="*/ 1309135 w 1489536"/>
                    <a:gd name="connsiteY9" fmla="*/ 446314 h 2253342"/>
                    <a:gd name="connsiteX10" fmla="*/ 1254706 w 1489536"/>
                    <a:gd name="connsiteY10" fmla="*/ 391885 h 2253342"/>
                    <a:gd name="connsiteX11" fmla="*/ 1200277 w 1489536"/>
                    <a:gd name="connsiteY11" fmla="*/ 337457 h 2253342"/>
                    <a:gd name="connsiteX12" fmla="*/ 1178506 w 1489536"/>
                    <a:gd name="connsiteY12" fmla="*/ 315685 h 2253342"/>
                    <a:gd name="connsiteX13" fmla="*/ 1113192 w 1489536"/>
                    <a:gd name="connsiteY13" fmla="*/ 293914 h 2253342"/>
                    <a:gd name="connsiteX14" fmla="*/ 1080535 w 1489536"/>
                    <a:gd name="connsiteY14" fmla="*/ 283028 h 2253342"/>
                    <a:gd name="connsiteX15" fmla="*/ 1004335 w 1489536"/>
                    <a:gd name="connsiteY15" fmla="*/ 261257 h 2253342"/>
                    <a:gd name="connsiteX16" fmla="*/ 949906 w 1489536"/>
                    <a:gd name="connsiteY16" fmla="*/ 217714 h 2253342"/>
                    <a:gd name="connsiteX17" fmla="*/ 895477 w 1489536"/>
                    <a:gd name="connsiteY17" fmla="*/ 174171 h 2253342"/>
                    <a:gd name="connsiteX18" fmla="*/ 862820 w 1489536"/>
                    <a:gd name="connsiteY18" fmla="*/ 163285 h 2253342"/>
                    <a:gd name="connsiteX19" fmla="*/ 830163 w 1489536"/>
                    <a:gd name="connsiteY19" fmla="*/ 141514 h 2253342"/>
                    <a:gd name="connsiteX20" fmla="*/ 797506 w 1489536"/>
                    <a:gd name="connsiteY20" fmla="*/ 130628 h 2253342"/>
                    <a:gd name="connsiteX21" fmla="*/ 699535 w 1489536"/>
                    <a:gd name="connsiteY21" fmla="*/ 76200 h 2253342"/>
                    <a:gd name="connsiteX22" fmla="*/ 645106 w 1489536"/>
                    <a:gd name="connsiteY22" fmla="*/ 32657 h 2253342"/>
                    <a:gd name="connsiteX23" fmla="*/ 503592 w 1489536"/>
                    <a:gd name="connsiteY23" fmla="*/ 0 h 2253342"/>
                    <a:gd name="connsiteX24" fmla="*/ 351192 w 1489536"/>
                    <a:gd name="connsiteY24" fmla="*/ 21771 h 2253342"/>
                    <a:gd name="connsiteX25" fmla="*/ 329420 w 1489536"/>
                    <a:gd name="connsiteY25" fmla="*/ 43542 h 2253342"/>
                    <a:gd name="connsiteX26" fmla="*/ 296763 w 1489536"/>
                    <a:gd name="connsiteY26" fmla="*/ 97971 h 2253342"/>
                    <a:gd name="connsiteX27" fmla="*/ 285877 w 1489536"/>
                    <a:gd name="connsiteY27" fmla="*/ 130628 h 2253342"/>
                    <a:gd name="connsiteX28" fmla="*/ 264106 w 1489536"/>
                    <a:gd name="connsiteY28" fmla="*/ 163285 h 2253342"/>
                    <a:gd name="connsiteX29" fmla="*/ 253220 w 1489536"/>
                    <a:gd name="connsiteY29" fmla="*/ 217714 h 2253342"/>
                    <a:gd name="connsiteX30" fmla="*/ 242335 w 1489536"/>
                    <a:gd name="connsiteY30" fmla="*/ 250371 h 2253342"/>
                    <a:gd name="connsiteX31" fmla="*/ 231449 w 1489536"/>
                    <a:gd name="connsiteY31" fmla="*/ 293914 h 2253342"/>
                    <a:gd name="connsiteX32" fmla="*/ 198792 w 1489536"/>
                    <a:gd name="connsiteY32" fmla="*/ 348342 h 2253342"/>
                    <a:gd name="connsiteX33" fmla="*/ 198792 w 1489536"/>
                    <a:gd name="connsiteY33" fmla="*/ 348342 h 2253342"/>
                    <a:gd name="connsiteX34" fmla="*/ 111706 w 1489536"/>
                    <a:gd name="connsiteY34" fmla="*/ 457200 h 2253342"/>
                    <a:gd name="connsiteX35" fmla="*/ 100820 w 1489536"/>
                    <a:gd name="connsiteY35" fmla="*/ 489857 h 2253342"/>
                    <a:gd name="connsiteX36" fmla="*/ 68163 w 1489536"/>
                    <a:gd name="connsiteY36" fmla="*/ 511628 h 2253342"/>
                    <a:gd name="connsiteX37" fmla="*/ 46392 w 1489536"/>
                    <a:gd name="connsiteY37" fmla="*/ 533400 h 2253342"/>
                    <a:gd name="connsiteX38" fmla="*/ 32438 w 1489536"/>
                    <a:gd name="connsiteY38" fmla="*/ 700523 h 2253342"/>
                    <a:gd name="connsiteX39" fmla="*/ 13131 w 1489536"/>
                    <a:gd name="connsiteY39" fmla="*/ 803154 h 2253342"/>
                    <a:gd name="connsiteX40" fmla="*/ 1532 w 1489536"/>
                    <a:gd name="connsiteY40" fmla="*/ 877906 h 2253342"/>
                    <a:gd name="connsiteX41" fmla="*/ 12417 w 1489536"/>
                    <a:gd name="connsiteY41" fmla="*/ 1023257 h 2253342"/>
                    <a:gd name="connsiteX42" fmla="*/ 5107 w 1489536"/>
                    <a:gd name="connsiteY42" fmla="*/ 1141777 h 2253342"/>
                    <a:gd name="connsiteX43" fmla="*/ 2849 w 1489536"/>
                    <a:gd name="connsiteY43" fmla="*/ 1251857 h 2253342"/>
                    <a:gd name="connsiteX44" fmla="*/ 46392 w 1489536"/>
                    <a:gd name="connsiteY44" fmla="*/ 1306285 h 2253342"/>
                    <a:gd name="connsiteX45" fmla="*/ 57277 w 1489536"/>
                    <a:gd name="connsiteY45" fmla="*/ 1338942 h 2253342"/>
                    <a:gd name="connsiteX46" fmla="*/ 35506 w 1489536"/>
                    <a:gd name="connsiteY46" fmla="*/ 1534885 h 2253342"/>
                    <a:gd name="connsiteX47" fmla="*/ 24620 w 1489536"/>
                    <a:gd name="connsiteY47" fmla="*/ 1567542 h 2253342"/>
                    <a:gd name="connsiteX48" fmla="*/ 35506 w 1489536"/>
                    <a:gd name="connsiteY48" fmla="*/ 1709057 h 2253342"/>
                    <a:gd name="connsiteX49" fmla="*/ 57277 w 1489536"/>
                    <a:gd name="connsiteY49" fmla="*/ 1741714 h 2253342"/>
                    <a:gd name="connsiteX50" fmla="*/ 100820 w 1489536"/>
                    <a:gd name="connsiteY50" fmla="*/ 1785257 h 2253342"/>
                    <a:gd name="connsiteX51" fmla="*/ 122592 w 1489536"/>
                    <a:gd name="connsiteY51" fmla="*/ 1807028 h 2253342"/>
                    <a:gd name="connsiteX52" fmla="*/ 144363 w 1489536"/>
                    <a:gd name="connsiteY52" fmla="*/ 1828800 h 2253342"/>
                    <a:gd name="connsiteX53" fmla="*/ 177020 w 1489536"/>
                    <a:gd name="connsiteY53" fmla="*/ 1850571 h 2253342"/>
                    <a:gd name="connsiteX54" fmla="*/ 220563 w 1489536"/>
                    <a:gd name="connsiteY54" fmla="*/ 1905000 h 2253342"/>
                    <a:gd name="connsiteX55" fmla="*/ 242335 w 1489536"/>
                    <a:gd name="connsiteY55" fmla="*/ 1937657 h 2253342"/>
                    <a:gd name="connsiteX56" fmla="*/ 318535 w 1489536"/>
                    <a:gd name="connsiteY56" fmla="*/ 2002971 h 2253342"/>
                    <a:gd name="connsiteX57" fmla="*/ 405620 w 1489536"/>
                    <a:gd name="connsiteY57" fmla="*/ 2079171 h 2253342"/>
                    <a:gd name="connsiteX58" fmla="*/ 427392 w 1489536"/>
                    <a:gd name="connsiteY58" fmla="*/ 2100942 h 2253342"/>
                    <a:gd name="connsiteX59" fmla="*/ 492706 w 1489536"/>
                    <a:gd name="connsiteY59" fmla="*/ 2122714 h 2253342"/>
                    <a:gd name="connsiteX60" fmla="*/ 525363 w 1489536"/>
                    <a:gd name="connsiteY60" fmla="*/ 2133600 h 2253342"/>
                    <a:gd name="connsiteX61" fmla="*/ 601563 w 1489536"/>
                    <a:gd name="connsiteY61" fmla="*/ 2177142 h 2253342"/>
                    <a:gd name="connsiteX62" fmla="*/ 699535 w 1489536"/>
                    <a:gd name="connsiteY62" fmla="*/ 2198914 h 2253342"/>
                    <a:gd name="connsiteX63" fmla="*/ 786620 w 1489536"/>
                    <a:gd name="connsiteY63" fmla="*/ 2220685 h 2253342"/>
                    <a:gd name="connsiteX64" fmla="*/ 851935 w 1489536"/>
                    <a:gd name="connsiteY64" fmla="*/ 2242457 h 2253342"/>
                    <a:gd name="connsiteX65" fmla="*/ 884592 w 1489536"/>
                    <a:gd name="connsiteY65" fmla="*/ 2253342 h 2253342"/>
                    <a:gd name="connsiteX66" fmla="*/ 1026106 w 1489536"/>
                    <a:gd name="connsiteY66" fmla="*/ 2242457 h 2253342"/>
                    <a:gd name="connsiteX67" fmla="*/ 1091420 w 1489536"/>
                    <a:gd name="connsiteY67" fmla="*/ 2177142 h 2253342"/>
                    <a:gd name="connsiteX68" fmla="*/ 1145849 w 1489536"/>
                    <a:gd name="connsiteY68" fmla="*/ 2122714 h 2253342"/>
                    <a:gd name="connsiteX69" fmla="*/ 1167620 w 1489536"/>
                    <a:gd name="connsiteY69" fmla="*/ 2090057 h 2253342"/>
                    <a:gd name="connsiteX70" fmla="*/ 1222049 w 1489536"/>
                    <a:gd name="connsiteY70" fmla="*/ 2035628 h 2253342"/>
                    <a:gd name="connsiteX71" fmla="*/ 1287363 w 1489536"/>
                    <a:gd name="connsiteY71" fmla="*/ 1970314 h 2253342"/>
                    <a:gd name="connsiteX72" fmla="*/ 1252955 w 1489536"/>
                    <a:gd name="connsiteY72" fmla="*/ 1860832 h 2253342"/>
                    <a:gd name="connsiteX73" fmla="*/ 1326655 w 1489536"/>
                    <a:gd name="connsiteY73" fmla="*/ 1713208 h 2253342"/>
                    <a:gd name="connsiteX74" fmla="*/ 1341859 w 1489536"/>
                    <a:gd name="connsiteY74" fmla="*/ 1445924 h 2253342"/>
                    <a:gd name="connsiteX75" fmla="*/ 1386379 w 1489536"/>
                    <a:gd name="connsiteY75" fmla="*/ 1325601 h 2253342"/>
                    <a:gd name="connsiteX0" fmla="*/ 1457034 w 1489536"/>
                    <a:gd name="connsiteY0" fmla="*/ 1219825 h 2253342"/>
                    <a:gd name="connsiteX1" fmla="*/ 1487374 w 1489536"/>
                    <a:gd name="connsiteY1" fmla="*/ 999524 h 2253342"/>
                    <a:gd name="connsiteX2" fmla="*/ 1483306 w 1489536"/>
                    <a:gd name="connsiteY2" fmla="*/ 783771 h 2253342"/>
                    <a:gd name="connsiteX3" fmla="*/ 1461535 w 1489536"/>
                    <a:gd name="connsiteY3" fmla="*/ 751114 h 2253342"/>
                    <a:gd name="connsiteX4" fmla="*/ 1451394 w 1489536"/>
                    <a:gd name="connsiteY4" fmla="*/ 696685 h 2253342"/>
                    <a:gd name="connsiteX5" fmla="*/ 1440757 w 1489536"/>
                    <a:gd name="connsiteY5" fmla="*/ 653142 h 2253342"/>
                    <a:gd name="connsiteX6" fmla="*/ 1424305 w 1489536"/>
                    <a:gd name="connsiteY6" fmla="*/ 620485 h 2253342"/>
                    <a:gd name="connsiteX7" fmla="*/ 1341792 w 1489536"/>
                    <a:gd name="connsiteY7" fmla="*/ 544285 h 2253342"/>
                    <a:gd name="connsiteX8" fmla="*/ 1320020 w 1489536"/>
                    <a:gd name="connsiteY8" fmla="*/ 478971 h 2253342"/>
                    <a:gd name="connsiteX9" fmla="*/ 1309135 w 1489536"/>
                    <a:gd name="connsiteY9" fmla="*/ 446314 h 2253342"/>
                    <a:gd name="connsiteX10" fmla="*/ 1254706 w 1489536"/>
                    <a:gd name="connsiteY10" fmla="*/ 391885 h 2253342"/>
                    <a:gd name="connsiteX11" fmla="*/ 1200277 w 1489536"/>
                    <a:gd name="connsiteY11" fmla="*/ 337457 h 2253342"/>
                    <a:gd name="connsiteX12" fmla="*/ 1178506 w 1489536"/>
                    <a:gd name="connsiteY12" fmla="*/ 315685 h 2253342"/>
                    <a:gd name="connsiteX13" fmla="*/ 1113192 w 1489536"/>
                    <a:gd name="connsiteY13" fmla="*/ 293914 h 2253342"/>
                    <a:gd name="connsiteX14" fmla="*/ 1080535 w 1489536"/>
                    <a:gd name="connsiteY14" fmla="*/ 283028 h 2253342"/>
                    <a:gd name="connsiteX15" fmla="*/ 1004335 w 1489536"/>
                    <a:gd name="connsiteY15" fmla="*/ 261257 h 2253342"/>
                    <a:gd name="connsiteX16" fmla="*/ 949906 w 1489536"/>
                    <a:gd name="connsiteY16" fmla="*/ 217714 h 2253342"/>
                    <a:gd name="connsiteX17" fmla="*/ 895477 w 1489536"/>
                    <a:gd name="connsiteY17" fmla="*/ 174171 h 2253342"/>
                    <a:gd name="connsiteX18" fmla="*/ 862820 w 1489536"/>
                    <a:gd name="connsiteY18" fmla="*/ 163285 h 2253342"/>
                    <a:gd name="connsiteX19" fmla="*/ 830163 w 1489536"/>
                    <a:gd name="connsiteY19" fmla="*/ 141514 h 2253342"/>
                    <a:gd name="connsiteX20" fmla="*/ 797506 w 1489536"/>
                    <a:gd name="connsiteY20" fmla="*/ 130628 h 2253342"/>
                    <a:gd name="connsiteX21" fmla="*/ 699535 w 1489536"/>
                    <a:gd name="connsiteY21" fmla="*/ 76200 h 2253342"/>
                    <a:gd name="connsiteX22" fmla="*/ 645106 w 1489536"/>
                    <a:gd name="connsiteY22" fmla="*/ 32657 h 2253342"/>
                    <a:gd name="connsiteX23" fmla="*/ 503592 w 1489536"/>
                    <a:gd name="connsiteY23" fmla="*/ 0 h 2253342"/>
                    <a:gd name="connsiteX24" fmla="*/ 351192 w 1489536"/>
                    <a:gd name="connsiteY24" fmla="*/ 21771 h 2253342"/>
                    <a:gd name="connsiteX25" fmla="*/ 329420 w 1489536"/>
                    <a:gd name="connsiteY25" fmla="*/ 43542 h 2253342"/>
                    <a:gd name="connsiteX26" fmla="*/ 296763 w 1489536"/>
                    <a:gd name="connsiteY26" fmla="*/ 97971 h 2253342"/>
                    <a:gd name="connsiteX27" fmla="*/ 285877 w 1489536"/>
                    <a:gd name="connsiteY27" fmla="*/ 130628 h 2253342"/>
                    <a:gd name="connsiteX28" fmla="*/ 264106 w 1489536"/>
                    <a:gd name="connsiteY28" fmla="*/ 163285 h 2253342"/>
                    <a:gd name="connsiteX29" fmla="*/ 253220 w 1489536"/>
                    <a:gd name="connsiteY29" fmla="*/ 217714 h 2253342"/>
                    <a:gd name="connsiteX30" fmla="*/ 242335 w 1489536"/>
                    <a:gd name="connsiteY30" fmla="*/ 250371 h 2253342"/>
                    <a:gd name="connsiteX31" fmla="*/ 231449 w 1489536"/>
                    <a:gd name="connsiteY31" fmla="*/ 293914 h 2253342"/>
                    <a:gd name="connsiteX32" fmla="*/ 198792 w 1489536"/>
                    <a:gd name="connsiteY32" fmla="*/ 348342 h 2253342"/>
                    <a:gd name="connsiteX33" fmla="*/ 198792 w 1489536"/>
                    <a:gd name="connsiteY33" fmla="*/ 348342 h 2253342"/>
                    <a:gd name="connsiteX34" fmla="*/ 111706 w 1489536"/>
                    <a:gd name="connsiteY34" fmla="*/ 457200 h 2253342"/>
                    <a:gd name="connsiteX35" fmla="*/ 100820 w 1489536"/>
                    <a:gd name="connsiteY35" fmla="*/ 489857 h 2253342"/>
                    <a:gd name="connsiteX36" fmla="*/ 68163 w 1489536"/>
                    <a:gd name="connsiteY36" fmla="*/ 511628 h 2253342"/>
                    <a:gd name="connsiteX37" fmla="*/ 46392 w 1489536"/>
                    <a:gd name="connsiteY37" fmla="*/ 533400 h 2253342"/>
                    <a:gd name="connsiteX38" fmla="*/ 32438 w 1489536"/>
                    <a:gd name="connsiteY38" fmla="*/ 700523 h 2253342"/>
                    <a:gd name="connsiteX39" fmla="*/ 13131 w 1489536"/>
                    <a:gd name="connsiteY39" fmla="*/ 803154 h 2253342"/>
                    <a:gd name="connsiteX40" fmla="*/ 1532 w 1489536"/>
                    <a:gd name="connsiteY40" fmla="*/ 877906 h 2253342"/>
                    <a:gd name="connsiteX41" fmla="*/ 12417 w 1489536"/>
                    <a:gd name="connsiteY41" fmla="*/ 1023257 h 2253342"/>
                    <a:gd name="connsiteX42" fmla="*/ 5107 w 1489536"/>
                    <a:gd name="connsiteY42" fmla="*/ 1141777 h 2253342"/>
                    <a:gd name="connsiteX43" fmla="*/ 2849 w 1489536"/>
                    <a:gd name="connsiteY43" fmla="*/ 1251857 h 2253342"/>
                    <a:gd name="connsiteX44" fmla="*/ 46392 w 1489536"/>
                    <a:gd name="connsiteY44" fmla="*/ 1306285 h 2253342"/>
                    <a:gd name="connsiteX45" fmla="*/ 57277 w 1489536"/>
                    <a:gd name="connsiteY45" fmla="*/ 1338942 h 2253342"/>
                    <a:gd name="connsiteX46" fmla="*/ 35506 w 1489536"/>
                    <a:gd name="connsiteY46" fmla="*/ 1534885 h 2253342"/>
                    <a:gd name="connsiteX47" fmla="*/ 24620 w 1489536"/>
                    <a:gd name="connsiteY47" fmla="*/ 1567542 h 2253342"/>
                    <a:gd name="connsiteX48" fmla="*/ 35506 w 1489536"/>
                    <a:gd name="connsiteY48" fmla="*/ 1709057 h 2253342"/>
                    <a:gd name="connsiteX49" fmla="*/ 57277 w 1489536"/>
                    <a:gd name="connsiteY49" fmla="*/ 1741714 h 2253342"/>
                    <a:gd name="connsiteX50" fmla="*/ 100820 w 1489536"/>
                    <a:gd name="connsiteY50" fmla="*/ 1785257 h 2253342"/>
                    <a:gd name="connsiteX51" fmla="*/ 122592 w 1489536"/>
                    <a:gd name="connsiteY51" fmla="*/ 1807028 h 2253342"/>
                    <a:gd name="connsiteX52" fmla="*/ 144363 w 1489536"/>
                    <a:gd name="connsiteY52" fmla="*/ 1828800 h 2253342"/>
                    <a:gd name="connsiteX53" fmla="*/ 177020 w 1489536"/>
                    <a:gd name="connsiteY53" fmla="*/ 1850571 h 2253342"/>
                    <a:gd name="connsiteX54" fmla="*/ 220563 w 1489536"/>
                    <a:gd name="connsiteY54" fmla="*/ 1905000 h 2253342"/>
                    <a:gd name="connsiteX55" fmla="*/ 242335 w 1489536"/>
                    <a:gd name="connsiteY55" fmla="*/ 1937657 h 2253342"/>
                    <a:gd name="connsiteX56" fmla="*/ 318535 w 1489536"/>
                    <a:gd name="connsiteY56" fmla="*/ 2002971 h 2253342"/>
                    <a:gd name="connsiteX57" fmla="*/ 405620 w 1489536"/>
                    <a:gd name="connsiteY57" fmla="*/ 2079171 h 2253342"/>
                    <a:gd name="connsiteX58" fmla="*/ 427392 w 1489536"/>
                    <a:gd name="connsiteY58" fmla="*/ 2100942 h 2253342"/>
                    <a:gd name="connsiteX59" fmla="*/ 492706 w 1489536"/>
                    <a:gd name="connsiteY59" fmla="*/ 2122714 h 2253342"/>
                    <a:gd name="connsiteX60" fmla="*/ 525363 w 1489536"/>
                    <a:gd name="connsiteY60" fmla="*/ 2133600 h 2253342"/>
                    <a:gd name="connsiteX61" fmla="*/ 601563 w 1489536"/>
                    <a:gd name="connsiteY61" fmla="*/ 2177142 h 2253342"/>
                    <a:gd name="connsiteX62" fmla="*/ 699535 w 1489536"/>
                    <a:gd name="connsiteY62" fmla="*/ 2198914 h 2253342"/>
                    <a:gd name="connsiteX63" fmla="*/ 786620 w 1489536"/>
                    <a:gd name="connsiteY63" fmla="*/ 2220685 h 2253342"/>
                    <a:gd name="connsiteX64" fmla="*/ 851935 w 1489536"/>
                    <a:gd name="connsiteY64" fmla="*/ 2242457 h 2253342"/>
                    <a:gd name="connsiteX65" fmla="*/ 884592 w 1489536"/>
                    <a:gd name="connsiteY65" fmla="*/ 2253342 h 2253342"/>
                    <a:gd name="connsiteX66" fmla="*/ 1026106 w 1489536"/>
                    <a:gd name="connsiteY66" fmla="*/ 2242457 h 2253342"/>
                    <a:gd name="connsiteX67" fmla="*/ 1091420 w 1489536"/>
                    <a:gd name="connsiteY67" fmla="*/ 2177142 h 2253342"/>
                    <a:gd name="connsiteX68" fmla="*/ 1145849 w 1489536"/>
                    <a:gd name="connsiteY68" fmla="*/ 2122714 h 2253342"/>
                    <a:gd name="connsiteX69" fmla="*/ 1167620 w 1489536"/>
                    <a:gd name="connsiteY69" fmla="*/ 2090057 h 2253342"/>
                    <a:gd name="connsiteX70" fmla="*/ 1222049 w 1489536"/>
                    <a:gd name="connsiteY70" fmla="*/ 2035628 h 2253342"/>
                    <a:gd name="connsiteX71" fmla="*/ 1214981 w 1489536"/>
                    <a:gd name="connsiteY71" fmla="*/ 1955591 h 2253342"/>
                    <a:gd name="connsiteX72" fmla="*/ 1252955 w 1489536"/>
                    <a:gd name="connsiteY72" fmla="*/ 1860832 h 2253342"/>
                    <a:gd name="connsiteX73" fmla="*/ 1326655 w 1489536"/>
                    <a:gd name="connsiteY73" fmla="*/ 1713208 h 2253342"/>
                    <a:gd name="connsiteX74" fmla="*/ 1341859 w 1489536"/>
                    <a:gd name="connsiteY74" fmla="*/ 1445924 h 2253342"/>
                    <a:gd name="connsiteX75" fmla="*/ 1386379 w 1489536"/>
                    <a:gd name="connsiteY75" fmla="*/ 1325601 h 2253342"/>
                    <a:gd name="connsiteX0" fmla="*/ 1457034 w 1489536"/>
                    <a:gd name="connsiteY0" fmla="*/ 1219825 h 2253342"/>
                    <a:gd name="connsiteX1" fmla="*/ 1487374 w 1489536"/>
                    <a:gd name="connsiteY1" fmla="*/ 999524 h 2253342"/>
                    <a:gd name="connsiteX2" fmla="*/ 1483306 w 1489536"/>
                    <a:gd name="connsiteY2" fmla="*/ 783771 h 2253342"/>
                    <a:gd name="connsiteX3" fmla="*/ 1461535 w 1489536"/>
                    <a:gd name="connsiteY3" fmla="*/ 751114 h 2253342"/>
                    <a:gd name="connsiteX4" fmla="*/ 1451394 w 1489536"/>
                    <a:gd name="connsiteY4" fmla="*/ 696685 h 2253342"/>
                    <a:gd name="connsiteX5" fmla="*/ 1440757 w 1489536"/>
                    <a:gd name="connsiteY5" fmla="*/ 653142 h 2253342"/>
                    <a:gd name="connsiteX6" fmla="*/ 1424305 w 1489536"/>
                    <a:gd name="connsiteY6" fmla="*/ 620485 h 2253342"/>
                    <a:gd name="connsiteX7" fmla="*/ 1341792 w 1489536"/>
                    <a:gd name="connsiteY7" fmla="*/ 544285 h 2253342"/>
                    <a:gd name="connsiteX8" fmla="*/ 1320020 w 1489536"/>
                    <a:gd name="connsiteY8" fmla="*/ 478971 h 2253342"/>
                    <a:gd name="connsiteX9" fmla="*/ 1309135 w 1489536"/>
                    <a:gd name="connsiteY9" fmla="*/ 446314 h 2253342"/>
                    <a:gd name="connsiteX10" fmla="*/ 1254706 w 1489536"/>
                    <a:gd name="connsiteY10" fmla="*/ 391885 h 2253342"/>
                    <a:gd name="connsiteX11" fmla="*/ 1200277 w 1489536"/>
                    <a:gd name="connsiteY11" fmla="*/ 337457 h 2253342"/>
                    <a:gd name="connsiteX12" fmla="*/ 1178506 w 1489536"/>
                    <a:gd name="connsiteY12" fmla="*/ 315685 h 2253342"/>
                    <a:gd name="connsiteX13" fmla="*/ 1113192 w 1489536"/>
                    <a:gd name="connsiteY13" fmla="*/ 293914 h 2253342"/>
                    <a:gd name="connsiteX14" fmla="*/ 1080535 w 1489536"/>
                    <a:gd name="connsiteY14" fmla="*/ 283028 h 2253342"/>
                    <a:gd name="connsiteX15" fmla="*/ 1004335 w 1489536"/>
                    <a:gd name="connsiteY15" fmla="*/ 261257 h 2253342"/>
                    <a:gd name="connsiteX16" fmla="*/ 949906 w 1489536"/>
                    <a:gd name="connsiteY16" fmla="*/ 217714 h 2253342"/>
                    <a:gd name="connsiteX17" fmla="*/ 895477 w 1489536"/>
                    <a:gd name="connsiteY17" fmla="*/ 174171 h 2253342"/>
                    <a:gd name="connsiteX18" fmla="*/ 862820 w 1489536"/>
                    <a:gd name="connsiteY18" fmla="*/ 163285 h 2253342"/>
                    <a:gd name="connsiteX19" fmla="*/ 830163 w 1489536"/>
                    <a:gd name="connsiteY19" fmla="*/ 141514 h 2253342"/>
                    <a:gd name="connsiteX20" fmla="*/ 797506 w 1489536"/>
                    <a:gd name="connsiteY20" fmla="*/ 130628 h 2253342"/>
                    <a:gd name="connsiteX21" fmla="*/ 699535 w 1489536"/>
                    <a:gd name="connsiteY21" fmla="*/ 76200 h 2253342"/>
                    <a:gd name="connsiteX22" fmla="*/ 645106 w 1489536"/>
                    <a:gd name="connsiteY22" fmla="*/ 32657 h 2253342"/>
                    <a:gd name="connsiteX23" fmla="*/ 503592 w 1489536"/>
                    <a:gd name="connsiteY23" fmla="*/ 0 h 2253342"/>
                    <a:gd name="connsiteX24" fmla="*/ 351192 w 1489536"/>
                    <a:gd name="connsiteY24" fmla="*/ 21771 h 2253342"/>
                    <a:gd name="connsiteX25" fmla="*/ 329420 w 1489536"/>
                    <a:gd name="connsiteY25" fmla="*/ 43542 h 2253342"/>
                    <a:gd name="connsiteX26" fmla="*/ 296763 w 1489536"/>
                    <a:gd name="connsiteY26" fmla="*/ 97971 h 2253342"/>
                    <a:gd name="connsiteX27" fmla="*/ 285877 w 1489536"/>
                    <a:gd name="connsiteY27" fmla="*/ 130628 h 2253342"/>
                    <a:gd name="connsiteX28" fmla="*/ 264106 w 1489536"/>
                    <a:gd name="connsiteY28" fmla="*/ 163285 h 2253342"/>
                    <a:gd name="connsiteX29" fmla="*/ 253220 w 1489536"/>
                    <a:gd name="connsiteY29" fmla="*/ 217714 h 2253342"/>
                    <a:gd name="connsiteX30" fmla="*/ 242335 w 1489536"/>
                    <a:gd name="connsiteY30" fmla="*/ 250371 h 2253342"/>
                    <a:gd name="connsiteX31" fmla="*/ 231449 w 1489536"/>
                    <a:gd name="connsiteY31" fmla="*/ 293914 h 2253342"/>
                    <a:gd name="connsiteX32" fmla="*/ 198792 w 1489536"/>
                    <a:gd name="connsiteY32" fmla="*/ 348342 h 2253342"/>
                    <a:gd name="connsiteX33" fmla="*/ 198792 w 1489536"/>
                    <a:gd name="connsiteY33" fmla="*/ 348342 h 2253342"/>
                    <a:gd name="connsiteX34" fmla="*/ 111706 w 1489536"/>
                    <a:gd name="connsiteY34" fmla="*/ 457200 h 2253342"/>
                    <a:gd name="connsiteX35" fmla="*/ 100820 w 1489536"/>
                    <a:gd name="connsiteY35" fmla="*/ 489857 h 2253342"/>
                    <a:gd name="connsiteX36" fmla="*/ 68163 w 1489536"/>
                    <a:gd name="connsiteY36" fmla="*/ 511628 h 2253342"/>
                    <a:gd name="connsiteX37" fmla="*/ 46392 w 1489536"/>
                    <a:gd name="connsiteY37" fmla="*/ 533400 h 2253342"/>
                    <a:gd name="connsiteX38" fmla="*/ 32438 w 1489536"/>
                    <a:gd name="connsiteY38" fmla="*/ 700523 h 2253342"/>
                    <a:gd name="connsiteX39" fmla="*/ 13131 w 1489536"/>
                    <a:gd name="connsiteY39" fmla="*/ 803154 h 2253342"/>
                    <a:gd name="connsiteX40" fmla="*/ 1532 w 1489536"/>
                    <a:gd name="connsiteY40" fmla="*/ 877906 h 2253342"/>
                    <a:gd name="connsiteX41" fmla="*/ 12417 w 1489536"/>
                    <a:gd name="connsiteY41" fmla="*/ 1023257 h 2253342"/>
                    <a:gd name="connsiteX42" fmla="*/ 5107 w 1489536"/>
                    <a:gd name="connsiteY42" fmla="*/ 1141777 h 2253342"/>
                    <a:gd name="connsiteX43" fmla="*/ 2849 w 1489536"/>
                    <a:gd name="connsiteY43" fmla="*/ 1251857 h 2253342"/>
                    <a:gd name="connsiteX44" fmla="*/ 46392 w 1489536"/>
                    <a:gd name="connsiteY44" fmla="*/ 1306285 h 2253342"/>
                    <a:gd name="connsiteX45" fmla="*/ 57277 w 1489536"/>
                    <a:gd name="connsiteY45" fmla="*/ 1338942 h 2253342"/>
                    <a:gd name="connsiteX46" fmla="*/ 35506 w 1489536"/>
                    <a:gd name="connsiteY46" fmla="*/ 1534885 h 2253342"/>
                    <a:gd name="connsiteX47" fmla="*/ 24620 w 1489536"/>
                    <a:gd name="connsiteY47" fmla="*/ 1567542 h 2253342"/>
                    <a:gd name="connsiteX48" fmla="*/ 35506 w 1489536"/>
                    <a:gd name="connsiteY48" fmla="*/ 1709057 h 2253342"/>
                    <a:gd name="connsiteX49" fmla="*/ 57277 w 1489536"/>
                    <a:gd name="connsiteY49" fmla="*/ 1741714 h 2253342"/>
                    <a:gd name="connsiteX50" fmla="*/ 100820 w 1489536"/>
                    <a:gd name="connsiteY50" fmla="*/ 1785257 h 2253342"/>
                    <a:gd name="connsiteX51" fmla="*/ 122592 w 1489536"/>
                    <a:gd name="connsiteY51" fmla="*/ 1807028 h 2253342"/>
                    <a:gd name="connsiteX52" fmla="*/ 144363 w 1489536"/>
                    <a:gd name="connsiteY52" fmla="*/ 1828800 h 2253342"/>
                    <a:gd name="connsiteX53" fmla="*/ 177020 w 1489536"/>
                    <a:gd name="connsiteY53" fmla="*/ 1850571 h 2253342"/>
                    <a:gd name="connsiteX54" fmla="*/ 220563 w 1489536"/>
                    <a:gd name="connsiteY54" fmla="*/ 1905000 h 2253342"/>
                    <a:gd name="connsiteX55" fmla="*/ 242335 w 1489536"/>
                    <a:gd name="connsiteY55" fmla="*/ 1937657 h 2253342"/>
                    <a:gd name="connsiteX56" fmla="*/ 318535 w 1489536"/>
                    <a:gd name="connsiteY56" fmla="*/ 2002971 h 2253342"/>
                    <a:gd name="connsiteX57" fmla="*/ 405620 w 1489536"/>
                    <a:gd name="connsiteY57" fmla="*/ 2079171 h 2253342"/>
                    <a:gd name="connsiteX58" fmla="*/ 427392 w 1489536"/>
                    <a:gd name="connsiteY58" fmla="*/ 2100942 h 2253342"/>
                    <a:gd name="connsiteX59" fmla="*/ 492706 w 1489536"/>
                    <a:gd name="connsiteY59" fmla="*/ 2122714 h 2253342"/>
                    <a:gd name="connsiteX60" fmla="*/ 525363 w 1489536"/>
                    <a:gd name="connsiteY60" fmla="*/ 2133600 h 2253342"/>
                    <a:gd name="connsiteX61" fmla="*/ 601563 w 1489536"/>
                    <a:gd name="connsiteY61" fmla="*/ 2177142 h 2253342"/>
                    <a:gd name="connsiteX62" fmla="*/ 699535 w 1489536"/>
                    <a:gd name="connsiteY62" fmla="*/ 2198914 h 2253342"/>
                    <a:gd name="connsiteX63" fmla="*/ 786620 w 1489536"/>
                    <a:gd name="connsiteY63" fmla="*/ 2220685 h 2253342"/>
                    <a:gd name="connsiteX64" fmla="*/ 851935 w 1489536"/>
                    <a:gd name="connsiteY64" fmla="*/ 2242457 h 2253342"/>
                    <a:gd name="connsiteX65" fmla="*/ 884592 w 1489536"/>
                    <a:gd name="connsiteY65" fmla="*/ 2253342 h 2253342"/>
                    <a:gd name="connsiteX66" fmla="*/ 1026106 w 1489536"/>
                    <a:gd name="connsiteY66" fmla="*/ 2242457 h 2253342"/>
                    <a:gd name="connsiteX67" fmla="*/ 1091420 w 1489536"/>
                    <a:gd name="connsiteY67" fmla="*/ 2177142 h 2253342"/>
                    <a:gd name="connsiteX68" fmla="*/ 1145849 w 1489536"/>
                    <a:gd name="connsiteY68" fmla="*/ 2122714 h 2253342"/>
                    <a:gd name="connsiteX69" fmla="*/ 1167620 w 1489536"/>
                    <a:gd name="connsiteY69" fmla="*/ 2090057 h 2253342"/>
                    <a:gd name="connsiteX70" fmla="*/ 1222049 w 1489536"/>
                    <a:gd name="connsiteY70" fmla="*/ 2035628 h 2253342"/>
                    <a:gd name="connsiteX71" fmla="*/ 1252955 w 1489536"/>
                    <a:gd name="connsiteY71" fmla="*/ 1860832 h 2253342"/>
                    <a:gd name="connsiteX72" fmla="*/ 1326655 w 1489536"/>
                    <a:gd name="connsiteY72" fmla="*/ 1713208 h 2253342"/>
                    <a:gd name="connsiteX73" fmla="*/ 1341859 w 1489536"/>
                    <a:gd name="connsiteY73" fmla="*/ 1445924 h 2253342"/>
                    <a:gd name="connsiteX74" fmla="*/ 1386379 w 1489536"/>
                    <a:gd name="connsiteY74" fmla="*/ 1325601 h 2253342"/>
                    <a:gd name="connsiteX0" fmla="*/ 1457034 w 1489536"/>
                    <a:gd name="connsiteY0" fmla="*/ 1219825 h 2253342"/>
                    <a:gd name="connsiteX1" fmla="*/ 1487374 w 1489536"/>
                    <a:gd name="connsiteY1" fmla="*/ 999524 h 2253342"/>
                    <a:gd name="connsiteX2" fmla="*/ 1483306 w 1489536"/>
                    <a:gd name="connsiteY2" fmla="*/ 783771 h 2253342"/>
                    <a:gd name="connsiteX3" fmla="*/ 1461535 w 1489536"/>
                    <a:gd name="connsiteY3" fmla="*/ 751114 h 2253342"/>
                    <a:gd name="connsiteX4" fmla="*/ 1451394 w 1489536"/>
                    <a:gd name="connsiteY4" fmla="*/ 696685 h 2253342"/>
                    <a:gd name="connsiteX5" fmla="*/ 1440757 w 1489536"/>
                    <a:gd name="connsiteY5" fmla="*/ 653142 h 2253342"/>
                    <a:gd name="connsiteX6" fmla="*/ 1424305 w 1489536"/>
                    <a:gd name="connsiteY6" fmla="*/ 620485 h 2253342"/>
                    <a:gd name="connsiteX7" fmla="*/ 1341792 w 1489536"/>
                    <a:gd name="connsiteY7" fmla="*/ 544285 h 2253342"/>
                    <a:gd name="connsiteX8" fmla="*/ 1320020 w 1489536"/>
                    <a:gd name="connsiteY8" fmla="*/ 478971 h 2253342"/>
                    <a:gd name="connsiteX9" fmla="*/ 1309135 w 1489536"/>
                    <a:gd name="connsiteY9" fmla="*/ 446314 h 2253342"/>
                    <a:gd name="connsiteX10" fmla="*/ 1254706 w 1489536"/>
                    <a:gd name="connsiteY10" fmla="*/ 391885 h 2253342"/>
                    <a:gd name="connsiteX11" fmla="*/ 1200277 w 1489536"/>
                    <a:gd name="connsiteY11" fmla="*/ 337457 h 2253342"/>
                    <a:gd name="connsiteX12" fmla="*/ 1178506 w 1489536"/>
                    <a:gd name="connsiteY12" fmla="*/ 315685 h 2253342"/>
                    <a:gd name="connsiteX13" fmla="*/ 1113192 w 1489536"/>
                    <a:gd name="connsiteY13" fmla="*/ 293914 h 2253342"/>
                    <a:gd name="connsiteX14" fmla="*/ 1080535 w 1489536"/>
                    <a:gd name="connsiteY14" fmla="*/ 283028 h 2253342"/>
                    <a:gd name="connsiteX15" fmla="*/ 1004335 w 1489536"/>
                    <a:gd name="connsiteY15" fmla="*/ 261257 h 2253342"/>
                    <a:gd name="connsiteX16" fmla="*/ 949906 w 1489536"/>
                    <a:gd name="connsiteY16" fmla="*/ 217714 h 2253342"/>
                    <a:gd name="connsiteX17" fmla="*/ 895477 w 1489536"/>
                    <a:gd name="connsiteY17" fmla="*/ 174171 h 2253342"/>
                    <a:gd name="connsiteX18" fmla="*/ 862820 w 1489536"/>
                    <a:gd name="connsiteY18" fmla="*/ 163285 h 2253342"/>
                    <a:gd name="connsiteX19" fmla="*/ 830163 w 1489536"/>
                    <a:gd name="connsiteY19" fmla="*/ 141514 h 2253342"/>
                    <a:gd name="connsiteX20" fmla="*/ 797506 w 1489536"/>
                    <a:gd name="connsiteY20" fmla="*/ 130628 h 2253342"/>
                    <a:gd name="connsiteX21" fmla="*/ 699535 w 1489536"/>
                    <a:gd name="connsiteY21" fmla="*/ 76200 h 2253342"/>
                    <a:gd name="connsiteX22" fmla="*/ 645106 w 1489536"/>
                    <a:gd name="connsiteY22" fmla="*/ 32657 h 2253342"/>
                    <a:gd name="connsiteX23" fmla="*/ 503592 w 1489536"/>
                    <a:gd name="connsiteY23" fmla="*/ 0 h 2253342"/>
                    <a:gd name="connsiteX24" fmla="*/ 351192 w 1489536"/>
                    <a:gd name="connsiteY24" fmla="*/ 21771 h 2253342"/>
                    <a:gd name="connsiteX25" fmla="*/ 329420 w 1489536"/>
                    <a:gd name="connsiteY25" fmla="*/ 43542 h 2253342"/>
                    <a:gd name="connsiteX26" fmla="*/ 296763 w 1489536"/>
                    <a:gd name="connsiteY26" fmla="*/ 97971 h 2253342"/>
                    <a:gd name="connsiteX27" fmla="*/ 285877 w 1489536"/>
                    <a:gd name="connsiteY27" fmla="*/ 130628 h 2253342"/>
                    <a:gd name="connsiteX28" fmla="*/ 264106 w 1489536"/>
                    <a:gd name="connsiteY28" fmla="*/ 163285 h 2253342"/>
                    <a:gd name="connsiteX29" fmla="*/ 253220 w 1489536"/>
                    <a:gd name="connsiteY29" fmla="*/ 217714 h 2253342"/>
                    <a:gd name="connsiteX30" fmla="*/ 242335 w 1489536"/>
                    <a:gd name="connsiteY30" fmla="*/ 250371 h 2253342"/>
                    <a:gd name="connsiteX31" fmla="*/ 231449 w 1489536"/>
                    <a:gd name="connsiteY31" fmla="*/ 293914 h 2253342"/>
                    <a:gd name="connsiteX32" fmla="*/ 198792 w 1489536"/>
                    <a:gd name="connsiteY32" fmla="*/ 348342 h 2253342"/>
                    <a:gd name="connsiteX33" fmla="*/ 198792 w 1489536"/>
                    <a:gd name="connsiteY33" fmla="*/ 348342 h 2253342"/>
                    <a:gd name="connsiteX34" fmla="*/ 111706 w 1489536"/>
                    <a:gd name="connsiteY34" fmla="*/ 457200 h 2253342"/>
                    <a:gd name="connsiteX35" fmla="*/ 100820 w 1489536"/>
                    <a:gd name="connsiteY35" fmla="*/ 489857 h 2253342"/>
                    <a:gd name="connsiteX36" fmla="*/ 68163 w 1489536"/>
                    <a:gd name="connsiteY36" fmla="*/ 511628 h 2253342"/>
                    <a:gd name="connsiteX37" fmla="*/ 46392 w 1489536"/>
                    <a:gd name="connsiteY37" fmla="*/ 533400 h 2253342"/>
                    <a:gd name="connsiteX38" fmla="*/ 32438 w 1489536"/>
                    <a:gd name="connsiteY38" fmla="*/ 700523 h 2253342"/>
                    <a:gd name="connsiteX39" fmla="*/ 13131 w 1489536"/>
                    <a:gd name="connsiteY39" fmla="*/ 803154 h 2253342"/>
                    <a:gd name="connsiteX40" fmla="*/ 1532 w 1489536"/>
                    <a:gd name="connsiteY40" fmla="*/ 877906 h 2253342"/>
                    <a:gd name="connsiteX41" fmla="*/ 12417 w 1489536"/>
                    <a:gd name="connsiteY41" fmla="*/ 1023257 h 2253342"/>
                    <a:gd name="connsiteX42" fmla="*/ 5107 w 1489536"/>
                    <a:gd name="connsiteY42" fmla="*/ 1141777 h 2253342"/>
                    <a:gd name="connsiteX43" fmla="*/ 2849 w 1489536"/>
                    <a:gd name="connsiteY43" fmla="*/ 1251857 h 2253342"/>
                    <a:gd name="connsiteX44" fmla="*/ 46392 w 1489536"/>
                    <a:gd name="connsiteY44" fmla="*/ 1306285 h 2253342"/>
                    <a:gd name="connsiteX45" fmla="*/ 57277 w 1489536"/>
                    <a:gd name="connsiteY45" fmla="*/ 1338942 h 2253342"/>
                    <a:gd name="connsiteX46" fmla="*/ 35506 w 1489536"/>
                    <a:gd name="connsiteY46" fmla="*/ 1534885 h 2253342"/>
                    <a:gd name="connsiteX47" fmla="*/ 24620 w 1489536"/>
                    <a:gd name="connsiteY47" fmla="*/ 1567542 h 2253342"/>
                    <a:gd name="connsiteX48" fmla="*/ 35506 w 1489536"/>
                    <a:gd name="connsiteY48" fmla="*/ 1709057 h 2253342"/>
                    <a:gd name="connsiteX49" fmla="*/ 57277 w 1489536"/>
                    <a:gd name="connsiteY49" fmla="*/ 1741714 h 2253342"/>
                    <a:gd name="connsiteX50" fmla="*/ 100820 w 1489536"/>
                    <a:gd name="connsiteY50" fmla="*/ 1785257 h 2253342"/>
                    <a:gd name="connsiteX51" fmla="*/ 122592 w 1489536"/>
                    <a:gd name="connsiteY51" fmla="*/ 1807028 h 2253342"/>
                    <a:gd name="connsiteX52" fmla="*/ 144363 w 1489536"/>
                    <a:gd name="connsiteY52" fmla="*/ 1828800 h 2253342"/>
                    <a:gd name="connsiteX53" fmla="*/ 177020 w 1489536"/>
                    <a:gd name="connsiteY53" fmla="*/ 1850571 h 2253342"/>
                    <a:gd name="connsiteX54" fmla="*/ 220563 w 1489536"/>
                    <a:gd name="connsiteY54" fmla="*/ 1905000 h 2253342"/>
                    <a:gd name="connsiteX55" fmla="*/ 242335 w 1489536"/>
                    <a:gd name="connsiteY55" fmla="*/ 1937657 h 2253342"/>
                    <a:gd name="connsiteX56" fmla="*/ 318535 w 1489536"/>
                    <a:gd name="connsiteY56" fmla="*/ 2002971 h 2253342"/>
                    <a:gd name="connsiteX57" fmla="*/ 405620 w 1489536"/>
                    <a:gd name="connsiteY57" fmla="*/ 2079171 h 2253342"/>
                    <a:gd name="connsiteX58" fmla="*/ 427392 w 1489536"/>
                    <a:gd name="connsiteY58" fmla="*/ 2100942 h 2253342"/>
                    <a:gd name="connsiteX59" fmla="*/ 492706 w 1489536"/>
                    <a:gd name="connsiteY59" fmla="*/ 2122714 h 2253342"/>
                    <a:gd name="connsiteX60" fmla="*/ 525363 w 1489536"/>
                    <a:gd name="connsiteY60" fmla="*/ 2133600 h 2253342"/>
                    <a:gd name="connsiteX61" fmla="*/ 601563 w 1489536"/>
                    <a:gd name="connsiteY61" fmla="*/ 2177142 h 2253342"/>
                    <a:gd name="connsiteX62" fmla="*/ 699535 w 1489536"/>
                    <a:gd name="connsiteY62" fmla="*/ 2198914 h 2253342"/>
                    <a:gd name="connsiteX63" fmla="*/ 786620 w 1489536"/>
                    <a:gd name="connsiteY63" fmla="*/ 2220685 h 2253342"/>
                    <a:gd name="connsiteX64" fmla="*/ 851935 w 1489536"/>
                    <a:gd name="connsiteY64" fmla="*/ 2242457 h 2253342"/>
                    <a:gd name="connsiteX65" fmla="*/ 884592 w 1489536"/>
                    <a:gd name="connsiteY65" fmla="*/ 2253342 h 2253342"/>
                    <a:gd name="connsiteX66" fmla="*/ 1026106 w 1489536"/>
                    <a:gd name="connsiteY66" fmla="*/ 2242457 h 2253342"/>
                    <a:gd name="connsiteX67" fmla="*/ 1091420 w 1489536"/>
                    <a:gd name="connsiteY67" fmla="*/ 2177142 h 2253342"/>
                    <a:gd name="connsiteX68" fmla="*/ 1145849 w 1489536"/>
                    <a:gd name="connsiteY68" fmla="*/ 2122714 h 2253342"/>
                    <a:gd name="connsiteX69" fmla="*/ 1167620 w 1489536"/>
                    <a:gd name="connsiteY69" fmla="*/ 2090057 h 2253342"/>
                    <a:gd name="connsiteX70" fmla="*/ 1171938 w 1489536"/>
                    <a:gd name="connsiteY70" fmla="*/ 1991460 h 2253342"/>
                    <a:gd name="connsiteX71" fmla="*/ 1252955 w 1489536"/>
                    <a:gd name="connsiteY71" fmla="*/ 1860832 h 2253342"/>
                    <a:gd name="connsiteX72" fmla="*/ 1326655 w 1489536"/>
                    <a:gd name="connsiteY72" fmla="*/ 1713208 h 2253342"/>
                    <a:gd name="connsiteX73" fmla="*/ 1341859 w 1489536"/>
                    <a:gd name="connsiteY73" fmla="*/ 1445924 h 2253342"/>
                    <a:gd name="connsiteX74" fmla="*/ 1386379 w 1489536"/>
                    <a:gd name="connsiteY74" fmla="*/ 1325601 h 2253342"/>
                    <a:gd name="connsiteX0" fmla="*/ 1457034 w 1489536"/>
                    <a:gd name="connsiteY0" fmla="*/ 1219825 h 2253342"/>
                    <a:gd name="connsiteX1" fmla="*/ 1487374 w 1489536"/>
                    <a:gd name="connsiteY1" fmla="*/ 999524 h 2253342"/>
                    <a:gd name="connsiteX2" fmla="*/ 1483306 w 1489536"/>
                    <a:gd name="connsiteY2" fmla="*/ 783771 h 2253342"/>
                    <a:gd name="connsiteX3" fmla="*/ 1461535 w 1489536"/>
                    <a:gd name="connsiteY3" fmla="*/ 751114 h 2253342"/>
                    <a:gd name="connsiteX4" fmla="*/ 1451394 w 1489536"/>
                    <a:gd name="connsiteY4" fmla="*/ 696685 h 2253342"/>
                    <a:gd name="connsiteX5" fmla="*/ 1440757 w 1489536"/>
                    <a:gd name="connsiteY5" fmla="*/ 653142 h 2253342"/>
                    <a:gd name="connsiteX6" fmla="*/ 1424305 w 1489536"/>
                    <a:gd name="connsiteY6" fmla="*/ 620485 h 2253342"/>
                    <a:gd name="connsiteX7" fmla="*/ 1341792 w 1489536"/>
                    <a:gd name="connsiteY7" fmla="*/ 544285 h 2253342"/>
                    <a:gd name="connsiteX8" fmla="*/ 1320020 w 1489536"/>
                    <a:gd name="connsiteY8" fmla="*/ 478971 h 2253342"/>
                    <a:gd name="connsiteX9" fmla="*/ 1309135 w 1489536"/>
                    <a:gd name="connsiteY9" fmla="*/ 446314 h 2253342"/>
                    <a:gd name="connsiteX10" fmla="*/ 1254706 w 1489536"/>
                    <a:gd name="connsiteY10" fmla="*/ 391885 h 2253342"/>
                    <a:gd name="connsiteX11" fmla="*/ 1200277 w 1489536"/>
                    <a:gd name="connsiteY11" fmla="*/ 337457 h 2253342"/>
                    <a:gd name="connsiteX12" fmla="*/ 1178506 w 1489536"/>
                    <a:gd name="connsiteY12" fmla="*/ 315685 h 2253342"/>
                    <a:gd name="connsiteX13" fmla="*/ 1113192 w 1489536"/>
                    <a:gd name="connsiteY13" fmla="*/ 293914 h 2253342"/>
                    <a:gd name="connsiteX14" fmla="*/ 1080535 w 1489536"/>
                    <a:gd name="connsiteY14" fmla="*/ 283028 h 2253342"/>
                    <a:gd name="connsiteX15" fmla="*/ 1004335 w 1489536"/>
                    <a:gd name="connsiteY15" fmla="*/ 261257 h 2253342"/>
                    <a:gd name="connsiteX16" fmla="*/ 949906 w 1489536"/>
                    <a:gd name="connsiteY16" fmla="*/ 217714 h 2253342"/>
                    <a:gd name="connsiteX17" fmla="*/ 895477 w 1489536"/>
                    <a:gd name="connsiteY17" fmla="*/ 174171 h 2253342"/>
                    <a:gd name="connsiteX18" fmla="*/ 862820 w 1489536"/>
                    <a:gd name="connsiteY18" fmla="*/ 163285 h 2253342"/>
                    <a:gd name="connsiteX19" fmla="*/ 830163 w 1489536"/>
                    <a:gd name="connsiteY19" fmla="*/ 141514 h 2253342"/>
                    <a:gd name="connsiteX20" fmla="*/ 797506 w 1489536"/>
                    <a:gd name="connsiteY20" fmla="*/ 130628 h 2253342"/>
                    <a:gd name="connsiteX21" fmla="*/ 699535 w 1489536"/>
                    <a:gd name="connsiteY21" fmla="*/ 76200 h 2253342"/>
                    <a:gd name="connsiteX22" fmla="*/ 645106 w 1489536"/>
                    <a:gd name="connsiteY22" fmla="*/ 32657 h 2253342"/>
                    <a:gd name="connsiteX23" fmla="*/ 503592 w 1489536"/>
                    <a:gd name="connsiteY23" fmla="*/ 0 h 2253342"/>
                    <a:gd name="connsiteX24" fmla="*/ 351192 w 1489536"/>
                    <a:gd name="connsiteY24" fmla="*/ 21771 h 2253342"/>
                    <a:gd name="connsiteX25" fmla="*/ 329420 w 1489536"/>
                    <a:gd name="connsiteY25" fmla="*/ 43542 h 2253342"/>
                    <a:gd name="connsiteX26" fmla="*/ 296763 w 1489536"/>
                    <a:gd name="connsiteY26" fmla="*/ 97971 h 2253342"/>
                    <a:gd name="connsiteX27" fmla="*/ 285877 w 1489536"/>
                    <a:gd name="connsiteY27" fmla="*/ 130628 h 2253342"/>
                    <a:gd name="connsiteX28" fmla="*/ 264106 w 1489536"/>
                    <a:gd name="connsiteY28" fmla="*/ 163285 h 2253342"/>
                    <a:gd name="connsiteX29" fmla="*/ 253220 w 1489536"/>
                    <a:gd name="connsiteY29" fmla="*/ 217714 h 2253342"/>
                    <a:gd name="connsiteX30" fmla="*/ 242335 w 1489536"/>
                    <a:gd name="connsiteY30" fmla="*/ 250371 h 2253342"/>
                    <a:gd name="connsiteX31" fmla="*/ 231449 w 1489536"/>
                    <a:gd name="connsiteY31" fmla="*/ 293914 h 2253342"/>
                    <a:gd name="connsiteX32" fmla="*/ 198792 w 1489536"/>
                    <a:gd name="connsiteY32" fmla="*/ 348342 h 2253342"/>
                    <a:gd name="connsiteX33" fmla="*/ 198792 w 1489536"/>
                    <a:gd name="connsiteY33" fmla="*/ 348342 h 2253342"/>
                    <a:gd name="connsiteX34" fmla="*/ 111706 w 1489536"/>
                    <a:gd name="connsiteY34" fmla="*/ 457200 h 2253342"/>
                    <a:gd name="connsiteX35" fmla="*/ 100820 w 1489536"/>
                    <a:gd name="connsiteY35" fmla="*/ 489857 h 2253342"/>
                    <a:gd name="connsiteX36" fmla="*/ 68163 w 1489536"/>
                    <a:gd name="connsiteY36" fmla="*/ 511628 h 2253342"/>
                    <a:gd name="connsiteX37" fmla="*/ 46392 w 1489536"/>
                    <a:gd name="connsiteY37" fmla="*/ 533400 h 2253342"/>
                    <a:gd name="connsiteX38" fmla="*/ 32438 w 1489536"/>
                    <a:gd name="connsiteY38" fmla="*/ 700523 h 2253342"/>
                    <a:gd name="connsiteX39" fmla="*/ 13131 w 1489536"/>
                    <a:gd name="connsiteY39" fmla="*/ 803154 h 2253342"/>
                    <a:gd name="connsiteX40" fmla="*/ 1532 w 1489536"/>
                    <a:gd name="connsiteY40" fmla="*/ 877906 h 2253342"/>
                    <a:gd name="connsiteX41" fmla="*/ 12417 w 1489536"/>
                    <a:gd name="connsiteY41" fmla="*/ 1023257 h 2253342"/>
                    <a:gd name="connsiteX42" fmla="*/ 5107 w 1489536"/>
                    <a:gd name="connsiteY42" fmla="*/ 1141777 h 2253342"/>
                    <a:gd name="connsiteX43" fmla="*/ 2849 w 1489536"/>
                    <a:gd name="connsiteY43" fmla="*/ 1251857 h 2253342"/>
                    <a:gd name="connsiteX44" fmla="*/ 46392 w 1489536"/>
                    <a:gd name="connsiteY44" fmla="*/ 1306285 h 2253342"/>
                    <a:gd name="connsiteX45" fmla="*/ 57277 w 1489536"/>
                    <a:gd name="connsiteY45" fmla="*/ 1338942 h 2253342"/>
                    <a:gd name="connsiteX46" fmla="*/ 35506 w 1489536"/>
                    <a:gd name="connsiteY46" fmla="*/ 1534885 h 2253342"/>
                    <a:gd name="connsiteX47" fmla="*/ 24620 w 1489536"/>
                    <a:gd name="connsiteY47" fmla="*/ 1567542 h 2253342"/>
                    <a:gd name="connsiteX48" fmla="*/ 35506 w 1489536"/>
                    <a:gd name="connsiteY48" fmla="*/ 1709057 h 2253342"/>
                    <a:gd name="connsiteX49" fmla="*/ 57277 w 1489536"/>
                    <a:gd name="connsiteY49" fmla="*/ 1741714 h 2253342"/>
                    <a:gd name="connsiteX50" fmla="*/ 100820 w 1489536"/>
                    <a:gd name="connsiteY50" fmla="*/ 1785257 h 2253342"/>
                    <a:gd name="connsiteX51" fmla="*/ 122592 w 1489536"/>
                    <a:gd name="connsiteY51" fmla="*/ 1807028 h 2253342"/>
                    <a:gd name="connsiteX52" fmla="*/ 144363 w 1489536"/>
                    <a:gd name="connsiteY52" fmla="*/ 1828800 h 2253342"/>
                    <a:gd name="connsiteX53" fmla="*/ 177020 w 1489536"/>
                    <a:gd name="connsiteY53" fmla="*/ 1850571 h 2253342"/>
                    <a:gd name="connsiteX54" fmla="*/ 220563 w 1489536"/>
                    <a:gd name="connsiteY54" fmla="*/ 1905000 h 2253342"/>
                    <a:gd name="connsiteX55" fmla="*/ 242335 w 1489536"/>
                    <a:gd name="connsiteY55" fmla="*/ 1937657 h 2253342"/>
                    <a:gd name="connsiteX56" fmla="*/ 318535 w 1489536"/>
                    <a:gd name="connsiteY56" fmla="*/ 2002971 h 2253342"/>
                    <a:gd name="connsiteX57" fmla="*/ 405620 w 1489536"/>
                    <a:gd name="connsiteY57" fmla="*/ 2079171 h 2253342"/>
                    <a:gd name="connsiteX58" fmla="*/ 427392 w 1489536"/>
                    <a:gd name="connsiteY58" fmla="*/ 2100942 h 2253342"/>
                    <a:gd name="connsiteX59" fmla="*/ 492706 w 1489536"/>
                    <a:gd name="connsiteY59" fmla="*/ 2122714 h 2253342"/>
                    <a:gd name="connsiteX60" fmla="*/ 525363 w 1489536"/>
                    <a:gd name="connsiteY60" fmla="*/ 2133600 h 2253342"/>
                    <a:gd name="connsiteX61" fmla="*/ 601563 w 1489536"/>
                    <a:gd name="connsiteY61" fmla="*/ 2177142 h 2253342"/>
                    <a:gd name="connsiteX62" fmla="*/ 699535 w 1489536"/>
                    <a:gd name="connsiteY62" fmla="*/ 2198914 h 2253342"/>
                    <a:gd name="connsiteX63" fmla="*/ 786620 w 1489536"/>
                    <a:gd name="connsiteY63" fmla="*/ 2220685 h 2253342"/>
                    <a:gd name="connsiteX64" fmla="*/ 851935 w 1489536"/>
                    <a:gd name="connsiteY64" fmla="*/ 2242457 h 2253342"/>
                    <a:gd name="connsiteX65" fmla="*/ 884592 w 1489536"/>
                    <a:gd name="connsiteY65" fmla="*/ 2253342 h 2253342"/>
                    <a:gd name="connsiteX66" fmla="*/ 1026106 w 1489536"/>
                    <a:gd name="connsiteY66" fmla="*/ 2242457 h 2253342"/>
                    <a:gd name="connsiteX67" fmla="*/ 1091420 w 1489536"/>
                    <a:gd name="connsiteY67" fmla="*/ 2177142 h 2253342"/>
                    <a:gd name="connsiteX68" fmla="*/ 1145849 w 1489536"/>
                    <a:gd name="connsiteY68" fmla="*/ 2122714 h 2253342"/>
                    <a:gd name="connsiteX69" fmla="*/ 1171938 w 1489536"/>
                    <a:gd name="connsiteY69" fmla="*/ 1991460 h 2253342"/>
                    <a:gd name="connsiteX70" fmla="*/ 1252955 w 1489536"/>
                    <a:gd name="connsiteY70" fmla="*/ 1860832 h 2253342"/>
                    <a:gd name="connsiteX71" fmla="*/ 1326655 w 1489536"/>
                    <a:gd name="connsiteY71" fmla="*/ 1713208 h 2253342"/>
                    <a:gd name="connsiteX72" fmla="*/ 1341859 w 1489536"/>
                    <a:gd name="connsiteY72" fmla="*/ 1445924 h 2253342"/>
                    <a:gd name="connsiteX73" fmla="*/ 1386379 w 1489536"/>
                    <a:gd name="connsiteY73" fmla="*/ 1325601 h 2253342"/>
                    <a:gd name="connsiteX0" fmla="*/ 1457034 w 1489536"/>
                    <a:gd name="connsiteY0" fmla="*/ 1219825 h 2253342"/>
                    <a:gd name="connsiteX1" fmla="*/ 1487374 w 1489536"/>
                    <a:gd name="connsiteY1" fmla="*/ 999524 h 2253342"/>
                    <a:gd name="connsiteX2" fmla="*/ 1483306 w 1489536"/>
                    <a:gd name="connsiteY2" fmla="*/ 783771 h 2253342"/>
                    <a:gd name="connsiteX3" fmla="*/ 1461535 w 1489536"/>
                    <a:gd name="connsiteY3" fmla="*/ 751114 h 2253342"/>
                    <a:gd name="connsiteX4" fmla="*/ 1451394 w 1489536"/>
                    <a:gd name="connsiteY4" fmla="*/ 696685 h 2253342"/>
                    <a:gd name="connsiteX5" fmla="*/ 1440757 w 1489536"/>
                    <a:gd name="connsiteY5" fmla="*/ 653142 h 2253342"/>
                    <a:gd name="connsiteX6" fmla="*/ 1424305 w 1489536"/>
                    <a:gd name="connsiteY6" fmla="*/ 620485 h 2253342"/>
                    <a:gd name="connsiteX7" fmla="*/ 1341792 w 1489536"/>
                    <a:gd name="connsiteY7" fmla="*/ 544285 h 2253342"/>
                    <a:gd name="connsiteX8" fmla="*/ 1320020 w 1489536"/>
                    <a:gd name="connsiteY8" fmla="*/ 478971 h 2253342"/>
                    <a:gd name="connsiteX9" fmla="*/ 1309135 w 1489536"/>
                    <a:gd name="connsiteY9" fmla="*/ 446314 h 2253342"/>
                    <a:gd name="connsiteX10" fmla="*/ 1254706 w 1489536"/>
                    <a:gd name="connsiteY10" fmla="*/ 391885 h 2253342"/>
                    <a:gd name="connsiteX11" fmla="*/ 1200277 w 1489536"/>
                    <a:gd name="connsiteY11" fmla="*/ 337457 h 2253342"/>
                    <a:gd name="connsiteX12" fmla="*/ 1178506 w 1489536"/>
                    <a:gd name="connsiteY12" fmla="*/ 315685 h 2253342"/>
                    <a:gd name="connsiteX13" fmla="*/ 1113192 w 1489536"/>
                    <a:gd name="connsiteY13" fmla="*/ 293914 h 2253342"/>
                    <a:gd name="connsiteX14" fmla="*/ 1080535 w 1489536"/>
                    <a:gd name="connsiteY14" fmla="*/ 283028 h 2253342"/>
                    <a:gd name="connsiteX15" fmla="*/ 1004335 w 1489536"/>
                    <a:gd name="connsiteY15" fmla="*/ 261257 h 2253342"/>
                    <a:gd name="connsiteX16" fmla="*/ 949906 w 1489536"/>
                    <a:gd name="connsiteY16" fmla="*/ 217714 h 2253342"/>
                    <a:gd name="connsiteX17" fmla="*/ 895477 w 1489536"/>
                    <a:gd name="connsiteY17" fmla="*/ 174171 h 2253342"/>
                    <a:gd name="connsiteX18" fmla="*/ 862820 w 1489536"/>
                    <a:gd name="connsiteY18" fmla="*/ 163285 h 2253342"/>
                    <a:gd name="connsiteX19" fmla="*/ 830163 w 1489536"/>
                    <a:gd name="connsiteY19" fmla="*/ 141514 h 2253342"/>
                    <a:gd name="connsiteX20" fmla="*/ 797506 w 1489536"/>
                    <a:gd name="connsiteY20" fmla="*/ 130628 h 2253342"/>
                    <a:gd name="connsiteX21" fmla="*/ 699535 w 1489536"/>
                    <a:gd name="connsiteY21" fmla="*/ 76200 h 2253342"/>
                    <a:gd name="connsiteX22" fmla="*/ 645106 w 1489536"/>
                    <a:gd name="connsiteY22" fmla="*/ 32657 h 2253342"/>
                    <a:gd name="connsiteX23" fmla="*/ 503592 w 1489536"/>
                    <a:gd name="connsiteY23" fmla="*/ 0 h 2253342"/>
                    <a:gd name="connsiteX24" fmla="*/ 351192 w 1489536"/>
                    <a:gd name="connsiteY24" fmla="*/ 21771 h 2253342"/>
                    <a:gd name="connsiteX25" fmla="*/ 329420 w 1489536"/>
                    <a:gd name="connsiteY25" fmla="*/ 43542 h 2253342"/>
                    <a:gd name="connsiteX26" fmla="*/ 296763 w 1489536"/>
                    <a:gd name="connsiteY26" fmla="*/ 97971 h 2253342"/>
                    <a:gd name="connsiteX27" fmla="*/ 285877 w 1489536"/>
                    <a:gd name="connsiteY27" fmla="*/ 130628 h 2253342"/>
                    <a:gd name="connsiteX28" fmla="*/ 264106 w 1489536"/>
                    <a:gd name="connsiteY28" fmla="*/ 163285 h 2253342"/>
                    <a:gd name="connsiteX29" fmla="*/ 253220 w 1489536"/>
                    <a:gd name="connsiteY29" fmla="*/ 217714 h 2253342"/>
                    <a:gd name="connsiteX30" fmla="*/ 242335 w 1489536"/>
                    <a:gd name="connsiteY30" fmla="*/ 250371 h 2253342"/>
                    <a:gd name="connsiteX31" fmla="*/ 231449 w 1489536"/>
                    <a:gd name="connsiteY31" fmla="*/ 293914 h 2253342"/>
                    <a:gd name="connsiteX32" fmla="*/ 198792 w 1489536"/>
                    <a:gd name="connsiteY32" fmla="*/ 348342 h 2253342"/>
                    <a:gd name="connsiteX33" fmla="*/ 198792 w 1489536"/>
                    <a:gd name="connsiteY33" fmla="*/ 348342 h 2253342"/>
                    <a:gd name="connsiteX34" fmla="*/ 111706 w 1489536"/>
                    <a:gd name="connsiteY34" fmla="*/ 457200 h 2253342"/>
                    <a:gd name="connsiteX35" fmla="*/ 100820 w 1489536"/>
                    <a:gd name="connsiteY35" fmla="*/ 489857 h 2253342"/>
                    <a:gd name="connsiteX36" fmla="*/ 68163 w 1489536"/>
                    <a:gd name="connsiteY36" fmla="*/ 511628 h 2253342"/>
                    <a:gd name="connsiteX37" fmla="*/ 46392 w 1489536"/>
                    <a:gd name="connsiteY37" fmla="*/ 533400 h 2253342"/>
                    <a:gd name="connsiteX38" fmla="*/ 32438 w 1489536"/>
                    <a:gd name="connsiteY38" fmla="*/ 700523 h 2253342"/>
                    <a:gd name="connsiteX39" fmla="*/ 13131 w 1489536"/>
                    <a:gd name="connsiteY39" fmla="*/ 803154 h 2253342"/>
                    <a:gd name="connsiteX40" fmla="*/ 1532 w 1489536"/>
                    <a:gd name="connsiteY40" fmla="*/ 877906 h 2253342"/>
                    <a:gd name="connsiteX41" fmla="*/ 12417 w 1489536"/>
                    <a:gd name="connsiteY41" fmla="*/ 1023257 h 2253342"/>
                    <a:gd name="connsiteX42" fmla="*/ 5107 w 1489536"/>
                    <a:gd name="connsiteY42" fmla="*/ 1141777 h 2253342"/>
                    <a:gd name="connsiteX43" fmla="*/ 2849 w 1489536"/>
                    <a:gd name="connsiteY43" fmla="*/ 1251857 h 2253342"/>
                    <a:gd name="connsiteX44" fmla="*/ 46392 w 1489536"/>
                    <a:gd name="connsiteY44" fmla="*/ 1306285 h 2253342"/>
                    <a:gd name="connsiteX45" fmla="*/ 57277 w 1489536"/>
                    <a:gd name="connsiteY45" fmla="*/ 1338942 h 2253342"/>
                    <a:gd name="connsiteX46" fmla="*/ 35506 w 1489536"/>
                    <a:gd name="connsiteY46" fmla="*/ 1534885 h 2253342"/>
                    <a:gd name="connsiteX47" fmla="*/ 24620 w 1489536"/>
                    <a:gd name="connsiteY47" fmla="*/ 1567542 h 2253342"/>
                    <a:gd name="connsiteX48" fmla="*/ 35506 w 1489536"/>
                    <a:gd name="connsiteY48" fmla="*/ 1709057 h 2253342"/>
                    <a:gd name="connsiteX49" fmla="*/ 57277 w 1489536"/>
                    <a:gd name="connsiteY49" fmla="*/ 1741714 h 2253342"/>
                    <a:gd name="connsiteX50" fmla="*/ 100820 w 1489536"/>
                    <a:gd name="connsiteY50" fmla="*/ 1785257 h 2253342"/>
                    <a:gd name="connsiteX51" fmla="*/ 122592 w 1489536"/>
                    <a:gd name="connsiteY51" fmla="*/ 1807028 h 2253342"/>
                    <a:gd name="connsiteX52" fmla="*/ 144363 w 1489536"/>
                    <a:gd name="connsiteY52" fmla="*/ 1828800 h 2253342"/>
                    <a:gd name="connsiteX53" fmla="*/ 177020 w 1489536"/>
                    <a:gd name="connsiteY53" fmla="*/ 1850571 h 2253342"/>
                    <a:gd name="connsiteX54" fmla="*/ 220563 w 1489536"/>
                    <a:gd name="connsiteY54" fmla="*/ 1905000 h 2253342"/>
                    <a:gd name="connsiteX55" fmla="*/ 242335 w 1489536"/>
                    <a:gd name="connsiteY55" fmla="*/ 1937657 h 2253342"/>
                    <a:gd name="connsiteX56" fmla="*/ 318535 w 1489536"/>
                    <a:gd name="connsiteY56" fmla="*/ 2002971 h 2253342"/>
                    <a:gd name="connsiteX57" fmla="*/ 405620 w 1489536"/>
                    <a:gd name="connsiteY57" fmla="*/ 2079171 h 2253342"/>
                    <a:gd name="connsiteX58" fmla="*/ 427392 w 1489536"/>
                    <a:gd name="connsiteY58" fmla="*/ 2100942 h 2253342"/>
                    <a:gd name="connsiteX59" fmla="*/ 492706 w 1489536"/>
                    <a:gd name="connsiteY59" fmla="*/ 2122714 h 2253342"/>
                    <a:gd name="connsiteX60" fmla="*/ 525363 w 1489536"/>
                    <a:gd name="connsiteY60" fmla="*/ 2133600 h 2253342"/>
                    <a:gd name="connsiteX61" fmla="*/ 601563 w 1489536"/>
                    <a:gd name="connsiteY61" fmla="*/ 2177142 h 2253342"/>
                    <a:gd name="connsiteX62" fmla="*/ 699535 w 1489536"/>
                    <a:gd name="connsiteY62" fmla="*/ 2198914 h 2253342"/>
                    <a:gd name="connsiteX63" fmla="*/ 786620 w 1489536"/>
                    <a:gd name="connsiteY63" fmla="*/ 2220685 h 2253342"/>
                    <a:gd name="connsiteX64" fmla="*/ 851935 w 1489536"/>
                    <a:gd name="connsiteY64" fmla="*/ 2242457 h 2253342"/>
                    <a:gd name="connsiteX65" fmla="*/ 884592 w 1489536"/>
                    <a:gd name="connsiteY65" fmla="*/ 2253342 h 2253342"/>
                    <a:gd name="connsiteX66" fmla="*/ 1026106 w 1489536"/>
                    <a:gd name="connsiteY66" fmla="*/ 2242457 h 2253342"/>
                    <a:gd name="connsiteX67" fmla="*/ 1130395 w 1489536"/>
                    <a:gd name="connsiteY67" fmla="*/ 2221310 h 2253342"/>
                    <a:gd name="connsiteX68" fmla="*/ 1145849 w 1489536"/>
                    <a:gd name="connsiteY68" fmla="*/ 2122714 h 2253342"/>
                    <a:gd name="connsiteX69" fmla="*/ 1171938 w 1489536"/>
                    <a:gd name="connsiteY69" fmla="*/ 1991460 h 2253342"/>
                    <a:gd name="connsiteX70" fmla="*/ 1252955 w 1489536"/>
                    <a:gd name="connsiteY70" fmla="*/ 1860832 h 2253342"/>
                    <a:gd name="connsiteX71" fmla="*/ 1326655 w 1489536"/>
                    <a:gd name="connsiteY71" fmla="*/ 1713208 h 2253342"/>
                    <a:gd name="connsiteX72" fmla="*/ 1341859 w 1489536"/>
                    <a:gd name="connsiteY72" fmla="*/ 1445924 h 2253342"/>
                    <a:gd name="connsiteX73" fmla="*/ 1386379 w 1489536"/>
                    <a:gd name="connsiteY73" fmla="*/ 1325601 h 225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1489536" h="2253342">
                      <a:moveTo>
                        <a:pt x="1457034" y="1219825"/>
                      </a:moveTo>
                      <a:cubicBezTo>
                        <a:pt x="1455235" y="1157059"/>
                        <a:pt x="1499699" y="1066065"/>
                        <a:pt x="1487374" y="999524"/>
                      </a:cubicBezTo>
                      <a:cubicBezTo>
                        <a:pt x="1487364" y="999510"/>
                        <a:pt x="1487612" y="825173"/>
                        <a:pt x="1483306" y="783771"/>
                      </a:cubicBezTo>
                      <a:cubicBezTo>
                        <a:pt x="1479000" y="742369"/>
                        <a:pt x="1466854" y="765628"/>
                        <a:pt x="1461535" y="751114"/>
                      </a:cubicBezTo>
                      <a:cubicBezTo>
                        <a:pt x="1456216" y="736600"/>
                        <a:pt x="1454857" y="713014"/>
                        <a:pt x="1451394" y="696685"/>
                      </a:cubicBezTo>
                      <a:cubicBezTo>
                        <a:pt x="1447931" y="680356"/>
                        <a:pt x="1445272" y="665842"/>
                        <a:pt x="1440757" y="653142"/>
                      </a:cubicBezTo>
                      <a:cubicBezTo>
                        <a:pt x="1436242" y="640442"/>
                        <a:pt x="1440799" y="638628"/>
                        <a:pt x="1424305" y="620485"/>
                      </a:cubicBezTo>
                      <a:cubicBezTo>
                        <a:pt x="1407811" y="602342"/>
                        <a:pt x="1359173" y="567871"/>
                        <a:pt x="1341792" y="544285"/>
                      </a:cubicBezTo>
                      <a:cubicBezTo>
                        <a:pt x="1324411" y="520699"/>
                        <a:pt x="1327277" y="500742"/>
                        <a:pt x="1320020" y="478971"/>
                      </a:cubicBezTo>
                      <a:cubicBezTo>
                        <a:pt x="1316391" y="468085"/>
                        <a:pt x="1317249" y="454428"/>
                        <a:pt x="1309135" y="446314"/>
                      </a:cubicBezTo>
                      <a:lnTo>
                        <a:pt x="1254706" y="391885"/>
                      </a:lnTo>
                      <a:lnTo>
                        <a:pt x="1200277" y="337457"/>
                      </a:lnTo>
                      <a:cubicBezTo>
                        <a:pt x="1193020" y="330200"/>
                        <a:pt x="1188243" y="318930"/>
                        <a:pt x="1178506" y="315685"/>
                      </a:cubicBezTo>
                      <a:lnTo>
                        <a:pt x="1113192" y="293914"/>
                      </a:lnTo>
                      <a:cubicBezTo>
                        <a:pt x="1102306" y="290285"/>
                        <a:pt x="1091667" y="285811"/>
                        <a:pt x="1080535" y="283028"/>
                      </a:cubicBezTo>
                      <a:cubicBezTo>
                        <a:pt x="1025860" y="269359"/>
                        <a:pt x="1051185" y="276873"/>
                        <a:pt x="1004335" y="261257"/>
                      </a:cubicBezTo>
                      <a:cubicBezTo>
                        <a:pt x="951762" y="208684"/>
                        <a:pt x="1018573" y="272648"/>
                        <a:pt x="949906" y="217714"/>
                      </a:cubicBezTo>
                      <a:cubicBezTo>
                        <a:pt x="916151" y="190710"/>
                        <a:pt x="940158" y="196511"/>
                        <a:pt x="895477" y="174171"/>
                      </a:cubicBezTo>
                      <a:cubicBezTo>
                        <a:pt x="885214" y="169039"/>
                        <a:pt x="873083" y="168417"/>
                        <a:pt x="862820" y="163285"/>
                      </a:cubicBezTo>
                      <a:cubicBezTo>
                        <a:pt x="851118" y="157434"/>
                        <a:pt x="841865" y="147365"/>
                        <a:pt x="830163" y="141514"/>
                      </a:cubicBezTo>
                      <a:cubicBezTo>
                        <a:pt x="819900" y="136382"/>
                        <a:pt x="807537" y="136201"/>
                        <a:pt x="797506" y="130628"/>
                      </a:cubicBezTo>
                      <a:cubicBezTo>
                        <a:pt x="685219" y="68246"/>
                        <a:pt x="773427" y="100829"/>
                        <a:pt x="699535" y="76200"/>
                      </a:cubicBezTo>
                      <a:cubicBezTo>
                        <a:pt x="681439" y="58104"/>
                        <a:pt x="669825" y="43643"/>
                        <a:pt x="645106" y="32657"/>
                      </a:cubicBezTo>
                      <a:cubicBezTo>
                        <a:pt x="588478" y="7489"/>
                        <a:pt x="565585" y="8856"/>
                        <a:pt x="503592" y="0"/>
                      </a:cubicBezTo>
                      <a:cubicBezTo>
                        <a:pt x="501727" y="170"/>
                        <a:pt x="384851" y="1576"/>
                        <a:pt x="351192" y="21771"/>
                      </a:cubicBezTo>
                      <a:cubicBezTo>
                        <a:pt x="342391" y="27051"/>
                        <a:pt x="336677" y="36285"/>
                        <a:pt x="329420" y="43542"/>
                      </a:cubicBezTo>
                      <a:cubicBezTo>
                        <a:pt x="298587" y="136049"/>
                        <a:pt x="341588" y="23265"/>
                        <a:pt x="296763" y="97971"/>
                      </a:cubicBezTo>
                      <a:cubicBezTo>
                        <a:pt x="290859" y="107810"/>
                        <a:pt x="291009" y="120365"/>
                        <a:pt x="285877" y="130628"/>
                      </a:cubicBezTo>
                      <a:cubicBezTo>
                        <a:pt x="280026" y="142330"/>
                        <a:pt x="271363" y="152399"/>
                        <a:pt x="264106" y="163285"/>
                      </a:cubicBezTo>
                      <a:cubicBezTo>
                        <a:pt x="260477" y="181428"/>
                        <a:pt x="257707" y="199764"/>
                        <a:pt x="253220" y="217714"/>
                      </a:cubicBezTo>
                      <a:cubicBezTo>
                        <a:pt x="250437" y="228846"/>
                        <a:pt x="245487" y="239338"/>
                        <a:pt x="242335" y="250371"/>
                      </a:cubicBezTo>
                      <a:cubicBezTo>
                        <a:pt x="238225" y="264756"/>
                        <a:pt x="234695" y="279309"/>
                        <a:pt x="231449" y="293914"/>
                      </a:cubicBezTo>
                      <a:cubicBezTo>
                        <a:pt x="217858" y="355073"/>
                        <a:pt x="204235" y="339271"/>
                        <a:pt x="198792" y="348342"/>
                      </a:cubicBezTo>
                      <a:lnTo>
                        <a:pt x="198792" y="348342"/>
                      </a:lnTo>
                      <a:cubicBezTo>
                        <a:pt x="186825" y="362303"/>
                        <a:pt x="127840" y="424931"/>
                        <a:pt x="111706" y="457200"/>
                      </a:cubicBezTo>
                      <a:cubicBezTo>
                        <a:pt x="106574" y="467463"/>
                        <a:pt x="107988" y="480897"/>
                        <a:pt x="100820" y="489857"/>
                      </a:cubicBezTo>
                      <a:cubicBezTo>
                        <a:pt x="92647" y="500073"/>
                        <a:pt x="78379" y="503455"/>
                        <a:pt x="68163" y="511628"/>
                      </a:cubicBezTo>
                      <a:cubicBezTo>
                        <a:pt x="60149" y="518039"/>
                        <a:pt x="52346" y="501918"/>
                        <a:pt x="46392" y="533400"/>
                      </a:cubicBezTo>
                      <a:cubicBezTo>
                        <a:pt x="40438" y="564882"/>
                        <a:pt x="37981" y="655564"/>
                        <a:pt x="32438" y="700523"/>
                      </a:cubicBezTo>
                      <a:cubicBezTo>
                        <a:pt x="26895" y="745482"/>
                        <a:pt x="15498" y="771136"/>
                        <a:pt x="13131" y="803154"/>
                      </a:cubicBezTo>
                      <a:cubicBezTo>
                        <a:pt x="10764" y="835172"/>
                        <a:pt x="4435" y="841222"/>
                        <a:pt x="1532" y="877906"/>
                      </a:cubicBezTo>
                      <a:cubicBezTo>
                        <a:pt x="-1371" y="914590"/>
                        <a:pt x="11821" y="979279"/>
                        <a:pt x="12417" y="1023257"/>
                      </a:cubicBezTo>
                      <a:cubicBezTo>
                        <a:pt x="13013" y="1067235"/>
                        <a:pt x="6702" y="1103677"/>
                        <a:pt x="5107" y="1141777"/>
                      </a:cubicBezTo>
                      <a:cubicBezTo>
                        <a:pt x="3512" y="1179877"/>
                        <a:pt x="-4032" y="1224439"/>
                        <a:pt x="2849" y="1251857"/>
                      </a:cubicBezTo>
                      <a:cubicBezTo>
                        <a:pt x="9730" y="1279275"/>
                        <a:pt x="-6173" y="1253722"/>
                        <a:pt x="46392" y="1306285"/>
                      </a:cubicBezTo>
                      <a:cubicBezTo>
                        <a:pt x="50020" y="1317171"/>
                        <a:pt x="57277" y="1327468"/>
                        <a:pt x="57277" y="1338942"/>
                      </a:cubicBezTo>
                      <a:cubicBezTo>
                        <a:pt x="57277" y="1398130"/>
                        <a:pt x="50859" y="1473475"/>
                        <a:pt x="35506" y="1534885"/>
                      </a:cubicBezTo>
                      <a:cubicBezTo>
                        <a:pt x="32723" y="1546017"/>
                        <a:pt x="28249" y="1556656"/>
                        <a:pt x="24620" y="1567542"/>
                      </a:cubicBezTo>
                      <a:cubicBezTo>
                        <a:pt x="28249" y="1614714"/>
                        <a:pt x="26787" y="1662556"/>
                        <a:pt x="35506" y="1709057"/>
                      </a:cubicBezTo>
                      <a:cubicBezTo>
                        <a:pt x="37917" y="1721916"/>
                        <a:pt x="48763" y="1731781"/>
                        <a:pt x="57277" y="1741714"/>
                      </a:cubicBezTo>
                      <a:cubicBezTo>
                        <a:pt x="70635" y="1757299"/>
                        <a:pt x="86306" y="1770743"/>
                        <a:pt x="100820" y="1785257"/>
                      </a:cubicBezTo>
                      <a:lnTo>
                        <a:pt x="122592" y="1807028"/>
                      </a:lnTo>
                      <a:cubicBezTo>
                        <a:pt x="129849" y="1814285"/>
                        <a:pt x="135823" y="1823107"/>
                        <a:pt x="144363" y="1828800"/>
                      </a:cubicBezTo>
                      <a:lnTo>
                        <a:pt x="177020" y="1850571"/>
                      </a:lnTo>
                      <a:cubicBezTo>
                        <a:pt x="244032" y="1951086"/>
                        <a:pt x="158518" y="1827443"/>
                        <a:pt x="220563" y="1905000"/>
                      </a:cubicBezTo>
                      <a:cubicBezTo>
                        <a:pt x="228736" y="1915216"/>
                        <a:pt x="233084" y="1928406"/>
                        <a:pt x="242335" y="1937657"/>
                      </a:cubicBezTo>
                      <a:cubicBezTo>
                        <a:pt x="291577" y="1986898"/>
                        <a:pt x="266516" y="1924942"/>
                        <a:pt x="318535" y="2002971"/>
                      </a:cubicBezTo>
                      <a:cubicBezTo>
                        <a:pt x="380212" y="2095489"/>
                        <a:pt x="278635" y="1952192"/>
                        <a:pt x="405620" y="2079171"/>
                      </a:cubicBezTo>
                      <a:cubicBezTo>
                        <a:pt x="412877" y="2086428"/>
                        <a:pt x="418212" y="2096352"/>
                        <a:pt x="427392" y="2100942"/>
                      </a:cubicBezTo>
                      <a:cubicBezTo>
                        <a:pt x="447918" y="2111205"/>
                        <a:pt x="470935" y="2115457"/>
                        <a:pt x="492706" y="2122714"/>
                      </a:cubicBezTo>
                      <a:cubicBezTo>
                        <a:pt x="503592" y="2126343"/>
                        <a:pt x="515816" y="2127235"/>
                        <a:pt x="525363" y="2133600"/>
                      </a:cubicBezTo>
                      <a:cubicBezTo>
                        <a:pt x="558162" y="2155465"/>
                        <a:pt x="562890" y="2160568"/>
                        <a:pt x="601563" y="2177142"/>
                      </a:cubicBezTo>
                      <a:cubicBezTo>
                        <a:pt x="640194" y="2193698"/>
                        <a:pt x="651688" y="2188661"/>
                        <a:pt x="699535" y="2198914"/>
                      </a:cubicBezTo>
                      <a:cubicBezTo>
                        <a:pt x="728793" y="2205183"/>
                        <a:pt x="758234" y="2211223"/>
                        <a:pt x="786620" y="2220685"/>
                      </a:cubicBezTo>
                      <a:lnTo>
                        <a:pt x="851935" y="2242457"/>
                      </a:lnTo>
                      <a:lnTo>
                        <a:pt x="884592" y="2253342"/>
                      </a:lnTo>
                      <a:cubicBezTo>
                        <a:pt x="931763" y="2249714"/>
                        <a:pt x="980718" y="2255806"/>
                        <a:pt x="1026106" y="2242457"/>
                      </a:cubicBezTo>
                      <a:cubicBezTo>
                        <a:pt x="1026111" y="2242456"/>
                        <a:pt x="1119508" y="2232197"/>
                        <a:pt x="1130395" y="2221310"/>
                      </a:cubicBezTo>
                      <a:lnTo>
                        <a:pt x="1145849" y="2122714"/>
                      </a:lnTo>
                      <a:cubicBezTo>
                        <a:pt x="1159269" y="2091767"/>
                        <a:pt x="1154087" y="2035107"/>
                        <a:pt x="1171938" y="1991460"/>
                      </a:cubicBezTo>
                      <a:cubicBezTo>
                        <a:pt x="1189789" y="1947813"/>
                        <a:pt x="1227169" y="1907207"/>
                        <a:pt x="1252955" y="1860832"/>
                      </a:cubicBezTo>
                      <a:cubicBezTo>
                        <a:pt x="1278741" y="1814457"/>
                        <a:pt x="1311838" y="1788494"/>
                        <a:pt x="1326655" y="1713208"/>
                      </a:cubicBezTo>
                      <a:cubicBezTo>
                        <a:pt x="1331806" y="1670632"/>
                        <a:pt x="1331905" y="1504390"/>
                        <a:pt x="1341859" y="1445924"/>
                      </a:cubicBezTo>
                      <a:cubicBezTo>
                        <a:pt x="1351813" y="1387458"/>
                        <a:pt x="1381744" y="1369072"/>
                        <a:pt x="1386379" y="1325601"/>
                      </a:cubicBezTo>
                    </a:path>
                  </a:pathLst>
                </a:custGeom>
                <a:solidFill>
                  <a:srgbClr val="CC9900"/>
                </a:solidFill>
                <a:ln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/>
                </a:p>
              </p:txBody>
            </p:sp>
            <p:cxnSp>
              <p:nvCxnSpPr>
                <p:cNvPr id="183" name="Ευθεία γραμμή σύνδεσης 182"/>
                <p:cNvCxnSpPr/>
                <p:nvPr/>
              </p:nvCxnSpPr>
              <p:spPr>
                <a:xfrm>
                  <a:off x="522885" y="1253976"/>
                  <a:ext cx="0" cy="316835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Ευθεία γραμμή σύνδεσης 183"/>
                <p:cNvCxnSpPr/>
                <p:nvPr/>
              </p:nvCxnSpPr>
              <p:spPr>
                <a:xfrm rot="5400000">
                  <a:off x="1938990" y="2694136"/>
                  <a:ext cx="0" cy="316835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TextBox 184"/>
                <p:cNvSpPr txBox="1"/>
                <p:nvPr/>
              </p:nvSpPr>
              <p:spPr>
                <a:xfrm>
                  <a:off x="3307142" y="420630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1" i="1" dirty="0" smtClean="0"/>
                    <a:t>x</a:t>
                  </a:r>
                  <a:endParaRPr lang="el-GR" sz="1800" b="1" i="1" dirty="0"/>
                </a:p>
              </p:txBody>
            </p:sp>
            <p:sp>
              <p:nvSpPr>
                <p:cNvPr id="186" name="TextBox 185"/>
                <p:cNvSpPr txBox="1"/>
                <p:nvPr/>
              </p:nvSpPr>
              <p:spPr>
                <a:xfrm>
                  <a:off x="260482" y="1110922"/>
                  <a:ext cx="2872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1" i="1" dirty="0" smtClean="0"/>
                    <a:t>y</a:t>
                  </a:r>
                  <a:endParaRPr lang="el-GR" sz="1800" b="1" i="1" dirty="0"/>
                </a:p>
              </p:txBody>
            </p:sp>
            <p:sp>
              <p:nvSpPr>
                <p:cNvPr id="193" name="Έλλειψη 192"/>
                <p:cNvSpPr/>
                <p:nvPr/>
              </p:nvSpPr>
              <p:spPr>
                <a:xfrm>
                  <a:off x="1466578" y="2621146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8" name="Ορθογώνιο 197"/>
                <p:cNvSpPr/>
                <p:nvPr/>
              </p:nvSpPr>
              <p:spPr>
                <a:xfrm>
                  <a:off x="2483768" y="3146732"/>
                  <a:ext cx="4074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 i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m</a:t>
                  </a:r>
                  <a:r>
                    <a:rPr lang="en-US" sz="1800" b="1" baseline="-25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</a:t>
                  </a:r>
                  <a:endParaRPr lang="el-GR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02" name="Έλλειψη 201"/>
                <p:cNvSpPr/>
                <p:nvPr/>
              </p:nvSpPr>
              <p:spPr>
                <a:xfrm>
                  <a:off x="2267744" y="3182236"/>
                  <a:ext cx="252000" cy="2520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24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60800" y="2435944"/>
                  <a:ext cx="32220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i="1" dirty="0" err="1"/>
                    <a:t>y</a:t>
                  </a:r>
                  <a:r>
                    <a:rPr lang="en-US" sz="2000" b="1" i="1" baseline="-25000" dirty="0" err="1"/>
                    <a:t>cm</a:t>
                  </a:r>
                  <a:endParaRPr lang="el-GR" sz="2000" b="1" i="1" dirty="0"/>
                </a:p>
              </p:txBody>
            </p:sp>
            <p:sp>
              <p:nvSpPr>
                <p:cNvPr id="225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454368" y="4216399"/>
                  <a:ext cx="33663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i="1" dirty="0" err="1" smtClean="0"/>
                    <a:t>x</a:t>
                  </a:r>
                  <a:r>
                    <a:rPr lang="en-US" sz="2000" b="1" i="1" baseline="-25000" dirty="0" err="1" smtClean="0"/>
                    <a:t>cm</a:t>
                  </a:r>
                  <a:endParaRPr lang="el-GR" sz="2000" b="1" i="1" dirty="0"/>
                </a:p>
              </p:txBody>
            </p:sp>
            <p:sp>
              <p:nvSpPr>
                <p:cNvPr id="227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517649" y="2650927"/>
                  <a:ext cx="1025297" cy="162393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9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530027" y="3350555"/>
                  <a:ext cx="1764000" cy="936000"/>
                </a:xfrm>
                <a:prstGeom prst="line">
                  <a:avLst/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92" name="TextBox 191"/>
              <p:cNvSpPr txBox="1"/>
              <p:nvPr/>
            </p:nvSpPr>
            <p:spPr>
              <a:xfrm>
                <a:off x="1321366" y="2365875"/>
                <a:ext cx="447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cm</a:t>
                </a:r>
                <a:endParaRPr lang="el-GR" sz="1600" b="1" dirty="0"/>
              </a:p>
            </p:txBody>
          </p:sp>
        </p:grpSp>
        <p:sp>
          <p:nvSpPr>
            <p:cNvPr id="223" name="Freeform 124"/>
            <p:cNvSpPr>
              <a:spLocks/>
            </p:cNvSpPr>
            <p:nvPr/>
          </p:nvSpPr>
          <p:spPr bwMode="auto">
            <a:xfrm>
              <a:off x="508586" y="2667604"/>
              <a:ext cx="1026000" cy="1620000"/>
            </a:xfrm>
            <a:custGeom>
              <a:avLst/>
              <a:gdLst>
                <a:gd name="T0" fmla="*/ 9 w 1344"/>
                <a:gd name="T1" fmla="*/ 150983 h 664"/>
                <a:gd name="T2" fmla="*/ 9 w 1344"/>
                <a:gd name="T3" fmla="*/ 0 h 664"/>
                <a:gd name="T4" fmla="*/ 0 w 1344"/>
                <a:gd name="T5" fmla="*/ 0 h 664"/>
                <a:gd name="T6" fmla="*/ 0 60000 65536"/>
                <a:gd name="T7" fmla="*/ 0 60000 65536"/>
                <a:gd name="T8" fmla="*/ 0 60000 65536"/>
                <a:gd name="T9" fmla="*/ 0 w 1344"/>
                <a:gd name="T10" fmla="*/ 0 h 664"/>
                <a:gd name="T11" fmla="*/ 1344 w 1344"/>
                <a:gd name="T12" fmla="*/ 664 h 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664">
                  <a:moveTo>
                    <a:pt x="1341" y="664"/>
                  </a:move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3" name="Freeform 124"/>
            <p:cNvSpPr>
              <a:spLocks/>
            </p:cNvSpPr>
            <p:nvPr/>
          </p:nvSpPr>
          <p:spPr bwMode="auto">
            <a:xfrm>
              <a:off x="395536" y="3336216"/>
              <a:ext cx="1980000" cy="936000"/>
            </a:xfrm>
            <a:custGeom>
              <a:avLst/>
              <a:gdLst>
                <a:gd name="T0" fmla="*/ 9 w 1344"/>
                <a:gd name="T1" fmla="*/ 150983 h 664"/>
                <a:gd name="T2" fmla="*/ 9 w 1344"/>
                <a:gd name="T3" fmla="*/ 0 h 664"/>
                <a:gd name="T4" fmla="*/ 0 w 1344"/>
                <a:gd name="T5" fmla="*/ 0 h 664"/>
                <a:gd name="T6" fmla="*/ 0 60000 65536"/>
                <a:gd name="T7" fmla="*/ 0 60000 65536"/>
                <a:gd name="T8" fmla="*/ 0 60000 65536"/>
                <a:gd name="T9" fmla="*/ 0 w 1344"/>
                <a:gd name="T10" fmla="*/ 0 h 664"/>
                <a:gd name="T11" fmla="*/ 1344 w 1344"/>
                <a:gd name="T12" fmla="*/ 664 h 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664">
                  <a:moveTo>
                    <a:pt x="1341" y="664"/>
                  </a:move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5" name="Text Box 7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Κέντρο  Μάζας</a:t>
            </a:r>
            <a:endParaRPr lang="el-GR" alt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 Box 79"/>
          <p:cNvSpPr txBox="1">
            <a:spLocks noChangeArrowheads="1"/>
          </p:cNvSpPr>
          <p:nvPr/>
        </p:nvSpPr>
        <p:spPr bwMode="auto">
          <a:xfrm>
            <a:off x="0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Υπολογισμός της θέσης του 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κέντρου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μάζας ενός στερεού σώματος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227110" y="42268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O</a:t>
            </a:r>
            <a:endParaRPr lang="el-GR" sz="18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873090" y="2740093"/>
                <a:ext cx="39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𝒄𝒎</m:t>
                          </m:r>
                        </m:sub>
                      </m:sSub>
                    </m:oMath>
                  </m:oMathPara>
                </a14:m>
                <a:endParaRPr lang="el-GR" sz="16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90" y="2740093"/>
                <a:ext cx="396000" cy="338554"/>
              </a:xfrm>
              <a:prstGeom prst="rect">
                <a:avLst/>
              </a:prstGeom>
              <a:blipFill>
                <a:blip r:embed="rId2"/>
                <a:stretch>
                  <a:fillRect r="-1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6803438" y="1268760"/>
                <a:ext cx="2268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𝒄𝒎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𝒄𝒎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l-GR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438" y="1268760"/>
                <a:ext cx="22680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r="-13978"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5" name="Ομάδα 254"/>
          <p:cNvGrpSpPr/>
          <p:nvPr/>
        </p:nvGrpSpPr>
        <p:grpSpPr>
          <a:xfrm>
            <a:off x="3131840" y="1268760"/>
            <a:ext cx="5956317" cy="1872208"/>
            <a:chOff x="3131840" y="1268760"/>
            <a:chExt cx="5956317" cy="1872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3131840" y="1789692"/>
                  <a:ext cx="5956317" cy="847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l-GR" sz="1800" b="1" i="0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𝚳𝛂𝛇𝛂</m:t>
                        </m:r>
                        <m:r>
                          <a:rPr lang="el-GR" sz="1800" b="1" i="0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l-GR" sz="1800" b="1" i="0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𝛔</m:t>
                        </m:r>
                        <m:r>
                          <m:rPr>
                            <m:sty m:val="p"/>
                          </m:rPr>
                          <a:rPr lang="el-GR" sz="1800" b="1" i="0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ώ</m:t>
                        </m:r>
                        <m:r>
                          <a:rPr lang="el-GR" sz="1800" b="1" i="0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𝛍𝛂𝛕𝛐𝛓</m:t>
                        </m:r>
                        <m:r>
                          <a:rPr lang="el-GR" sz="1800" b="1" i="0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:  </m:t>
                        </m:r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𝑴</m:t>
                        </m:r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 . . . +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l-GR" sz="1800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1789692"/>
                  <a:ext cx="5956317" cy="847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3491880" y="2679303"/>
                  <a:ext cx="5400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800" b="1" dirty="0" smtClean="0">
                      <a:solidFill>
                        <a:srgbClr val="996600"/>
                      </a:solidFill>
                    </a:rPr>
                    <a:t>Επιλογή τυχαίας μάζας </a:t>
                  </a:r>
                  <a:r>
                    <a:rPr lang="en-US" b="1" i="1" dirty="0" smtClean="0"/>
                    <a:t>m</a:t>
                  </a:r>
                  <a:r>
                    <a:rPr lang="en-US" b="1" baseline="-25000" dirty="0" smtClean="0"/>
                    <a:t>i</a:t>
                  </a:r>
                  <a:r>
                    <a:rPr lang="el-GR" sz="1800" b="1" dirty="0" smtClean="0">
                      <a:solidFill>
                        <a:srgbClr val="002060"/>
                      </a:solidFill>
                    </a:rPr>
                    <a:t>  </a:t>
                  </a:r>
                  <a:r>
                    <a:rPr lang="el-GR" sz="1800" b="1" dirty="0" smtClean="0">
                      <a:solidFill>
                        <a:srgbClr val="996600"/>
                      </a:solidFill>
                    </a:rPr>
                    <a:t>στη θέση</a:t>
                  </a:r>
                  <a:r>
                    <a:rPr lang="el-GR" sz="1800" b="1" dirty="0" smtClean="0">
                      <a:solidFill>
                        <a:srgbClr val="002060"/>
                      </a:solidFill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</m:oMath>
                  </a14:m>
                  <a:r>
                    <a:rPr lang="el-GR" sz="1800" b="1" dirty="0" smtClean="0">
                      <a:solidFill>
                        <a:srgbClr val="002060"/>
                      </a:solidFill>
                    </a:rPr>
                    <a:t>  </a:t>
                  </a:r>
                  <a:endParaRPr lang="el-GR" b="1" i="1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2679303"/>
                  <a:ext cx="54006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16" t="-10667" r="-2257" b="-30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TextBox 221"/>
            <p:cNvSpPr txBox="1"/>
            <p:nvPr/>
          </p:nvSpPr>
          <p:spPr>
            <a:xfrm>
              <a:off x="3491880" y="1268760"/>
              <a:ext cx="3345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b="1" dirty="0" smtClean="0">
                  <a:solidFill>
                    <a:srgbClr val="996600"/>
                  </a:solidFill>
                </a:rPr>
                <a:t>Διάνυσμα θέσης Κέντρο Μάζας:</a:t>
              </a:r>
              <a:endParaRPr lang="el-GR" sz="1800" b="1" dirty="0">
                <a:solidFill>
                  <a:srgbClr val="996600"/>
                </a:solidFill>
              </a:endParaRPr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35496" y="5777826"/>
            <a:ext cx="483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 smtClean="0">
                <a:solidFill>
                  <a:srgbClr val="002060"/>
                </a:solidFill>
              </a:rPr>
              <a:t>Το κέντρο μάζας του σώματος είναι σε ηρεμία</a:t>
            </a:r>
            <a:r>
              <a:rPr lang="en-US" sz="1800" b="1" dirty="0" smtClean="0">
                <a:solidFill>
                  <a:srgbClr val="002060"/>
                </a:solidFill>
              </a:rPr>
              <a:t>:</a:t>
            </a:r>
            <a:endParaRPr lang="el-GR" sz="1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/>
              <p:cNvSpPr txBox="1"/>
              <p:nvPr/>
            </p:nvSpPr>
            <p:spPr>
              <a:xfrm>
                <a:off x="4716016" y="5567422"/>
                <a:ext cx="1245597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2" name="TextBox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67422"/>
                <a:ext cx="1245597" cy="847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6" name="Ομάδα 265"/>
          <p:cNvGrpSpPr/>
          <p:nvPr/>
        </p:nvGrpSpPr>
        <p:grpSpPr>
          <a:xfrm>
            <a:off x="6012060" y="4941168"/>
            <a:ext cx="1703521" cy="1783324"/>
            <a:chOff x="6012060" y="4941168"/>
            <a:chExt cx="1703521" cy="1783324"/>
          </a:xfrm>
        </p:grpSpPr>
        <p:sp>
          <p:nvSpPr>
            <p:cNvPr id="126" name="AutoShape 142"/>
            <p:cNvSpPr>
              <a:spLocks/>
            </p:cNvSpPr>
            <p:nvPr/>
          </p:nvSpPr>
          <p:spPr bwMode="auto">
            <a:xfrm>
              <a:off x="6012060" y="5200492"/>
              <a:ext cx="381000" cy="1524000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372200" y="4941168"/>
                  <a:ext cx="1343381" cy="847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𝒊𝒙</m:t>
                                </m:r>
                              </m:sub>
                            </m:sSub>
                          </m:e>
                        </m:nary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18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4941168"/>
                  <a:ext cx="1343381" cy="847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6372200" y="5877272"/>
                <a:ext cx="1346587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𝒊𝒚</m:t>
                              </m:r>
                            </m:sub>
                          </m:sSub>
                        </m:e>
                      </m:nary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877272"/>
                <a:ext cx="1346587" cy="847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" name="Ομάδα 214"/>
          <p:cNvGrpSpPr/>
          <p:nvPr/>
        </p:nvGrpSpPr>
        <p:grpSpPr>
          <a:xfrm>
            <a:off x="1812656" y="2456224"/>
            <a:ext cx="7151832" cy="4391900"/>
            <a:chOff x="1812656" y="2533014"/>
            <a:chExt cx="7151832" cy="4391900"/>
          </a:xfrm>
        </p:grpSpPr>
        <p:cxnSp>
          <p:nvCxnSpPr>
            <p:cNvPr id="216" name="Ευθεία γραμμή σύνδεσης 215"/>
            <p:cNvCxnSpPr/>
            <p:nvPr/>
          </p:nvCxnSpPr>
          <p:spPr>
            <a:xfrm rot="16200000">
              <a:off x="2118656" y="2551718"/>
              <a:ext cx="0" cy="612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Line 112"/>
            <p:cNvSpPr>
              <a:spLocks noChangeShapeType="1"/>
            </p:cNvSpPr>
            <p:nvPr/>
          </p:nvSpPr>
          <p:spPr bwMode="auto">
            <a:xfrm flipV="1">
              <a:off x="2393742" y="2842322"/>
              <a:ext cx="1" cy="41723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/>
                <p:cNvSpPr txBox="1"/>
                <p:nvPr/>
              </p:nvSpPr>
              <p:spPr>
                <a:xfrm>
                  <a:off x="2175917" y="2533014"/>
                  <a:ext cx="521810" cy="3967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𝒊𝒚</m:t>
                            </m:r>
                          </m:sub>
                        </m:sSub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TextBox 2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917" y="2533014"/>
                  <a:ext cx="521810" cy="396712"/>
                </a:xfrm>
                <a:prstGeom prst="rect">
                  <a:avLst/>
                </a:prstGeom>
                <a:blipFill>
                  <a:blip r:embed="rId9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/>
                <p:cNvSpPr txBox="1"/>
                <p:nvPr/>
              </p:nvSpPr>
              <p:spPr>
                <a:xfrm>
                  <a:off x="7332438" y="6530126"/>
                  <a:ext cx="1632050" cy="3947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𝒊𝒚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func>
                          <m:func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b="1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func>
                      </m:oMath>
                    </m:oMathPara>
                  </a14:m>
                  <a:endParaRPr lang="el-GR" sz="18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TextBox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438" y="6530126"/>
                  <a:ext cx="1632050" cy="394788"/>
                </a:xfrm>
                <a:prstGeom prst="rect">
                  <a:avLst/>
                </a:prstGeom>
                <a:blipFill>
                  <a:blip r:embed="rId10"/>
                  <a:stretch>
                    <a:fillRect b="-4348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4" name="Text Box 123"/>
          <p:cNvSpPr txBox="1">
            <a:spLocks noChangeArrowheads="1"/>
          </p:cNvSpPr>
          <p:nvPr/>
        </p:nvSpPr>
        <p:spPr bwMode="auto">
          <a:xfrm>
            <a:off x="199582" y="3118708"/>
            <a:ext cx="16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 i="1" dirty="0" err="1"/>
              <a:t>y</a:t>
            </a:r>
            <a:r>
              <a:rPr lang="en-US" sz="2000" b="1" i="1" baseline="-25000" dirty="0" err="1"/>
              <a:t>i</a:t>
            </a:r>
            <a:endParaRPr lang="el-GR" sz="2000" b="1" i="1" dirty="0"/>
          </a:p>
        </p:txBody>
      </p:sp>
      <p:sp>
        <p:nvSpPr>
          <p:cNvPr id="235" name="Text Box 123"/>
          <p:cNvSpPr txBox="1">
            <a:spLocks noChangeArrowheads="1"/>
          </p:cNvSpPr>
          <p:nvPr/>
        </p:nvSpPr>
        <p:spPr bwMode="auto">
          <a:xfrm>
            <a:off x="2321864" y="4236144"/>
            <a:ext cx="176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 i="1" dirty="0" smtClean="0"/>
              <a:t>x</a:t>
            </a:r>
            <a:r>
              <a:rPr lang="en-US" sz="2000" b="1" i="1" baseline="-25000" dirty="0" smtClean="0"/>
              <a:t>i</a:t>
            </a:r>
            <a:endParaRPr lang="el-GR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/>
              <p:cNvSpPr txBox="1"/>
              <p:nvPr/>
            </p:nvSpPr>
            <p:spPr>
              <a:xfrm>
                <a:off x="1695622" y="3573016"/>
                <a:ext cx="335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2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chemeClr val="tx2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solidFill>
                                <a:schemeClr val="tx2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l-GR" sz="1600" b="1" i="1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7" name="Text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22" y="3573016"/>
                <a:ext cx="33531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3569336" y="4469050"/>
                <a:ext cx="7298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17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36" y="4469050"/>
                <a:ext cx="729815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7" name="Ομάδα 266"/>
          <p:cNvGrpSpPr/>
          <p:nvPr/>
        </p:nvGrpSpPr>
        <p:grpSpPr>
          <a:xfrm>
            <a:off x="1469176" y="2782330"/>
            <a:ext cx="7495316" cy="3104234"/>
            <a:chOff x="1469176" y="2782330"/>
            <a:chExt cx="7495316" cy="3104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/>
                <p:cNvSpPr txBox="1"/>
                <p:nvPr/>
              </p:nvSpPr>
              <p:spPr>
                <a:xfrm>
                  <a:off x="1469176" y="3220827"/>
                  <a:ext cx="518604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𝒊𝒙</m:t>
                            </m:r>
                          </m:sub>
                        </m:sSub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41" name="TextBox 2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9176" y="3220827"/>
                  <a:ext cx="518604" cy="3684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3" name="Ευθεία γραμμή σύνδεσης 242"/>
            <p:cNvCxnSpPr/>
            <p:nvPr/>
          </p:nvCxnSpPr>
          <p:spPr>
            <a:xfrm>
              <a:off x="1794602" y="2782330"/>
              <a:ext cx="0" cy="576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306397" y="5517232"/>
                  <a:ext cx="1658095" cy="36933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𝒊𝒙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func>
                          <m:func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b="1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func>
                      </m:oMath>
                    </m:oMathPara>
                  </a14:m>
                  <a:endParaRPr lang="el-GR" sz="18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6397" y="5517232"/>
                  <a:ext cx="1658095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Line 112"/>
            <p:cNvSpPr>
              <a:spLocks noChangeShapeType="1"/>
            </p:cNvSpPr>
            <p:nvPr/>
          </p:nvSpPr>
          <p:spPr bwMode="auto">
            <a:xfrm flipH="1">
              <a:off x="1776674" y="3326080"/>
              <a:ext cx="493927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grpSp>
        <p:nvGrpSpPr>
          <p:cNvPr id="262" name="Ομάδα 261"/>
          <p:cNvGrpSpPr/>
          <p:nvPr/>
        </p:nvGrpSpPr>
        <p:grpSpPr>
          <a:xfrm>
            <a:off x="35496" y="2462452"/>
            <a:ext cx="5699472" cy="2580341"/>
            <a:chOff x="35496" y="2462452"/>
            <a:chExt cx="5699472" cy="2580341"/>
          </a:xfrm>
        </p:grpSpPr>
        <p:grpSp>
          <p:nvGrpSpPr>
            <p:cNvPr id="206" name="Ομάδα 205"/>
            <p:cNvGrpSpPr/>
            <p:nvPr/>
          </p:nvGrpSpPr>
          <p:grpSpPr>
            <a:xfrm>
              <a:off x="35496" y="4581128"/>
              <a:ext cx="5699472" cy="461665"/>
              <a:chOff x="35496" y="4581128"/>
              <a:chExt cx="5699472" cy="461665"/>
            </a:xfrm>
          </p:grpSpPr>
          <p:sp>
            <p:nvSpPr>
              <p:cNvPr id="209" name="TextBox 208"/>
              <p:cNvSpPr txBox="1"/>
              <p:nvPr/>
            </p:nvSpPr>
            <p:spPr>
              <a:xfrm>
                <a:off x="35496" y="4581128"/>
                <a:ext cx="42884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800" b="1" dirty="0" smtClean="0">
                    <a:solidFill>
                      <a:srgbClr val="0000CC"/>
                    </a:solidFill>
                  </a:rPr>
                  <a:t>Κεντρομόλος δύναμη πάνω στη μάζα </a:t>
                </a:r>
                <a:r>
                  <a:rPr lang="en-US" b="1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m</a:t>
                </a:r>
                <a:r>
                  <a:rPr lang="en-US" b="1" baseline="-25000" dirty="0" smtClean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US" sz="1800" b="1" dirty="0" smtClean="0">
                    <a:solidFill>
                      <a:srgbClr val="0000CC"/>
                    </a:solidFill>
                  </a:rPr>
                  <a:t>:</a:t>
                </a:r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4143057" y="4636068"/>
                    <a:ext cx="15919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𝒓𝒊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l-GR" sz="1800" b="1" dirty="0">
                      <a:solidFill>
                        <a:srgbClr val="0000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0" name="TextBox 2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3057" y="4636068"/>
                    <a:ext cx="1591911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0" name="Line 112"/>
            <p:cNvSpPr>
              <a:spLocks noChangeShapeType="1"/>
            </p:cNvSpPr>
            <p:nvPr/>
          </p:nvSpPr>
          <p:spPr bwMode="auto">
            <a:xfrm flipH="1" flipV="1">
              <a:off x="1791642" y="2792415"/>
              <a:ext cx="517385" cy="42840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/>
                <p:cNvSpPr txBox="1"/>
                <p:nvPr/>
              </p:nvSpPr>
              <p:spPr>
                <a:xfrm>
                  <a:off x="1683817" y="2462452"/>
                  <a:ext cx="432041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61" name="TextBox 2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817" y="2462452"/>
                  <a:ext cx="432041" cy="36849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Ομάδα 2"/>
          <p:cNvGrpSpPr/>
          <p:nvPr/>
        </p:nvGrpSpPr>
        <p:grpSpPr>
          <a:xfrm>
            <a:off x="838814" y="1824072"/>
            <a:ext cx="8405579" cy="2642657"/>
            <a:chOff x="838814" y="1824072"/>
            <a:chExt cx="8405579" cy="2642657"/>
          </a:xfrm>
        </p:grpSpPr>
        <p:grpSp>
          <p:nvGrpSpPr>
            <p:cNvPr id="270" name="Ομάδα 269"/>
            <p:cNvGrpSpPr/>
            <p:nvPr/>
          </p:nvGrpSpPr>
          <p:grpSpPr>
            <a:xfrm>
              <a:off x="1507468" y="2650928"/>
              <a:ext cx="7736925" cy="1815801"/>
              <a:chOff x="1507468" y="2650928"/>
              <a:chExt cx="7736925" cy="1815801"/>
            </a:xfrm>
          </p:grpSpPr>
          <p:grpSp>
            <p:nvGrpSpPr>
              <p:cNvPr id="268" name="Ομάδα 267"/>
              <p:cNvGrpSpPr/>
              <p:nvPr/>
            </p:nvGrpSpPr>
            <p:grpSpPr>
              <a:xfrm>
                <a:off x="1527076" y="2650928"/>
                <a:ext cx="7717317" cy="1815801"/>
                <a:chOff x="1552046" y="2650928"/>
                <a:chExt cx="7717317" cy="1815801"/>
              </a:xfrm>
            </p:grpSpPr>
            <p:grpSp>
              <p:nvGrpSpPr>
                <p:cNvPr id="265" name="Ομάδα 264"/>
                <p:cNvGrpSpPr/>
                <p:nvPr/>
              </p:nvGrpSpPr>
              <p:grpSpPr>
                <a:xfrm>
                  <a:off x="1552046" y="2650928"/>
                  <a:ext cx="810154" cy="723778"/>
                  <a:chOff x="1552046" y="2650928"/>
                  <a:chExt cx="810154" cy="723778"/>
                </a:xfrm>
              </p:grpSpPr>
              <p:sp>
                <p:nvSpPr>
                  <p:cNvPr id="203" name="Line 1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52046" y="2650928"/>
                    <a:ext cx="810154" cy="6480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1930242" y="3036152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1600" b="1" i="1" dirty="0" smtClean="0"/>
                      <a:t>θ</a:t>
                    </a:r>
                    <a:endParaRPr lang="el-GR" sz="1600" b="1" i="1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2" name="TextBox 231"/>
                    <p:cNvSpPr txBox="1"/>
                    <p:nvPr/>
                  </p:nvSpPr>
                  <p:spPr>
                    <a:xfrm>
                      <a:off x="3779912" y="4005064"/>
                      <a:ext cx="548945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800" b="1" dirty="0" smtClean="0">
                          <a:solidFill>
                            <a:srgbClr val="996600"/>
                          </a:solidFill>
                        </a:rPr>
                        <a:t>H </a:t>
                      </a:r>
                      <a:r>
                        <a:rPr lang="el-GR" sz="1800" b="1" dirty="0" smtClean="0">
                          <a:solidFill>
                            <a:srgbClr val="996600"/>
                          </a:solidFill>
                        </a:rPr>
                        <a:t>μάζας </a:t>
                      </a:r>
                      <a:r>
                        <a:rPr lang="en-US" b="1" i="1" dirty="0" smtClean="0"/>
                        <a:t>m</a:t>
                      </a:r>
                      <a:r>
                        <a:rPr lang="en-US" b="1" baseline="-25000" dirty="0" smtClean="0"/>
                        <a:t>i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1800" b="1" dirty="0" smtClean="0">
                          <a:solidFill>
                            <a:srgbClr val="996600"/>
                          </a:solidFill>
                        </a:rPr>
                        <a:t>διαγράφει κυκλική τροχιά ακτίνας: </a:t>
                      </a:r>
                      <a14:m>
                        <m:oMath xmlns:m="http://schemas.openxmlformats.org/officeDocument/2006/math">
                          <m:r>
                            <a:rPr lang="el-GR" sz="1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𝚫</m:t>
                          </m:r>
                          <m:sSub>
                            <m:sSubPr>
                              <m:ctrlPr>
                                <a:rPr lang="el-G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oMath>
                      </a14:m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2" name="TextBox 2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79912" y="4005064"/>
                      <a:ext cx="5489451" cy="46166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1000" t="-10526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9" name="TextBox 268"/>
                  <p:cNvSpPr txBox="1"/>
                  <p:nvPr/>
                </p:nvSpPr>
                <p:spPr>
                  <a:xfrm>
                    <a:off x="1507468" y="2874422"/>
                    <a:ext cx="54425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𝚫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16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oMath>
                      </m:oMathPara>
                    </a14:m>
                    <a:endParaRPr lang="el-GR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9" name="TextBox 2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7468" y="2874422"/>
                    <a:ext cx="544252" cy="33855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0" name="Έλλειψη 69"/>
            <p:cNvSpPr/>
            <p:nvPr/>
          </p:nvSpPr>
          <p:spPr>
            <a:xfrm>
              <a:off x="838814" y="1824072"/>
              <a:ext cx="1764000" cy="1764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1291740" y="2164755"/>
            <a:ext cx="7817563" cy="1786885"/>
            <a:chOff x="1291740" y="2164755"/>
            <a:chExt cx="7817563" cy="1786885"/>
          </a:xfrm>
        </p:grpSpPr>
        <p:sp>
          <p:nvSpPr>
            <p:cNvPr id="69" name="TextBox 68"/>
            <p:cNvSpPr txBox="1"/>
            <p:nvPr/>
          </p:nvSpPr>
          <p:spPr>
            <a:xfrm>
              <a:off x="3457183" y="3212976"/>
              <a:ext cx="56521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b="1" dirty="0" smtClean="0">
                  <a:solidFill>
                    <a:srgbClr val="996600"/>
                  </a:solidFill>
                </a:rPr>
                <a:t>Θεωρούμε ότι το σώμα περιστρέφεται γύρω από το Κέντρο Μάζας με γωνιακή ταχύτητα  </a:t>
              </a:r>
              <a:r>
                <a:rPr lang="el-GR" b="1" dirty="0" smtClean="0"/>
                <a:t>ω</a:t>
              </a:r>
              <a:endParaRPr lang="el-GR" sz="1800" b="1" dirty="0"/>
            </a:p>
          </p:txBody>
        </p:sp>
        <p:sp>
          <p:nvSpPr>
            <p:cNvPr id="71" name="Τόξο 70"/>
            <p:cNvSpPr/>
            <p:nvPr/>
          </p:nvSpPr>
          <p:spPr>
            <a:xfrm>
              <a:off x="1291740" y="2457596"/>
              <a:ext cx="432000" cy="432000"/>
            </a:xfrm>
            <a:prstGeom prst="arc">
              <a:avLst>
                <a:gd name="adj1" fmla="val 3617177"/>
                <a:gd name="adj2" fmla="val 20797357"/>
              </a:avLst>
            </a:prstGeom>
            <a:ln w="3810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2" name="Text Box 115"/>
            <p:cNvSpPr txBox="1">
              <a:spLocks noChangeArrowheads="1"/>
            </p:cNvSpPr>
            <p:nvPr/>
          </p:nvSpPr>
          <p:spPr bwMode="auto">
            <a:xfrm>
              <a:off x="1507530" y="2164755"/>
              <a:ext cx="184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2000" b="1" i="1" dirty="0"/>
                <a:t>ω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522021" y="4622908"/>
                <a:ext cx="1727396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  <m:sup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l-GR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8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𝚫</m:t>
                          </m:r>
                          <m:sSub>
                            <m:sSub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21" y="4622908"/>
                <a:ext cx="1727396" cy="375552"/>
              </a:xfrm>
              <a:prstGeom prst="rect">
                <a:avLst/>
              </a:prstGeom>
              <a:blipFill>
                <a:blip r:embed="rId20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227313" y="4637624"/>
                <a:ext cx="1881990" cy="37555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sz="18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l-GR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13" y="4637624"/>
                <a:ext cx="1881990" cy="375552"/>
              </a:xfrm>
              <a:prstGeom prst="rect">
                <a:avLst/>
              </a:prstGeom>
              <a:blipFill>
                <a:blip r:embed="rId21"/>
                <a:stretch>
                  <a:fillRect b="-909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0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/>
      <p:bldP spid="214" grpId="0"/>
      <p:bldP spid="68" grpId="0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Κέντρο Μάζας</a:t>
            </a:r>
            <a:endParaRPr lang="el-GR" alt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0" y="404664"/>
            <a:ext cx="9144000" cy="3296734"/>
            <a:chOff x="0" y="404664"/>
            <a:chExt cx="9144000" cy="3296734"/>
          </a:xfrm>
        </p:grpSpPr>
        <p:sp>
          <p:nvSpPr>
            <p:cNvPr id="7" name="Text Box 79"/>
            <p:cNvSpPr txBox="1">
              <a:spLocks noChangeArrowheads="1"/>
            </p:cNvSpPr>
            <p:nvPr/>
          </p:nvSpPr>
          <p:spPr bwMode="auto">
            <a:xfrm>
              <a:off x="0" y="404664"/>
              <a:ext cx="9144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Υπολογισμός της </a:t>
              </a:r>
              <a:r>
                <a:rPr lang="el-GR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συνιστώσας</a:t>
              </a:r>
              <a:r>
                <a:rPr lang="en-US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800" b="1" i="1" baseline="-250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cm</a:t>
              </a:r>
              <a:endPara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Ελεύθερη σχεδίαση 7"/>
            <p:cNvSpPr/>
            <p:nvPr/>
          </p:nvSpPr>
          <p:spPr bwMode="auto">
            <a:xfrm>
              <a:off x="709874" y="1289398"/>
              <a:ext cx="2052000" cy="2412000"/>
            </a:xfrm>
            <a:custGeom>
              <a:avLst/>
              <a:gdLst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00200 w 1878114"/>
                <a:gd name="connsiteY64" fmla="*/ 696685 h 2253342"/>
                <a:gd name="connsiteX65" fmla="*/ 1578428 w 1878114"/>
                <a:gd name="connsiteY65" fmla="*/ 653142 h 2253342"/>
                <a:gd name="connsiteX66" fmla="*/ 156754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00200 w 1878114"/>
                <a:gd name="connsiteY64" fmla="*/ 696685 h 2253342"/>
                <a:gd name="connsiteX65" fmla="*/ 1578428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33602 w 1878114"/>
                <a:gd name="connsiteY64" fmla="*/ 696685 h 2253342"/>
                <a:gd name="connsiteX65" fmla="*/ 1578428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33602 w 1878114"/>
                <a:gd name="connsiteY64" fmla="*/ 696685 h 2253342"/>
                <a:gd name="connsiteX65" fmla="*/ 1622965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10885 w 1878114"/>
                <a:gd name="connsiteY9" fmla="*/ 859971 h 2253342"/>
                <a:gd name="connsiteX10" fmla="*/ 0 w 1878114"/>
                <a:gd name="connsiteY10" fmla="*/ 892628 h 2253342"/>
                <a:gd name="connsiteX11" fmla="*/ 10885 w 1878114"/>
                <a:gd name="connsiteY11" fmla="*/ 1023257 h 2253342"/>
                <a:gd name="connsiteX12" fmla="*/ 32657 w 1878114"/>
                <a:gd name="connsiteY12" fmla="*/ 1055914 h 2253342"/>
                <a:gd name="connsiteX13" fmla="*/ 43543 w 1878114"/>
                <a:gd name="connsiteY13" fmla="*/ 1088571 h 2253342"/>
                <a:gd name="connsiteX14" fmla="*/ 108857 w 1878114"/>
                <a:gd name="connsiteY14" fmla="*/ 1175657 h 2253342"/>
                <a:gd name="connsiteX15" fmla="*/ 130628 w 1878114"/>
                <a:gd name="connsiteY15" fmla="*/ 1208314 h 2253342"/>
                <a:gd name="connsiteX16" fmla="*/ 185057 w 1878114"/>
                <a:gd name="connsiteY16" fmla="*/ 1251857 h 2253342"/>
                <a:gd name="connsiteX17" fmla="*/ 228600 w 1878114"/>
                <a:gd name="connsiteY17" fmla="*/ 1306285 h 2253342"/>
                <a:gd name="connsiteX18" fmla="*/ 239485 w 1878114"/>
                <a:gd name="connsiteY18" fmla="*/ 1338942 h 2253342"/>
                <a:gd name="connsiteX19" fmla="*/ 217714 w 1878114"/>
                <a:gd name="connsiteY19" fmla="*/ 1534885 h 2253342"/>
                <a:gd name="connsiteX20" fmla="*/ 206828 w 1878114"/>
                <a:gd name="connsiteY20" fmla="*/ 1567542 h 2253342"/>
                <a:gd name="connsiteX21" fmla="*/ 217714 w 1878114"/>
                <a:gd name="connsiteY21" fmla="*/ 1709057 h 2253342"/>
                <a:gd name="connsiteX22" fmla="*/ 239485 w 1878114"/>
                <a:gd name="connsiteY22" fmla="*/ 1741714 h 2253342"/>
                <a:gd name="connsiteX23" fmla="*/ 283028 w 1878114"/>
                <a:gd name="connsiteY23" fmla="*/ 1785257 h 2253342"/>
                <a:gd name="connsiteX24" fmla="*/ 304800 w 1878114"/>
                <a:gd name="connsiteY24" fmla="*/ 1807028 h 2253342"/>
                <a:gd name="connsiteX25" fmla="*/ 326571 w 1878114"/>
                <a:gd name="connsiteY25" fmla="*/ 1828800 h 2253342"/>
                <a:gd name="connsiteX26" fmla="*/ 359228 w 1878114"/>
                <a:gd name="connsiteY26" fmla="*/ 1850571 h 2253342"/>
                <a:gd name="connsiteX27" fmla="*/ 402771 w 1878114"/>
                <a:gd name="connsiteY27" fmla="*/ 1905000 h 2253342"/>
                <a:gd name="connsiteX28" fmla="*/ 424543 w 1878114"/>
                <a:gd name="connsiteY28" fmla="*/ 1937657 h 2253342"/>
                <a:gd name="connsiteX29" fmla="*/ 500743 w 1878114"/>
                <a:gd name="connsiteY29" fmla="*/ 2002971 h 2253342"/>
                <a:gd name="connsiteX30" fmla="*/ 587828 w 1878114"/>
                <a:gd name="connsiteY30" fmla="*/ 2079171 h 2253342"/>
                <a:gd name="connsiteX31" fmla="*/ 609600 w 1878114"/>
                <a:gd name="connsiteY31" fmla="*/ 2100942 h 2253342"/>
                <a:gd name="connsiteX32" fmla="*/ 674914 w 1878114"/>
                <a:gd name="connsiteY32" fmla="*/ 2122714 h 2253342"/>
                <a:gd name="connsiteX33" fmla="*/ 707571 w 1878114"/>
                <a:gd name="connsiteY33" fmla="*/ 2133600 h 2253342"/>
                <a:gd name="connsiteX34" fmla="*/ 783771 w 1878114"/>
                <a:gd name="connsiteY34" fmla="*/ 2177142 h 2253342"/>
                <a:gd name="connsiteX35" fmla="*/ 881743 w 1878114"/>
                <a:gd name="connsiteY35" fmla="*/ 2198914 h 2253342"/>
                <a:gd name="connsiteX36" fmla="*/ 968828 w 1878114"/>
                <a:gd name="connsiteY36" fmla="*/ 2220685 h 2253342"/>
                <a:gd name="connsiteX37" fmla="*/ 1034143 w 1878114"/>
                <a:gd name="connsiteY37" fmla="*/ 2242457 h 2253342"/>
                <a:gd name="connsiteX38" fmla="*/ 1066800 w 1878114"/>
                <a:gd name="connsiteY38" fmla="*/ 2253342 h 2253342"/>
                <a:gd name="connsiteX39" fmla="*/ 1208314 w 1878114"/>
                <a:gd name="connsiteY39" fmla="*/ 2242457 h 2253342"/>
                <a:gd name="connsiteX40" fmla="*/ 1273628 w 1878114"/>
                <a:gd name="connsiteY40" fmla="*/ 2177142 h 2253342"/>
                <a:gd name="connsiteX41" fmla="*/ 1328057 w 1878114"/>
                <a:gd name="connsiteY41" fmla="*/ 2122714 h 2253342"/>
                <a:gd name="connsiteX42" fmla="*/ 1349828 w 1878114"/>
                <a:gd name="connsiteY42" fmla="*/ 2090057 h 2253342"/>
                <a:gd name="connsiteX43" fmla="*/ 1404257 w 1878114"/>
                <a:gd name="connsiteY43" fmla="*/ 2035628 h 2253342"/>
                <a:gd name="connsiteX44" fmla="*/ 1469571 w 1878114"/>
                <a:gd name="connsiteY44" fmla="*/ 1970314 h 2253342"/>
                <a:gd name="connsiteX45" fmla="*/ 1513114 w 1878114"/>
                <a:gd name="connsiteY45" fmla="*/ 1905000 h 2253342"/>
                <a:gd name="connsiteX46" fmla="*/ 1556657 w 1878114"/>
                <a:gd name="connsiteY46" fmla="*/ 1839685 h 2253342"/>
                <a:gd name="connsiteX47" fmla="*/ 1578428 w 1878114"/>
                <a:gd name="connsiteY47" fmla="*/ 1807028 h 2253342"/>
                <a:gd name="connsiteX48" fmla="*/ 1654628 w 1878114"/>
                <a:gd name="connsiteY48" fmla="*/ 1730828 h 2253342"/>
                <a:gd name="connsiteX49" fmla="*/ 1676400 w 1878114"/>
                <a:gd name="connsiteY49" fmla="*/ 1709057 h 2253342"/>
                <a:gd name="connsiteX50" fmla="*/ 1698171 w 1878114"/>
                <a:gd name="connsiteY50" fmla="*/ 1676400 h 2253342"/>
                <a:gd name="connsiteX51" fmla="*/ 1719943 w 1878114"/>
                <a:gd name="connsiteY51" fmla="*/ 1654628 h 2253342"/>
                <a:gd name="connsiteX52" fmla="*/ 1763485 w 1878114"/>
                <a:gd name="connsiteY52" fmla="*/ 1578428 h 2253342"/>
                <a:gd name="connsiteX53" fmla="*/ 1817914 w 1878114"/>
                <a:gd name="connsiteY53" fmla="*/ 1513114 h 2253342"/>
                <a:gd name="connsiteX54" fmla="*/ 1861457 w 1878114"/>
                <a:gd name="connsiteY54" fmla="*/ 1447800 h 2253342"/>
                <a:gd name="connsiteX55" fmla="*/ 1861457 w 1878114"/>
                <a:gd name="connsiteY55" fmla="*/ 1251857 h 2253342"/>
                <a:gd name="connsiteX56" fmla="*/ 1839685 w 1878114"/>
                <a:gd name="connsiteY56" fmla="*/ 1175657 h 2253342"/>
                <a:gd name="connsiteX57" fmla="*/ 1817914 w 1878114"/>
                <a:gd name="connsiteY57" fmla="*/ 1066800 h 2253342"/>
                <a:gd name="connsiteX58" fmla="*/ 1785257 w 1878114"/>
                <a:gd name="connsiteY58" fmla="*/ 957942 h 2253342"/>
                <a:gd name="connsiteX59" fmla="*/ 1763485 w 1878114"/>
                <a:gd name="connsiteY59" fmla="*/ 936171 h 2253342"/>
                <a:gd name="connsiteX60" fmla="*/ 1730828 w 1878114"/>
                <a:gd name="connsiteY60" fmla="*/ 881742 h 2253342"/>
                <a:gd name="connsiteX61" fmla="*/ 1665514 w 1878114"/>
                <a:gd name="connsiteY61" fmla="*/ 783771 h 2253342"/>
                <a:gd name="connsiteX62" fmla="*/ 1643743 w 1878114"/>
                <a:gd name="connsiteY62" fmla="*/ 751114 h 2253342"/>
                <a:gd name="connsiteX63" fmla="*/ 1633602 w 1878114"/>
                <a:gd name="connsiteY63" fmla="*/ 696685 h 2253342"/>
                <a:gd name="connsiteX64" fmla="*/ 1622965 w 1878114"/>
                <a:gd name="connsiteY64" fmla="*/ 653142 h 2253342"/>
                <a:gd name="connsiteX65" fmla="*/ 1606513 w 1878114"/>
                <a:gd name="connsiteY65" fmla="*/ 620485 h 2253342"/>
                <a:gd name="connsiteX66" fmla="*/ 1524000 w 1878114"/>
                <a:gd name="connsiteY66" fmla="*/ 544285 h 2253342"/>
                <a:gd name="connsiteX67" fmla="*/ 1502228 w 1878114"/>
                <a:gd name="connsiteY67" fmla="*/ 478971 h 2253342"/>
                <a:gd name="connsiteX68" fmla="*/ 1491343 w 1878114"/>
                <a:gd name="connsiteY68" fmla="*/ 446314 h 2253342"/>
                <a:gd name="connsiteX69" fmla="*/ 1436914 w 1878114"/>
                <a:gd name="connsiteY69" fmla="*/ 391885 h 2253342"/>
                <a:gd name="connsiteX70" fmla="*/ 1382485 w 1878114"/>
                <a:gd name="connsiteY70" fmla="*/ 337457 h 2253342"/>
                <a:gd name="connsiteX71" fmla="*/ 1360714 w 1878114"/>
                <a:gd name="connsiteY71" fmla="*/ 315685 h 2253342"/>
                <a:gd name="connsiteX72" fmla="*/ 1295400 w 1878114"/>
                <a:gd name="connsiteY72" fmla="*/ 293914 h 2253342"/>
                <a:gd name="connsiteX73" fmla="*/ 1262743 w 1878114"/>
                <a:gd name="connsiteY73" fmla="*/ 283028 h 2253342"/>
                <a:gd name="connsiteX74" fmla="*/ 1186543 w 1878114"/>
                <a:gd name="connsiteY74" fmla="*/ 261257 h 2253342"/>
                <a:gd name="connsiteX75" fmla="*/ 1132114 w 1878114"/>
                <a:gd name="connsiteY75" fmla="*/ 217714 h 2253342"/>
                <a:gd name="connsiteX76" fmla="*/ 1077685 w 1878114"/>
                <a:gd name="connsiteY76" fmla="*/ 174171 h 2253342"/>
                <a:gd name="connsiteX77" fmla="*/ 1045028 w 1878114"/>
                <a:gd name="connsiteY77" fmla="*/ 163285 h 2253342"/>
                <a:gd name="connsiteX78" fmla="*/ 1012371 w 1878114"/>
                <a:gd name="connsiteY78" fmla="*/ 141514 h 2253342"/>
                <a:gd name="connsiteX79" fmla="*/ 979714 w 1878114"/>
                <a:gd name="connsiteY79" fmla="*/ 130628 h 2253342"/>
                <a:gd name="connsiteX80" fmla="*/ 881743 w 1878114"/>
                <a:gd name="connsiteY80" fmla="*/ 76200 h 2253342"/>
                <a:gd name="connsiteX81" fmla="*/ 827314 w 1878114"/>
                <a:gd name="connsiteY81" fmla="*/ 32657 h 2253342"/>
                <a:gd name="connsiteX82" fmla="*/ 685800 w 1878114"/>
                <a:gd name="connsiteY82" fmla="*/ 0 h 2253342"/>
                <a:gd name="connsiteX83" fmla="*/ 533400 w 1878114"/>
                <a:gd name="connsiteY83" fmla="*/ 21771 h 2253342"/>
                <a:gd name="connsiteX84" fmla="*/ 511628 w 1878114"/>
                <a:gd name="connsiteY84" fmla="*/ 43542 h 2253342"/>
                <a:gd name="connsiteX85" fmla="*/ 478971 w 1878114"/>
                <a:gd name="connsiteY85" fmla="*/ 97971 h 2253342"/>
                <a:gd name="connsiteX86" fmla="*/ 468085 w 1878114"/>
                <a:gd name="connsiteY86" fmla="*/ 130628 h 2253342"/>
                <a:gd name="connsiteX87" fmla="*/ 446314 w 1878114"/>
                <a:gd name="connsiteY87" fmla="*/ 163285 h 2253342"/>
                <a:gd name="connsiteX88" fmla="*/ 435428 w 1878114"/>
                <a:gd name="connsiteY88" fmla="*/ 217714 h 2253342"/>
                <a:gd name="connsiteX89" fmla="*/ 424543 w 1878114"/>
                <a:gd name="connsiteY89" fmla="*/ 250371 h 2253342"/>
                <a:gd name="connsiteX90" fmla="*/ 413657 w 1878114"/>
                <a:gd name="connsiteY90" fmla="*/ 293914 h 2253342"/>
                <a:gd name="connsiteX91" fmla="*/ 381000 w 1878114"/>
                <a:gd name="connsiteY91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32657 w 1878114"/>
                <a:gd name="connsiteY11" fmla="*/ 1055914 h 2253342"/>
                <a:gd name="connsiteX12" fmla="*/ 43543 w 1878114"/>
                <a:gd name="connsiteY12" fmla="*/ 1088571 h 2253342"/>
                <a:gd name="connsiteX13" fmla="*/ 108857 w 1878114"/>
                <a:gd name="connsiteY13" fmla="*/ 1175657 h 2253342"/>
                <a:gd name="connsiteX14" fmla="*/ 130628 w 1878114"/>
                <a:gd name="connsiteY14" fmla="*/ 1208314 h 2253342"/>
                <a:gd name="connsiteX15" fmla="*/ 185057 w 1878114"/>
                <a:gd name="connsiteY15" fmla="*/ 1251857 h 2253342"/>
                <a:gd name="connsiteX16" fmla="*/ 228600 w 1878114"/>
                <a:gd name="connsiteY16" fmla="*/ 1306285 h 2253342"/>
                <a:gd name="connsiteX17" fmla="*/ 239485 w 1878114"/>
                <a:gd name="connsiteY17" fmla="*/ 1338942 h 2253342"/>
                <a:gd name="connsiteX18" fmla="*/ 217714 w 1878114"/>
                <a:gd name="connsiteY18" fmla="*/ 1534885 h 2253342"/>
                <a:gd name="connsiteX19" fmla="*/ 206828 w 1878114"/>
                <a:gd name="connsiteY19" fmla="*/ 1567542 h 2253342"/>
                <a:gd name="connsiteX20" fmla="*/ 217714 w 1878114"/>
                <a:gd name="connsiteY20" fmla="*/ 1709057 h 2253342"/>
                <a:gd name="connsiteX21" fmla="*/ 239485 w 1878114"/>
                <a:gd name="connsiteY21" fmla="*/ 1741714 h 2253342"/>
                <a:gd name="connsiteX22" fmla="*/ 283028 w 1878114"/>
                <a:gd name="connsiteY22" fmla="*/ 1785257 h 2253342"/>
                <a:gd name="connsiteX23" fmla="*/ 304800 w 1878114"/>
                <a:gd name="connsiteY23" fmla="*/ 1807028 h 2253342"/>
                <a:gd name="connsiteX24" fmla="*/ 326571 w 1878114"/>
                <a:gd name="connsiteY24" fmla="*/ 1828800 h 2253342"/>
                <a:gd name="connsiteX25" fmla="*/ 359228 w 1878114"/>
                <a:gd name="connsiteY25" fmla="*/ 1850571 h 2253342"/>
                <a:gd name="connsiteX26" fmla="*/ 402771 w 1878114"/>
                <a:gd name="connsiteY26" fmla="*/ 1905000 h 2253342"/>
                <a:gd name="connsiteX27" fmla="*/ 424543 w 1878114"/>
                <a:gd name="connsiteY27" fmla="*/ 1937657 h 2253342"/>
                <a:gd name="connsiteX28" fmla="*/ 500743 w 1878114"/>
                <a:gd name="connsiteY28" fmla="*/ 2002971 h 2253342"/>
                <a:gd name="connsiteX29" fmla="*/ 587828 w 1878114"/>
                <a:gd name="connsiteY29" fmla="*/ 2079171 h 2253342"/>
                <a:gd name="connsiteX30" fmla="*/ 609600 w 1878114"/>
                <a:gd name="connsiteY30" fmla="*/ 2100942 h 2253342"/>
                <a:gd name="connsiteX31" fmla="*/ 674914 w 1878114"/>
                <a:gd name="connsiteY31" fmla="*/ 2122714 h 2253342"/>
                <a:gd name="connsiteX32" fmla="*/ 707571 w 1878114"/>
                <a:gd name="connsiteY32" fmla="*/ 2133600 h 2253342"/>
                <a:gd name="connsiteX33" fmla="*/ 783771 w 1878114"/>
                <a:gd name="connsiteY33" fmla="*/ 2177142 h 2253342"/>
                <a:gd name="connsiteX34" fmla="*/ 881743 w 1878114"/>
                <a:gd name="connsiteY34" fmla="*/ 2198914 h 2253342"/>
                <a:gd name="connsiteX35" fmla="*/ 968828 w 1878114"/>
                <a:gd name="connsiteY35" fmla="*/ 2220685 h 2253342"/>
                <a:gd name="connsiteX36" fmla="*/ 1034143 w 1878114"/>
                <a:gd name="connsiteY36" fmla="*/ 2242457 h 2253342"/>
                <a:gd name="connsiteX37" fmla="*/ 1066800 w 1878114"/>
                <a:gd name="connsiteY37" fmla="*/ 2253342 h 2253342"/>
                <a:gd name="connsiteX38" fmla="*/ 1208314 w 1878114"/>
                <a:gd name="connsiteY38" fmla="*/ 2242457 h 2253342"/>
                <a:gd name="connsiteX39" fmla="*/ 1273628 w 1878114"/>
                <a:gd name="connsiteY39" fmla="*/ 2177142 h 2253342"/>
                <a:gd name="connsiteX40" fmla="*/ 1328057 w 1878114"/>
                <a:gd name="connsiteY40" fmla="*/ 2122714 h 2253342"/>
                <a:gd name="connsiteX41" fmla="*/ 1349828 w 1878114"/>
                <a:gd name="connsiteY41" fmla="*/ 2090057 h 2253342"/>
                <a:gd name="connsiteX42" fmla="*/ 1404257 w 1878114"/>
                <a:gd name="connsiteY42" fmla="*/ 2035628 h 2253342"/>
                <a:gd name="connsiteX43" fmla="*/ 1469571 w 1878114"/>
                <a:gd name="connsiteY43" fmla="*/ 1970314 h 2253342"/>
                <a:gd name="connsiteX44" fmla="*/ 1513114 w 1878114"/>
                <a:gd name="connsiteY44" fmla="*/ 1905000 h 2253342"/>
                <a:gd name="connsiteX45" fmla="*/ 1556657 w 1878114"/>
                <a:gd name="connsiteY45" fmla="*/ 1839685 h 2253342"/>
                <a:gd name="connsiteX46" fmla="*/ 1578428 w 1878114"/>
                <a:gd name="connsiteY46" fmla="*/ 1807028 h 2253342"/>
                <a:gd name="connsiteX47" fmla="*/ 1654628 w 1878114"/>
                <a:gd name="connsiteY47" fmla="*/ 1730828 h 2253342"/>
                <a:gd name="connsiteX48" fmla="*/ 1676400 w 1878114"/>
                <a:gd name="connsiteY48" fmla="*/ 1709057 h 2253342"/>
                <a:gd name="connsiteX49" fmla="*/ 1698171 w 1878114"/>
                <a:gd name="connsiteY49" fmla="*/ 1676400 h 2253342"/>
                <a:gd name="connsiteX50" fmla="*/ 1719943 w 1878114"/>
                <a:gd name="connsiteY50" fmla="*/ 1654628 h 2253342"/>
                <a:gd name="connsiteX51" fmla="*/ 1763485 w 1878114"/>
                <a:gd name="connsiteY51" fmla="*/ 1578428 h 2253342"/>
                <a:gd name="connsiteX52" fmla="*/ 1817914 w 1878114"/>
                <a:gd name="connsiteY52" fmla="*/ 1513114 h 2253342"/>
                <a:gd name="connsiteX53" fmla="*/ 1861457 w 1878114"/>
                <a:gd name="connsiteY53" fmla="*/ 1447800 h 2253342"/>
                <a:gd name="connsiteX54" fmla="*/ 1861457 w 1878114"/>
                <a:gd name="connsiteY54" fmla="*/ 1251857 h 2253342"/>
                <a:gd name="connsiteX55" fmla="*/ 1839685 w 1878114"/>
                <a:gd name="connsiteY55" fmla="*/ 1175657 h 2253342"/>
                <a:gd name="connsiteX56" fmla="*/ 1817914 w 1878114"/>
                <a:gd name="connsiteY56" fmla="*/ 1066800 h 2253342"/>
                <a:gd name="connsiteX57" fmla="*/ 1785257 w 1878114"/>
                <a:gd name="connsiteY57" fmla="*/ 957942 h 2253342"/>
                <a:gd name="connsiteX58" fmla="*/ 1763485 w 1878114"/>
                <a:gd name="connsiteY58" fmla="*/ 936171 h 2253342"/>
                <a:gd name="connsiteX59" fmla="*/ 1730828 w 1878114"/>
                <a:gd name="connsiteY59" fmla="*/ 881742 h 2253342"/>
                <a:gd name="connsiteX60" fmla="*/ 1665514 w 1878114"/>
                <a:gd name="connsiteY60" fmla="*/ 783771 h 2253342"/>
                <a:gd name="connsiteX61" fmla="*/ 1643743 w 1878114"/>
                <a:gd name="connsiteY61" fmla="*/ 751114 h 2253342"/>
                <a:gd name="connsiteX62" fmla="*/ 1633602 w 1878114"/>
                <a:gd name="connsiteY62" fmla="*/ 696685 h 2253342"/>
                <a:gd name="connsiteX63" fmla="*/ 1622965 w 1878114"/>
                <a:gd name="connsiteY63" fmla="*/ 653142 h 2253342"/>
                <a:gd name="connsiteX64" fmla="*/ 1606513 w 1878114"/>
                <a:gd name="connsiteY64" fmla="*/ 620485 h 2253342"/>
                <a:gd name="connsiteX65" fmla="*/ 1524000 w 1878114"/>
                <a:gd name="connsiteY65" fmla="*/ 544285 h 2253342"/>
                <a:gd name="connsiteX66" fmla="*/ 1502228 w 1878114"/>
                <a:gd name="connsiteY66" fmla="*/ 478971 h 2253342"/>
                <a:gd name="connsiteX67" fmla="*/ 1491343 w 1878114"/>
                <a:gd name="connsiteY67" fmla="*/ 446314 h 2253342"/>
                <a:gd name="connsiteX68" fmla="*/ 1436914 w 1878114"/>
                <a:gd name="connsiteY68" fmla="*/ 391885 h 2253342"/>
                <a:gd name="connsiteX69" fmla="*/ 1382485 w 1878114"/>
                <a:gd name="connsiteY69" fmla="*/ 337457 h 2253342"/>
                <a:gd name="connsiteX70" fmla="*/ 1360714 w 1878114"/>
                <a:gd name="connsiteY70" fmla="*/ 315685 h 2253342"/>
                <a:gd name="connsiteX71" fmla="*/ 1295400 w 1878114"/>
                <a:gd name="connsiteY71" fmla="*/ 293914 h 2253342"/>
                <a:gd name="connsiteX72" fmla="*/ 1262743 w 1878114"/>
                <a:gd name="connsiteY72" fmla="*/ 283028 h 2253342"/>
                <a:gd name="connsiteX73" fmla="*/ 1186543 w 1878114"/>
                <a:gd name="connsiteY73" fmla="*/ 261257 h 2253342"/>
                <a:gd name="connsiteX74" fmla="*/ 1132114 w 1878114"/>
                <a:gd name="connsiteY74" fmla="*/ 217714 h 2253342"/>
                <a:gd name="connsiteX75" fmla="*/ 1077685 w 1878114"/>
                <a:gd name="connsiteY75" fmla="*/ 174171 h 2253342"/>
                <a:gd name="connsiteX76" fmla="*/ 1045028 w 1878114"/>
                <a:gd name="connsiteY76" fmla="*/ 163285 h 2253342"/>
                <a:gd name="connsiteX77" fmla="*/ 1012371 w 1878114"/>
                <a:gd name="connsiteY77" fmla="*/ 141514 h 2253342"/>
                <a:gd name="connsiteX78" fmla="*/ 979714 w 1878114"/>
                <a:gd name="connsiteY78" fmla="*/ 130628 h 2253342"/>
                <a:gd name="connsiteX79" fmla="*/ 881743 w 1878114"/>
                <a:gd name="connsiteY79" fmla="*/ 76200 h 2253342"/>
                <a:gd name="connsiteX80" fmla="*/ 827314 w 1878114"/>
                <a:gd name="connsiteY80" fmla="*/ 32657 h 2253342"/>
                <a:gd name="connsiteX81" fmla="*/ 685800 w 1878114"/>
                <a:gd name="connsiteY81" fmla="*/ 0 h 2253342"/>
                <a:gd name="connsiteX82" fmla="*/ 533400 w 1878114"/>
                <a:gd name="connsiteY82" fmla="*/ 21771 h 2253342"/>
                <a:gd name="connsiteX83" fmla="*/ 511628 w 1878114"/>
                <a:gd name="connsiteY83" fmla="*/ 43542 h 2253342"/>
                <a:gd name="connsiteX84" fmla="*/ 478971 w 1878114"/>
                <a:gd name="connsiteY84" fmla="*/ 97971 h 2253342"/>
                <a:gd name="connsiteX85" fmla="*/ 468085 w 1878114"/>
                <a:gd name="connsiteY85" fmla="*/ 130628 h 2253342"/>
                <a:gd name="connsiteX86" fmla="*/ 446314 w 1878114"/>
                <a:gd name="connsiteY86" fmla="*/ 163285 h 2253342"/>
                <a:gd name="connsiteX87" fmla="*/ 435428 w 1878114"/>
                <a:gd name="connsiteY87" fmla="*/ 217714 h 2253342"/>
                <a:gd name="connsiteX88" fmla="*/ 424543 w 1878114"/>
                <a:gd name="connsiteY88" fmla="*/ 250371 h 2253342"/>
                <a:gd name="connsiteX89" fmla="*/ 413657 w 1878114"/>
                <a:gd name="connsiteY89" fmla="*/ 293914 h 2253342"/>
                <a:gd name="connsiteX90" fmla="*/ 381000 w 1878114"/>
                <a:gd name="connsiteY90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43543 w 1878114"/>
                <a:gd name="connsiteY11" fmla="*/ 1088571 h 2253342"/>
                <a:gd name="connsiteX12" fmla="*/ 108857 w 1878114"/>
                <a:gd name="connsiteY12" fmla="*/ 1175657 h 2253342"/>
                <a:gd name="connsiteX13" fmla="*/ 130628 w 1878114"/>
                <a:gd name="connsiteY13" fmla="*/ 1208314 h 2253342"/>
                <a:gd name="connsiteX14" fmla="*/ 185057 w 1878114"/>
                <a:gd name="connsiteY14" fmla="*/ 1251857 h 2253342"/>
                <a:gd name="connsiteX15" fmla="*/ 228600 w 1878114"/>
                <a:gd name="connsiteY15" fmla="*/ 1306285 h 2253342"/>
                <a:gd name="connsiteX16" fmla="*/ 239485 w 1878114"/>
                <a:gd name="connsiteY16" fmla="*/ 1338942 h 2253342"/>
                <a:gd name="connsiteX17" fmla="*/ 217714 w 1878114"/>
                <a:gd name="connsiteY17" fmla="*/ 1534885 h 2253342"/>
                <a:gd name="connsiteX18" fmla="*/ 206828 w 1878114"/>
                <a:gd name="connsiteY18" fmla="*/ 1567542 h 2253342"/>
                <a:gd name="connsiteX19" fmla="*/ 217714 w 1878114"/>
                <a:gd name="connsiteY19" fmla="*/ 1709057 h 2253342"/>
                <a:gd name="connsiteX20" fmla="*/ 239485 w 1878114"/>
                <a:gd name="connsiteY20" fmla="*/ 1741714 h 2253342"/>
                <a:gd name="connsiteX21" fmla="*/ 283028 w 1878114"/>
                <a:gd name="connsiteY21" fmla="*/ 1785257 h 2253342"/>
                <a:gd name="connsiteX22" fmla="*/ 304800 w 1878114"/>
                <a:gd name="connsiteY22" fmla="*/ 1807028 h 2253342"/>
                <a:gd name="connsiteX23" fmla="*/ 326571 w 1878114"/>
                <a:gd name="connsiteY23" fmla="*/ 1828800 h 2253342"/>
                <a:gd name="connsiteX24" fmla="*/ 359228 w 1878114"/>
                <a:gd name="connsiteY24" fmla="*/ 1850571 h 2253342"/>
                <a:gd name="connsiteX25" fmla="*/ 402771 w 1878114"/>
                <a:gd name="connsiteY25" fmla="*/ 1905000 h 2253342"/>
                <a:gd name="connsiteX26" fmla="*/ 424543 w 1878114"/>
                <a:gd name="connsiteY26" fmla="*/ 1937657 h 2253342"/>
                <a:gd name="connsiteX27" fmla="*/ 500743 w 1878114"/>
                <a:gd name="connsiteY27" fmla="*/ 2002971 h 2253342"/>
                <a:gd name="connsiteX28" fmla="*/ 587828 w 1878114"/>
                <a:gd name="connsiteY28" fmla="*/ 2079171 h 2253342"/>
                <a:gd name="connsiteX29" fmla="*/ 609600 w 1878114"/>
                <a:gd name="connsiteY29" fmla="*/ 2100942 h 2253342"/>
                <a:gd name="connsiteX30" fmla="*/ 674914 w 1878114"/>
                <a:gd name="connsiteY30" fmla="*/ 2122714 h 2253342"/>
                <a:gd name="connsiteX31" fmla="*/ 707571 w 1878114"/>
                <a:gd name="connsiteY31" fmla="*/ 2133600 h 2253342"/>
                <a:gd name="connsiteX32" fmla="*/ 783771 w 1878114"/>
                <a:gd name="connsiteY32" fmla="*/ 2177142 h 2253342"/>
                <a:gd name="connsiteX33" fmla="*/ 881743 w 1878114"/>
                <a:gd name="connsiteY33" fmla="*/ 2198914 h 2253342"/>
                <a:gd name="connsiteX34" fmla="*/ 968828 w 1878114"/>
                <a:gd name="connsiteY34" fmla="*/ 2220685 h 2253342"/>
                <a:gd name="connsiteX35" fmla="*/ 1034143 w 1878114"/>
                <a:gd name="connsiteY35" fmla="*/ 2242457 h 2253342"/>
                <a:gd name="connsiteX36" fmla="*/ 1066800 w 1878114"/>
                <a:gd name="connsiteY36" fmla="*/ 2253342 h 2253342"/>
                <a:gd name="connsiteX37" fmla="*/ 1208314 w 1878114"/>
                <a:gd name="connsiteY37" fmla="*/ 2242457 h 2253342"/>
                <a:gd name="connsiteX38" fmla="*/ 1273628 w 1878114"/>
                <a:gd name="connsiteY38" fmla="*/ 2177142 h 2253342"/>
                <a:gd name="connsiteX39" fmla="*/ 1328057 w 1878114"/>
                <a:gd name="connsiteY39" fmla="*/ 2122714 h 2253342"/>
                <a:gd name="connsiteX40" fmla="*/ 1349828 w 1878114"/>
                <a:gd name="connsiteY40" fmla="*/ 2090057 h 2253342"/>
                <a:gd name="connsiteX41" fmla="*/ 1404257 w 1878114"/>
                <a:gd name="connsiteY41" fmla="*/ 2035628 h 2253342"/>
                <a:gd name="connsiteX42" fmla="*/ 1469571 w 1878114"/>
                <a:gd name="connsiteY42" fmla="*/ 1970314 h 2253342"/>
                <a:gd name="connsiteX43" fmla="*/ 1513114 w 1878114"/>
                <a:gd name="connsiteY43" fmla="*/ 1905000 h 2253342"/>
                <a:gd name="connsiteX44" fmla="*/ 1556657 w 1878114"/>
                <a:gd name="connsiteY44" fmla="*/ 1839685 h 2253342"/>
                <a:gd name="connsiteX45" fmla="*/ 1578428 w 1878114"/>
                <a:gd name="connsiteY45" fmla="*/ 1807028 h 2253342"/>
                <a:gd name="connsiteX46" fmla="*/ 1654628 w 1878114"/>
                <a:gd name="connsiteY46" fmla="*/ 1730828 h 2253342"/>
                <a:gd name="connsiteX47" fmla="*/ 1676400 w 1878114"/>
                <a:gd name="connsiteY47" fmla="*/ 1709057 h 2253342"/>
                <a:gd name="connsiteX48" fmla="*/ 1698171 w 1878114"/>
                <a:gd name="connsiteY48" fmla="*/ 1676400 h 2253342"/>
                <a:gd name="connsiteX49" fmla="*/ 1719943 w 1878114"/>
                <a:gd name="connsiteY49" fmla="*/ 1654628 h 2253342"/>
                <a:gd name="connsiteX50" fmla="*/ 1763485 w 1878114"/>
                <a:gd name="connsiteY50" fmla="*/ 1578428 h 2253342"/>
                <a:gd name="connsiteX51" fmla="*/ 1817914 w 1878114"/>
                <a:gd name="connsiteY51" fmla="*/ 1513114 h 2253342"/>
                <a:gd name="connsiteX52" fmla="*/ 1861457 w 1878114"/>
                <a:gd name="connsiteY52" fmla="*/ 1447800 h 2253342"/>
                <a:gd name="connsiteX53" fmla="*/ 1861457 w 1878114"/>
                <a:gd name="connsiteY53" fmla="*/ 1251857 h 2253342"/>
                <a:gd name="connsiteX54" fmla="*/ 1839685 w 1878114"/>
                <a:gd name="connsiteY54" fmla="*/ 1175657 h 2253342"/>
                <a:gd name="connsiteX55" fmla="*/ 1817914 w 1878114"/>
                <a:gd name="connsiteY55" fmla="*/ 1066800 h 2253342"/>
                <a:gd name="connsiteX56" fmla="*/ 1785257 w 1878114"/>
                <a:gd name="connsiteY56" fmla="*/ 957942 h 2253342"/>
                <a:gd name="connsiteX57" fmla="*/ 1763485 w 1878114"/>
                <a:gd name="connsiteY57" fmla="*/ 936171 h 2253342"/>
                <a:gd name="connsiteX58" fmla="*/ 1730828 w 1878114"/>
                <a:gd name="connsiteY58" fmla="*/ 881742 h 2253342"/>
                <a:gd name="connsiteX59" fmla="*/ 1665514 w 1878114"/>
                <a:gd name="connsiteY59" fmla="*/ 783771 h 2253342"/>
                <a:gd name="connsiteX60" fmla="*/ 1643743 w 1878114"/>
                <a:gd name="connsiteY60" fmla="*/ 751114 h 2253342"/>
                <a:gd name="connsiteX61" fmla="*/ 1633602 w 1878114"/>
                <a:gd name="connsiteY61" fmla="*/ 696685 h 2253342"/>
                <a:gd name="connsiteX62" fmla="*/ 1622965 w 1878114"/>
                <a:gd name="connsiteY62" fmla="*/ 653142 h 2253342"/>
                <a:gd name="connsiteX63" fmla="*/ 1606513 w 1878114"/>
                <a:gd name="connsiteY63" fmla="*/ 620485 h 2253342"/>
                <a:gd name="connsiteX64" fmla="*/ 1524000 w 1878114"/>
                <a:gd name="connsiteY64" fmla="*/ 544285 h 2253342"/>
                <a:gd name="connsiteX65" fmla="*/ 1502228 w 1878114"/>
                <a:gd name="connsiteY65" fmla="*/ 478971 h 2253342"/>
                <a:gd name="connsiteX66" fmla="*/ 1491343 w 1878114"/>
                <a:gd name="connsiteY66" fmla="*/ 446314 h 2253342"/>
                <a:gd name="connsiteX67" fmla="*/ 1436914 w 1878114"/>
                <a:gd name="connsiteY67" fmla="*/ 391885 h 2253342"/>
                <a:gd name="connsiteX68" fmla="*/ 1382485 w 1878114"/>
                <a:gd name="connsiteY68" fmla="*/ 337457 h 2253342"/>
                <a:gd name="connsiteX69" fmla="*/ 1360714 w 1878114"/>
                <a:gd name="connsiteY69" fmla="*/ 315685 h 2253342"/>
                <a:gd name="connsiteX70" fmla="*/ 1295400 w 1878114"/>
                <a:gd name="connsiteY70" fmla="*/ 293914 h 2253342"/>
                <a:gd name="connsiteX71" fmla="*/ 1262743 w 1878114"/>
                <a:gd name="connsiteY71" fmla="*/ 283028 h 2253342"/>
                <a:gd name="connsiteX72" fmla="*/ 1186543 w 1878114"/>
                <a:gd name="connsiteY72" fmla="*/ 261257 h 2253342"/>
                <a:gd name="connsiteX73" fmla="*/ 1132114 w 1878114"/>
                <a:gd name="connsiteY73" fmla="*/ 217714 h 2253342"/>
                <a:gd name="connsiteX74" fmla="*/ 1077685 w 1878114"/>
                <a:gd name="connsiteY74" fmla="*/ 174171 h 2253342"/>
                <a:gd name="connsiteX75" fmla="*/ 1045028 w 1878114"/>
                <a:gd name="connsiteY75" fmla="*/ 163285 h 2253342"/>
                <a:gd name="connsiteX76" fmla="*/ 1012371 w 1878114"/>
                <a:gd name="connsiteY76" fmla="*/ 141514 h 2253342"/>
                <a:gd name="connsiteX77" fmla="*/ 979714 w 1878114"/>
                <a:gd name="connsiteY77" fmla="*/ 130628 h 2253342"/>
                <a:gd name="connsiteX78" fmla="*/ 881743 w 1878114"/>
                <a:gd name="connsiteY78" fmla="*/ 76200 h 2253342"/>
                <a:gd name="connsiteX79" fmla="*/ 827314 w 1878114"/>
                <a:gd name="connsiteY79" fmla="*/ 32657 h 2253342"/>
                <a:gd name="connsiteX80" fmla="*/ 685800 w 1878114"/>
                <a:gd name="connsiteY80" fmla="*/ 0 h 2253342"/>
                <a:gd name="connsiteX81" fmla="*/ 533400 w 1878114"/>
                <a:gd name="connsiteY81" fmla="*/ 21771 h 2253342"/>
                <a:gd name="connsiteX82" fmla="*/ 511628 w 1878114"/>
                <a:gd name="connsiteY82" fmla="*/ 43542 h 2253342"/>
                <a:gd name="connsiteX83" fmla="*/ 478971 w 1878114"/>
                <a:gd name="connsiteY83" fmla="*/ 97971 h 2253342"/>
                <a:gd name="connsiteX84" fmla="*/ 468085 w 1878114"/>
                <a:gd name="connsiteY84" fmla="*/ 130628 h 2253342"/>
                <a:gd name="connsiteX85" fmla="*/ 446314 w 1878114"/>
                <a:gd name="connsiteY85" fmla="*/ 163285 h 2253342"/>
                <a:gd name="connsiteX86" fmla="*/ 435428 w 1878114"/>
                <a:gd name="connsiteY86" fmla="*/ 217714 h 2253342"/>
                <a:gd name="connsiteX87" fmla="*/ 424543 w 1878114"/>
                <a:gd name="connsiteY87" fmla="*/ 250371 h 2253342"/>
                <a:gd name="connsiteX88" fmla="*/ 413657 w 1878114"/>
                <a:gd name="connsiteY88" fmla="*/ 293914 h 2253342"/>
                <a:gd name="connsiteX89" fmla="*/ 381000 w 1878114"/>
                <a:gd name="connsiteY89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108857 w 1878114"/>
                <a:gd name="connsiteY11" fmla="*/ 1175657 h 2253342"/>
                <a:gd name="connsiteX12" fmla="*/ 130628 w 1878114"/>
                <a:gd name="connsiteY12" fmla="*/ 1208314 h 2253342"/>
                <a:gd name="connsiteX13" fmla="*/ 185057 w 1878114"/>
                <a:gd name="connsiteY13" fmla="*/ 1251857 h 2253342"/>
                <a:gd name="connsiteX14" fmla="*/ 228600 w 1878114"/>
                <a:gd name="connsiteY14" fmla="*/ 1306285 h 2253342"/>
                <a:gd name="connsiteX15" fmla="*/ 239485 w 1878114"/>
                <a:gd name="connsiteY15" fmla="*/ 1338942 h 2253342"/>
                <a:gd name="connsiteX16" fmla="*/ 217714 w 1878114"/>
                <a:gd name="connsiteY16" fmla="*/ 1534885 h 2253342"/>
                <a:gd name="connsiteX17" fmla="*/ 206828 w 1878114"/>
                <a:gd name="connsiteY17" fmla="*/ 1567542 h 2253342"/>
                <a:gd name="connsiteX18" fmla="*/ 217714 w 1878114"/>
                <a:gd name="connsiteY18" fmla="*/ 1709057 h 2253342"/>
                <a:gd name="connsiteX19" fmla="*/ 239485 w 1878114"/>
                <a:gd name="connsiteY19" fmla="*/ 1741714 h 2253342"/>
                <a:gd name="connsiteX20" fmla="*/ 283028 w 1878114"/>
                <a:gd name="connsiteY20" fmla="*/ 1785257 h 2253342"/>
                <a:gd name="connsiteX21" fmla="*/ 304800 w 1878114"/>
                <a:gd name="connsiteY21" fmla="*/ 1807028 h 2253342"/>
                <a:gd name="connsiteX22" fmla="*/ 326571 w 1878114"/>
                <a:gd name="connsiteY22" fmla="*/ 1828800 h 2253342"/>
                <a:gd name="connsiteX23" fmla="*/ 359228 w 1878114"/>
                <a:gd name="connsiteY23" fmla="*/ 1850571 h 2253342"/>
                <a:gd name="connsiteX24" fmla="*/ 402771 w 1878114"/>
                <a:gd name="connsiteY24" fmla="*/ 1905000 h 2253342"/>
                <a:gd name="connsiteX25" fmla="*/ 424543 w 1878114"/>
                <a:gd name="connsiteY25" fmla="*/ 1937657 h 2253342"/>
                <a:gd name="connsiteX26" fmla="*/ 500743 w 1878114"/>
                <a:gd name="connsiteY26" fmla="*/ 2002971 h 2253342"/>
                <a:gd name="connsiteX27" fmla="*/ 587828 w 1878114"/>
                <a:gd name="connsiteY27" fmla="*/ 2079171 h 2253342"/>
                <a:gd name="connsiteX28" fmla="*/ 609600 w 1878114"/>
                <a:gd name="connsiteY28" fmla="*/ 2100942 h 2253342"/>
                <a:gd name="connsiteX29" fmla="*/ 674914 w 1878114"/>
                <a:gd name="connsiteY29" fmla="*/ 2122714 h 2253342"/>
                <a:gd name="connsiteX30" fmla="*/ 707571 w 1878114"/>
                <a:gd name="connsiteY30" fmla="*/ 2133600 h 2253342"/>
                <a:gd name="connsiteX31" fmla="*/ 783771 w 1878114"/>
                <a:gd name="connsiteY31" fmla="*/ 2177142 h 2253342"/>
                <a:gd name="connsiteX32" fmla="*/ 881743 w 1878114"/>
                <a:gd name="connsiteY32" fmla="*/ 2198914 h 2253342"/>
                <a:gd name="connsiteX33" fmla="*/ 968828 w 1878114"/>
                <a:gd name="connsiteY33" fmla="*/ 2220685 h 2253342"/>
                <a:gd name="connsiteX34" fmla="*/ 1034143 w 1878114"/>
                <a:gd name="connsiteY34" fmla="*/ 2242457 h 2253342"/>
                <a:gd name="connsiteX35" fmla="*/ 1066800 w 1878114"/>
                <a:gd name="connsiteY35" fmla="*/ 2253342 h 2253342"/>
                <a:gd name="connsiteX36" fmla="*/ 1208314 w 1878114"/>
                <a:gd name="connsiteY36" fmla="*/ 2242457 h 2253342"/>
                <a:gd name="connsiteX37" fmla="*/ 1273628 w 1878114"/>
                <a:gd name="connsiteY37" fmla="*/ 2177142 h 2253342"/>
                <a:gd name="connsiteX38" fmla="*/ 1328057 w 1878114"/>
                <a:gd name="connsiteY38" fmla="*/ 2122714 h 2253342"/>
                <a:gd name="connsiteX39" fmla="*/ 1349828 w 1878114"/>
                <a:gd name="connsiteY39" fmla="*/ 2090057 h 2253342"/>
                <a:gd name="connsiteX40" fmla="*/ 1404257 w 1878114"/>
                <a:gd name="connsiteY40" fmla="*/ 2035628 h 2253342"/>
                <a:gd name="connsiteX41" fmla="*/ 1469571 w 1878114"/>
                <a:gd name="connsiteY41" fmla="*/ 1970314 h 2253342"/>
                <a:gd name="connsiteX42" fmla="*/ 1513114 w 1878114"/>
                <a:gd name="connsiteY42" fmla="*/ 1905000 h 2253342"/>
                <a:gd name="connsiteX43" fmla="*/ 1556657 w 1878114"/>
                <a:gd name="connsiteY43" fmla="*/ 1839685 h 2253342"/>
                <a:gd name="connsiteX44" fmla="*/ 1578428 w 1878114"/>
                <a:gd name="connsiteY44" fmla="*/ 1807028 h 2253342"/>
                <a:gd name="connsiteX45" fmla="*/ 1654628 w 1878114"/>
                <a:gd name="connsiteY45" fmla="*/ 1730828 h 2253342"/>
                <a:gd name="connsiteX46" fmla="*/ 1676400 w 1878114"/>
                <a:gd name="connsiteY46" fmla="*/ 1709057 h 2253342"/>
                <a:gd name="connsiteX47" fmla="*/ 1698171 w 1878114"/>
                <a:gd name="connsiteY47" fmla="*/ 1676400 h 2253342"/>
                <a:gd name="connsiteX48" fmla="*/ 1719943 w 1878114"/>
                <a:gd name="connsiteY48" fmla="*/ 1654628 h 2253342"/>
                <a:gd name="connsiteX49" fmla="*/ 1763485 w 1878114"/>
                <a:gd name="connsiteY49" fmla="*/ 1578428 h 2253342"/>
                <a:gd name="connsiteX50" fmla="*/ 1817914 w 1878114"/>
                <a:gd name="connsiteY50" fmla="*/ 1513114 h 2253342"/>
                <a:gd name="connsiteX51" fmla="*/ 1861457 w 1878114"/>
                <a:gd name="connsiteY51" fmla="*/ 1447800 h 2253342"/>
                <a:gd name="connsiteX52" fmla="*/ 1861457 w 1878114"/>
                <a:gd name="connsiteY52" fmla="*/ 1251857 h 2253342"/>
                <a:gd name="connsiteX53" fmla="*/ 1839685 w 1878114"/>
                <a:gd name="connsiteY53" fmla="*/ 1175657 h 2253342"/>
                <a:gd name="connsiteX54" fmla="*/ 1817914 w 1878114"/>
                <a:gd name="connsiteY54" fmla="*/ 1066800 h 2253342"/>
                <a:gd name="connsiteX55" fmla="*/ 1785257 w 1878114"/>
                <a:gd name="connsiteY55" fmla="*/ 957942 h 2253342"/>
                <a:gd name="connsiteX56" fmla="*/ 1763485 w 1878114"/>
                <a:gd name="connsiteY56" fmla="*/ 936171 h 2253342"/>
                <a:gd name="connsiteX57" fmla="*/ 1730828 w 1878114"/>
                <a:gd name="connsiteY57" fmla="*/ 881742 h 2253342"/>
                <a:gd name="connsiteX58" fmla="*/ 1665514 w 1878114"/>
                <a:gd name="connsiteY58" fmla="*/ 783771 h 2253342"/>
                <a:gd name="connsiteX59" fmla="*/ 1643743 w 1878114"/>
                <a:gd name="connsiteY59" fmla="*/ 751114 h 2253342"/>
                <a:gd name="connsiteX60" fmla="*/ 1633602 w 1878114"/>
                <a:gd name="connsiteY60" fmla="*/ 696685 h 2253342"/>
                <a:gd name="connsiteX61" fmla="*/ 1622965 w 1878114"/>
                <a:gd name="connsiteY61" fmla="*/ 653142 h 2253342"/>
                <a:gd name="connsiteX62" fmla="*/ 1606513 w 1878114"/>
                <a:gd name="connsiteY62" fmla="*/ 620485 h 2253342"/>
                <a:gd name="connsiteX63" fmla="*/ 1524000 w 1878114"/>
                <a:gd name="connsiteY63" fmla="*/ 544285 h 2253342"/>
                <a:gd name="connsiteX64" fmla="*/ 1502228 w 1878114"/>
                <a:gd name="connsiteY64" fmla="*/ 478971 h 2253342"/>
                <a:gd name="connsiteX65" fmla="*/ 1491343 w 1878114"/>
                <a:gd name="connsiteY65" fmla="*/ 446314 h 2253342"/>
                <a:gd name="connsiteX66" fmla="*/ 1436914 w 1878114"/>
                <a:gd name="connsiteY66" fmla="*/ 391885 h 2253342"/>
                <a:gd name="connsiteX67" fmla="*/ 1382485 w 1878114"/>
                <a:gd name="connsiteY67" fmla="*/ 337457 h 2253342"/>
                <a:gd name="connsiteX68" fmla="*/ 1360714 w 1878114"/>
                <a:gd name="connsiteY68" fmla="*/ 315685 h 2253342"/>
                <a:gd name="connsiteX69" fmla="*/ 1295400 w 1878114"/>
                <a:gd name="connsiteY69" fmla="*/ 293914 h 2253342"/>
                <a:gd name="connsiteX70" fmla="*/ 1262743 w 1878114"/>
                <a:gd name="connsiteY70" fmla="*/ 283028 h 2253342"/>
                <a:gd name="connsiteX71" fmla="*/ 1186543 w 1878114"/>
                <a:gd name="connsiteY71" fmla="*/ 261257 h 2253342"/>
                <a:gd name="connsiteX72" fmla="*/ 1132114 w 1878114"/>
                <a:gd name="connsiteY72" fmla="*/ 217714 h 2253342"/>
                <a:gd name="connsiteX73" fmla="*/ 1077685 w 1878114"/>
                <a:gd name="connsiteY73" fmla="*/ 174171 h 2253342"/>
                <a:gd name="connsiteX74" fmla="*/ 1045028 w 1878114"/>
                <a:gd name="connsiteY74" fmla="*/ 163285 h 2253342"/>
                <a:gd name="connsiteX75" fmla="*/ 1012371 w 1878114"/>
                <a:gd name="connsiteY75" fmla="*/ 141514 h 2253342"/>
                <a:gd name="connsiteX76" fmla="*/ 979714 w 1878114"/>
                <a:gd name="connsiteY76" fmla="*/ 130628 h 2253342"/>
                <a:gd name="connsiteX77" fmla="*/ 881743 w 1878114"/>
                <a:gd name="connsiteY77" fmla="*/ 76200 h 2253342"/>
                <a:gd name="connsiteX78" fmla="*/ 827314 w 1878114"/>
                <a:gd name="connsiteY78" fmla="*/ 32657 h 2253342"/>
                <a:gd name="connsiteX79" fmla="*/ 685800 w 1878114"/>
                <a:gd name="connsiteY79" fmla="*/ 0 h 2253342"/>
                <a:gd name="connsiteX80" fmla="*/ 533400 w 1878114"/>
                <a:gd name="connsiteY80" fmla="*/ 21771 h 2253342"/>
                <a:gd name="connsiteX81" fmla="*/ 511628 w 1878114"/>
                <a:gd name="connsiteY81" fmla="*/ 43542 h 2253342"/>
                <a:gd name="connsiteX82" fmla="*/ 478971 w 1878114"/>
                <a:gd name="connsiteY82" fmla="*/ 97971 h 2253342"/>
                <a:gd name="connsiteX83" fmla="*/ 468085 w 1878114"/>
                <a:gd name="connsiteY83" fmla="*/ 130628 h 2253342"/>
                <a:gd name="connsiteX84" fmla="*/ 446314 w 1878114"/>
                <a:gd name="connsiteY84" fmla="*/ 163285 h 2253342"/>
                <a:gd name="connsiteX85" fmla="*/ 435428 w 1878114"/>
                <a:gd name="connsiteY85" fmla="*/ 217714 h 2253342"/>
                <a:gd name="connsiteX86" fmla="*/ 424543 w 1878114"/>
                <a:gd name="connsiteY86" fmla="*/ 250371 h 2253342"/>
                <a:gd name="connsiteX87" fmla="*/ 413657 w 1878114"/>
                <a:gd name="connsiteY87" fmla="*/ 293914 h 2253342"/>
                <a:gd name="connsiteX88" fmla="*/ 381000 w 1878114"/>
                <a:gd name="connsiteY88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108857 w 1878114"/>
                <a:gd name="connsiteY11" fmla="*/ 1175657 h 2253342"/>
                <a:gd name="connsiteX12" fmla="*/ 185057 w 1878114"/>
                <a:gd name="connsiteY12" fmla="*/ 1251857 h 2253342"/>
                <a:gd name="connsiteX13" fmla="*/ 228600 w 1878114"/>
                <a:gd name="connsiteY13" fmla="*/ 1306285 h 2253342"/>
                <a:gd name="connsiteX14" fmla="*/ 239485 w 1878114"/>
                <a:gd name="connsiteY14" fmla="*/ 1338942 h 2253342"/>
                <a:gd name="connsiteX15" fmla="*/ 217714 w 1878114"/>
                <a:gd name="connsiteY15" fmla="*/ 1534885 h 2253342"/>
                <a:gd name="connsiteX16" fmla="*/ 206828 w 1878114"/>
                <a:gd name="connsiteY16" fmla="*/ 1567542 h 2253342"/>
                <a:gd name="connsiteX17" fmla="*/ 217714 w 1878114"/>
                <a:gd name="connsiteY17" fmla="*/ 1709057 h 2253342"/>
                <a:gd name="connsiteX18" fmla="*/ 239485 w 1878114"/>
                <a:gd name="connsiteY18" fmla="*/ 1741714 h 2253342"/>
                <a:gd name="connsiteX19" fmla="*/ 283028 w 1878114"/>
                <a:gd name="connsiteY19" fmla="*/ 1785257 h 2253342"/>
                <a:gd name="connsiteX20" fmla="*/ 304800 w 1878114"/>
                <a:gd name="connsiteY20" fmla="*/ 1807028 h 2253342"/>
                <a:gd name="connsiteX21" fmla="*/ 326571 w 1878114"/>
                <a:gd name="connsiteY21" fmla="*/ 1828800 h 2253342"/>
                <a:gd name="connsiteX22" fmla="*/ 359228 w 1878114"/>
                <a:gd name="connsiteY22" fmla="*/ 1850571 h 2253342"/>
                <a:gd name="connsiteX23" fmla="*/ 402771 w 1878114"/>
                <a:gd name="connsiteY23" fmla="*/ 1905000 h 2253342"/>
                <a:gd name="connsiteX24" fmla="*/ 424543 w 1878114"/>
                <a:gd name="connsiteY24" fmla="*/ 1937657 h 2253342"/>
                <a:gd name="connsiteX25" fmla="*/ 500743 w 1878114"/>
                <a:gd name="connsiteY25" fmla="*/ 2002971 h 2253342"/>
                <a:gd name="connsiteX26" fmla="*/ 587828 w 1878114"/>
                <a:gd name="connsiteY26" fmla="*/ 2079171 h 2253342"/>
                <a:gd name="connsiteX27" fmla="*/ 609600 w 1878114"/>
                <a:gd name="connsiteY27" fmla="*/ 2100942 h 2253342"/>
                <a:gd name="connsiteX28" fmla="*/ 674914 w 1878114"/>
                <a:gd name="connsiteY28" fmla="*/ 2122714 h 2253342"/>
                <a:gd name="connsiteX29" fmla="*/ 707571 w 1878114"/>
                <a:gd name="connsiteY29" fmla="*/ 2133600 h 2253342"/>
                <a:gd name="connsiteX30" fmla="*/ 783771 w 1878114"/>
                <a:gd name="connsiteY30" fmla="*/ 2177142 h 2253342"/>
                <a:gd name="connsiteX31" fmla="*/ 881743 w 1878114"/>
                <a:gd name="connsiteY31" fmla="*/ 2198914 h 2253342"/>
                <a:gd name="connsiteX32" fmla="*/ 968828 w 1878114"/>
                <a:gd name="connsiteY32" fmla="*/ 2220685 h 2253342"/>
                <a:gd name="connsiteX33" fmla="*/ 1034143 w 1878114"/>
                <a:gd name="connsiteY33" fmla="*/ 2242457 h 2253342"/>
                <a:gd name="connsiteX34" fmla="*/ 1066800 w 1878114"/>
                <a:gd name="connsiteY34" fmla="*/ 2253342 h 2253342"/>
                <a:gd name="connsiteX35" fmla="*/ 1208314 w 1878114"/>
                <a:gd name="connsiteY35" fmla="*/ 2242457 h 2253342"/>
                <a:gd name="connsiteX36" fmla="*/ 1273628 w 1878114"/>
                <a:gd name="connsiteY36" fmla="*/ 2177142 h 2253342"/>
                <a:gd name="connsiteX37" fmla="*/ 1328057 w 1878114"/>
                <a:gd name="connsiteY37" fmla="*/ 2122714 h 2253342"/>
                <a:gd name="connsiteX38" fmla="*/ 1349828 w 1878114"/>
                <a:gd name="connsiteY38" fmla="*/ 2090057 h 2253342"/>
                <a:gd name="connsiteX39" fmla="*/ 1404257 w 1878114"/>
                <a:gd name="connsiteY39" fmla="*/ 2035628 h 2253342"/>
                <a:gd name="connsiteX40" fmla="*/ 1469571 w 1878114"/>
                <a:gd name="connsiteY40" fmla="*/ 1970314 h 2253342"/>
                <a:gd name="connsiteX41" fmla="*/ 1513114 w 1878114"/>
                <a:gd name="connsiteY41" fmla="*/ 1905000 h 2253342"/>
                <a:gd name="connsiteX42" fmla="*/ 1556657 w 1878114"/>
                <a:gd name="connsiteY42" fmla="*/ 1839685 h 2253342"/>
                <a:gd name="connsiteX43" fmla="*/ 1578428 w 1878114"/>
                <a:gd name="connsiteY43" fmla="*/ 1807028 h 2253342"/>
                <a:gd name="connsiteX44" fmla="*/ 1654628 w 1878114"/>
                <a:gd name="connsiteY44" fmla="*/ 1730828 h 2253342"/>
                <a:gd name="connsiteX45" fmla="*/ 1676400 w 1878114"/>
                <a:gd name="connsiteY45" fmla="*/ 1709057 h 2253342"/>
                <a:gd name="connsiteX46" fmla="*/ 1698171 w 1878114"/>
                <a:gd name="connsiteY46" fmla="*/ 1676400 h 2253342"/>
                <a:gd name="connsiteX47" fmla="*/ 1719943 w 1878114"/>
                <a:gd name="connsiteY47" fmla="*/ 1654628 h 2253342"/>
                <a:gd name="connsiteX48" fmla="*/ 1763485 w 1878114"/>
                <a:gd name="connsiteY48" fmla="*/ 1578428 h 2253342"/>
                <a:gd name="connsiteX49" fmla="*/ 1817914 w 1878114"/>
                <a:gd name="connsiteY49" fmla="*/ 1513114 h 2253342"/>
                <a:gd name="connsiteX50" fmla="*/ 1861457 w 1878114"/>
                <a:gd name="connsiteY50" fmla="*/ 1447800 h 2253342"/>
                <a:gd name="connsiteX51" fmla="*/ 1861457 w 1878114"/>
                <a:gd name="connsiteY51" fmla="*/ 1251857 h 2253342"/>
                <a:gd name="connsiteX52" fmla="*/ 1839685 w 1878114"/>
                <a:gd name="connsiteY52" fmla="*/ 1175657 h 2253342"/>
                <a:gd name="connsiteX53" fmla="*/ 1817914 w 1878114"/>
                <a:gd name="connsiteY53" fmla="*/ 1066800 h 2253342"/>
                <a:gd name="connsiteX54" fmla="*/ 1785257 w 1878114"/>
                <a:gd name="connsiteY54" fmla="*/ 957942 h 2253342"/>
                <a:gd name="connsiteX55" fmla="*/ 1763485 w 1878114"/>
                <a:gd name="connsiteY55" fmla="*/ 936171 h 2253342"/>
                <a:gd name="connsiteX56" fmla="*/ 1730828 w 1878114"/>
                <a:gd name="connsiteY56" fmla="*/ 881742 h 2253342"/>
                <a:gd name="connsiteX57" fmla="*/ 1665514 w 1878114"/>
                <a:gd name="connsiteY57" fmla="*/ 783771 h 2253342"/>
                <a:gd name="connsiteX58" fmla="*/ 1643743 w 1878114"/>
                <a:gd name="connsiteY58" fmla="*/ 751114 h 2253342"/>
                <a:gd name="connsiteX59" fmla="*/ 1633602 w 1878114"/>
                <a:gd name="connsiteY59" fmla="*/ 696685 h 2253342"/>
                <a:gd name="connsiteX60" fmla="*/ 1622965 w 1878114"/>
                <a:gd name="connsiteY60" fmla="*/ 653142 h 2253342"/>
                <a:gd name="connsiteX61" fmla="*/ 1606513 w 1878114"/>
                <a:gd name="connsiteY61" fmla="*/ 620485 h 2253342"/>
                <a:gd name="connsiteX62" fmla="*/ 1524000 w 1878114"/>
                <a:gd name="connsiteY62" fmla="*/ 544285 h 2253342"/>
                <a:gd name="connsiteX63" fmla="*/ 1502228 w 1878114"/>
                <a:gd name="connsiteY63" fmla="*/ 478971 h 2253342"/>
                <a:gd name="connsiteX64" fmla="*/ 1491343 w 1878114"/>
                <a:gd name="connsiteY64" fmla="*/ 446314 h 2253342"/>
                <a:gd name="connsiteX65" fmla="*/ 1436914 w 1878114"/>
                <a:gd name="connsiteY65" fmla="*/ 391885 h 2253342"/>
                <a:gd name="connsiteX66" fmla="*/ 1382485 w 1878114"/>
                <a:gd name="connsiteY66" fmla="*/ 337457 h 2253342"/>
                <a:gd name="connsiteX67" fmla="*/ 1360714 w 1878114"/>
                <a:gd name="connsiteY67" fmla="*/ 315685 h 2253342"/>
                <a:gd name="connsiteX68" fmla="*/ 1295400 w 1878114"/>
                <a:gd name="connsiteY68" fmla="*/ 293914 h 2253342"/>
                <a:gd name="connsiteX69" fmla="*/ 1262743 w 1878114"/>
                <a:gd name="connsiteY69" fmla="*/ 283028 h 2253342"/>
                <a:gd name="connsiteX70" fmla="*/ 1186543 w 1878114"/>
                <a:gd name="connsiteY70" fmla="*/ 261257 h 2253342"/>
                <a:gd name="connsiteX71" fmla="*/ 1132114 w 1878114"/>
                <a:gd name="connsiteY71" fmla="*/ 217714 h 2253342"/>
                <a:gd name="connsiteX72" fmla="*/ 1077685 w 1878114"/>
                <a:gd name="connsiteY72" fmla="*/ 174171 h 2253342"/>
                <a:gd name="connsiteX73" fmla="*/ 1045028 w 1878114"/>
                <a:gd name="connsiteY73" fmla="*/ 163285 h 2253342"/>
                <a:gd name="connsiteX74" fmla="*/ 1012371 w 1878114"/>
                <a:gd name="connsiteY74" fmla="*/ 141514 h 2253342"/>
                <a:gd name="connsiteX75" fmla="*/ 979714 w 1878114"/>
                <a:gd name="connsiteY75" fmla="*/ 130628 h 2253342"/>
                <a:gd name="connsiteX76" fmla="*/ 881743 w 1878114"/>
                <a:gd name="connsiteY76" fmla="*/ 76200 h 2253342"/>
                <a:gd name="connsiteX77" fmla="*/ 827314 w 1878114"/>
                <a:gd name="connsiteY77" fmla="*/ 32657 h 2253342"/>
                <a:gd name="connsiteX78" fmla="*/ 685800 w 1878114"/>
                <a:gd name="connsiteY78" fmla="*/ 0 h 2253342"/>
                <a:gd name="connsiteX79" fmla="*/ 533400 w 1878114"/>
                <a:gd name="connsiteY79" fmla="*/ 21771 h 2253342"/>
                <a:gd name="connsiteX80" fmla="*/ 511628 w 1878114"/>
                <a:gd name="connsiteY80" fmla="*/ 43542 h 2253342"/>
                <a:gd name="connsiteX81" fmla="*/ 478971 w 1878114"/>
                <a:gd name="connsiteY81" fmla="*/ 97971 h 2253342"/>
                <a:gd name="connsiteX82" fmla="*/ 468085 w 1878114"/>
                <a:gd name="connsiteY82" fmla="*/ 130628 h 2253342"/>
                <a:gd name="connsiteX83" fmla="*/ 446314 w 1878114"/>
                <a:gd name="connsiteY83" fmla="*/ 163285 h 2253342"/>
                <a:gd name="connsiteX84" fmla="*/ 435428 w 1878114"/>
                <a:gd name="connsiteY84" fmla="*/ 217714 h 2253342"/>
                <a:gd name="connsiteX85" fmla="*/ 424543 w 1878114"/>
                <a:gd name="connsiteY85" fmla="*/ 250371 h 2253342"/>
                <a:gd name="connsiteX86" fmla="*/ 413657 w 1878114"/>
                <a:gd name="connsiteY86" fmla="*/ 293914 h 2253342"/>
                <a:gd name="connsiteX87" fmla="*/ 381000 w 1878114"/>
                <a:gd name="connsiteY87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5539 w 1878114"/>
                <a:gd name="connsiteY10" fmla="*/ 1001173 h 2253342"/>
                <a:gd name="connsiteX11" fmla="*/ 108857 w 1878114"/>
                <a:gd name="connsiteY11" fmla="*/ 1175657 h 2253342"/>
                <a:gd name="connsiteX12" fmla="*/ 185057 w 1878114"/>
                <a:gd name="connsiteY12" fmla="*/ 1251857 h 2253342"/>
                <a:gd name="connsiteX13" fmla="*/ 228600 w 1878114"/>
                <a:gd name="connsiteY13" fmla="*/ 1306285 h 2253342"/>
                <a:gd name="connsiteX14" fmla="*/ 239485 w 1878114"/>
                <a:gd name="connsiteY14" fmla="*/ 1338942 h 2253342"/>
                <a:gd name="connsiteX15" fmla="*/ 217714 w 1878114"/>
                <a:gd name="connsiteY15" fmla="*/ 1534885 h 2253342"/>
                <a:gd name="connsiteX16" fmla="*/ 206828 w 1878114"/>
                <a:gd name="connsiteY16" fmla="*/ 1567542 h 2253342"/>
                <a:gd name="connsiteX17" fmla="*/ 217714 w 1878114"/>
                <a:gd name="connsiteY17" fmla="*/ 1709057 h 2253342"/>
                <a:gd name="connsiteX18" fmla="*/ 239485 w 1878114"/>
                <a:gd name="connsiteY18" fmla="*/ 1741714 h 2253342"/>
                <a:gd name="connsiteX19" fmla="*/ 283028 w 1878114"/>
                <a:gd name="connsiteY19" fmla="*/ 1785257 h 2253342"/>
                <a:gd name="connsiteX20" fmla="*/ 304800 w 1878114"/>
                <a:gd name="connsiteY20" fmla="*/ 1807028 h 2253342"/>
                <a:gd name="connsiteX21" fmla="*/ 326571 w 1878114"/>
                <a:gd name="connsiteY21" fmla="*/ 1828800 h 2253342"/>
                <a:gd name="connsiteX22" fmla="*/ 359228 w 1878114"/>
                <a:gd name="connsiteY22" fmla="*/ 1850571 h 2253342"/>
                <a:gd name="connsiteX23" fmla="*/ 402771 w 1878114"/>
                <a:gd name="connsiteY23" fmla="*/ 1905000 h 2253342"/>
                <a:gd name="connsiteX24" fmla="*/ 424543 w 1878114"/>
                <a:gd name="connsiteY24" fmla="*/ 1937657 h 2253342"/>
                <a:gd name="connsiteX25" fmla="*/ 500743 w 1878114"/>
                <a:gd name="connsiteY25" fmla="*/ 2002971 h 2253342"/>
                <a:gd name="connsiteX26" fmla="*/ 587828 w 1878114"/>
                <a:gd name="connsiteY26" fmla="*/ 2079171 h 2253342"/>
                <a:gd name="connsiteX27" fmla="*/ 609600 w 1878114"/>
                <a:gd name="connsiteY27" fmla="*/ 2100942 h 2253342"/>
                <a:gd name="connsiteX28" fmla="*/ 674914 w 1878114"/>
                <a:gd name="connsiteY28" fmla="*/ 2122714 h 2253342"/>
                <a:gd name="connsiteX29" fmla="*/ 707571 w 1878114"/>
                <a:gd name="connsiteY29" fmla="*/ 2133600 h 2253342"/>
                <a:gd name="connsiteX30" fmla="*/ 783771 w 1878114"/>
                <a:gd name="connsiteY30" fmla="*/ 2177142 h 2253342"/>
                <a:gd name="connsiteX31" fmla="*/ 881743 w 1878114"/>
                <a:gd name="connsiteY31" fmla="*/ 2198914 h 2253342"/>
                <a:gd name="connsiteX32" fmla="*/ 968828 w 1878114"/>
                <a:gd name="connsiteY32" fmla="*/ 2220685 h 2253342"/>
                <a:gd name="connsiteX33" fmla="*/ 1034143 w 1878114"/>
                <a:gd name="connsiteY33" fmla="*/ 2242457 h 2253342"/>
                <a:gd name="connsiteX34" fmla="*/ 1066800 w 1878114"/>
                <a:gd name="connsiteY34" fmla="*/ 2253342 h 2253342"/>
                <a:gd name="connsiteX35" fmla="*/ 1208314 w 1878114"/>
                <a:gd name="connsiteY35" fmla="*/ 2242457 h 2253342"/>
                <a:gd name="connsiteX36" fmla="*/ 1273628 w 1878114"/>
                <a:gd name="connsiteY36" fmla="*/ 2177142 h 2253342"/>
                <a:gd name="connsiteX37" fmla="*/ 1328057 w 1878114"/>
                <a:gd name="connsiteY37" fmla="*/ 2122714 h 2253342"/>
                <a:gd name="connsiteX38" fmla="*/ 1349828 w 1878114"/>
                <a:gd name="connsiteY38" fmla="*/ 2090057 h 2253342"/>
                <a:gd name="connsiteX39" fmla="*/ 1404257 w 1878114"/>
                <a:gd name="connsiteY39" fmla="*/ 2035628 h 2253342"/>
                <a:gd name="connsiteX40" fmla="*/ 1469571 w 1878114"/>
                <a:gd name="connsiteY40" fmla="*/ 1970314 h 2253342"/>
                <a:gd name="connsiteX41" fmla="*/ 1513114 w 1878114"/>
                <a:gd name="connsiteY41" fmla="*/ 1905000 h 2253342"/>
                <a:gd name="connsiteX42" fmla="*/ 1556657 w 1878114"/>
                <a:gd name="connsiteY42" fmla="*/ 1839685 h 2253342"/>
                <a:gd name="connsiteX43" fmla="*/ 1578428 w 1878114"/>
                <a:gd name="connsiteY43" fmla="*/ 1807028 h 2253342"/>
                <a:gd name="connsiteX44" fmla="*/ 1654628 w 1878114"/>
                <a:gd name="connsiteY44" fmla="*/ 1730828 h 2253342"/>
                <a:gd name="connsiteX45" fmla="*/ 1676400 w 1878114"/>
                <a:gd name="connsiteY45" fmla="*/ 1709057 h 2253342"/>
                <a:gd name="connsiteX46" fmla="*/ 1698171 w 1878114"/>
                <a:gd name="connsiteY46" fmla="*/ 1676400 h 2253342"/>
                <a:gd name="connsiteX47" fmla="*/ 1719943 w 1878114"/>
                <a:gd name="connsiteY47" fmla="*/ 1654628 h 2253342"/>
                <a:gd name="connsiteX48" fmla="*/ 1763485 w 1878114"/>
                <a:gd name="connsiteY48" fmla="*/ 1578428 h 2253342"/>
                <a:gd name="connsiteX49" fmla="*/ 1817914 w 1878114"/>
                <a:gd name="connsiteY49" fmla="*/ 1513114 h 2253342"/>
                <a:gd name="connsiteX50" fmla="*/ 1861457 w 1878114"/>
                <a:gd name="connsiteY50" fmla="*/ 1447800 h 2253342"/>
                <a:gd name="connsiteX51" fmla="*/ 1861457 w 1878114"/>
                <a:gd name="connsiteY51" fmla="*/ 1251857 h 2253342"/>
                <a:gd name="connsiteX52" fmla="*/ 1839685 w 1878114"/>
                <a:gd name="connsiteY52" fmla="*/ 1175657 h 2253342"/>
                <a:gd name="connsiteX53" fmla="*/ 1817914 w 1878114"/>
                <a:gd name="connsiteY53" fmla="*/ 1066800 h 2253342"/>
                <a:gd name="connsiteX54" fmla="*/ 1785257 w 1878114"/>
                <a:gd name="connsiteY54" fmla="*/ 957942 h 2253342"/>
                <a:gd name="connsiteX55" fmla="*/ 1763485 w 1878114"/>
                <a:gd name="connsiteY55" fmla="*/ 936171 h 2253342"/>
                <a:gd name="connsiteX56" fmla="*/ 1730828 w 1878114"/>
                <a:gd name="connsiteY56" fmla="*/ 881742 h 2253342"/>
                <a:gd name="connsiteX57" fmla="*/ 1665514 w 1878114"/>
                <a:gd name="connsiteY57" fmla="*/ 783771 h 2253342"/>
                <a:gd name="connsiteX58" fmla="*/ 1643743 w 1878114"/>
                <a:gd name="connsiteY58" fmla="*/ 751114 h 2253342"/>
                <a:gd name="connsiteX59" fmla="*/ 1633602 w 1878114"/>
                <a:gd name="connsiteY59" fmla="*/ 696685 h 2253342"/>
                <a:gd name="connsiteX60" fmla="*/ 1622965 w 1878114"/>
                <a:gd name="connsiteY60" fmla="*/ 653142 h 2253342"/>
                <a:gd name="connsiteX61" fmla="*/ 1606513 w 1878114"/>
                <a:gd name="connsiteY61" fmla="*/ 620485 h 2253342"/>
                <a:gd name="connsiteX62" fmla="*/ 1524000 w 1878114"/>
                <a:gd name="connsiteY62" fmla="*/ 544285 h 2253342"/>
                <a:gd name="connsiteX63" fmla="*/ 1502228 w 1878114"/>
                <a:gd name="connsiteY63" fmla="*/ 478971 h 2253342"/>
                <a:gd name="connsiteX64" fmla="*/ 1491343 w 1878114"/>
                <a:gd name="connsiteY64" fmla="*/ 446314 h 2253342"/>
                <a:gd name="connsiteX65" fmla="*/ 1436914 w 1878114"/>
                <a:gd name="connsiteY65" fmla="*/ 391885 h 2253342"/>
                <a:gd name="connsiteX66" fmla="*/ 1382485 w 1878114"/>
                <a:gd name="connsiteY66" fmla="*/ 337457 h 2253342"/>
                <a:gd name="connsiteX67" fmla="*/ 1360714 w 1878114"/>
                <a:gd name="connsiteY67" fmla="*/ 315685 h 2253342"/>
                <a:gd name="connsiteX68" fmla="*/ 1295400 w 1878114"/>
                <a:gd name="connsiteY68" fmla="*/ 293914 h 2253342"/>
                <a:gd name="connsiteX69" fmla="*/ 1262743 w 1878114"/>
                <a:gd name="connsiteY69" fmla="*/ 283028 h 2253342"/>
                <a:gd name="connsiteX70" fmla="*/ 1186543 w 1878114"/>
                <a:gd name="connsiteY70" fmla="*/ 261257 h 2253342"/>
                <a:gd name="connsiteX71" fmla="*/ 1132114 w 1878114"/>
                <a:gd name="connsiteY71" fmla="*/ 217714 h 2253342"/>
                <a:gd name="connsiteX72" fmla="*/ 1077685 w 1878114"/>
                <a:gd name="connsiteY72" fmla="*/ 174171 h 2253342"/>
                <a:gd name="connsiteX73" fmla="*/ 1045028 w 1878114"/>
                <a:gd name="connsiteY73" fmla="*/ 163285 h 2253342"/>
                <a:gd name="connsiteX74" fmla="*/ 1012371 w 1878114"/>
                <a:gd name="connsiteY74" fmla="*/ 141514 h 2253342"/>
                <a:gd name="connsiteX75" fmla="*/ 979714 w 1878114"/>
                <a:gd name="connsiteY75" fmla="*/ 130628 h 2253342"/>
                <a:gd name="connsiteX76" fmla="*/ 881743 w 1878114"/>
                <a:gd name="connsiteY76" fmla="*/ 76200 h 2253342"/>
                <a:gd name="connsiteX77" fmla="*/ 827314 w 1878114"/>
                <a:gd name="connsiteY77" fmla="*/ 32657 h 2253342"/>
                <a:gd name="connsiteX78" fmla="*/ 685800 w 1878114"/>
                <a:gd name="connsiteY78" fmla="*/ 0 h 2253342"/>
                <a:gd name="connsiteX79" fmla="*/ 533400 w 1878114"/>
                <a:gd name="connsiteY79" fmla="*/ 21771 h 2253342"/>
                <a:gd name="connsiteX80" fmla="*/ 511628 w 1878114"/>
                <a:gd name="connsiteY80" fmla="*/ 43542 h 2253342"/>
                <a:gd name="connsiteX81" fmla="*/ 478971 w 1878114"/>
                <a:gd name="connsiteY81" fmla="*/ 97971 h 2253342"/>
                <a:gd name="connsiteX82" fmla="*/ 468085 w 1878114"/>
                <a:gd name="connsiteY82" fmla="*/ 130628 h 2253342"/>
                <a:gd name="connsiteX83" fmla="*/ 446314 w 1878114"/>
                <a:gd name="connsiteY83" fmla="*/ 163285 h 2253342"/>
                <a:gd name="connsiteX84" fmla="*/ 435428 w 1878114"/>
                <a:gd name="connsiteY84" fmla="*/ 217714 h 2253342"/>
                <a:gd name="connsiteX85" fmla="*/ 424543 w 1878114"/>
                <a:gd name="connsiteY85" fmla="*/ 250371 h 2253342"/>
                <a:gd name="connsiteX86" fmla="*/ 413657 w 1878114"/>
                <a:gd name="connsiteY86" fmla="*/ 293914 h 2253342"/>
                <a:gd name="connsiteX87" fmla="*/ 381000 w 1878114"/>
                <a:gd name="connsiteY87" fmla="*/ 348342 h 2253342"/>
                <a:gd name="connsiteX0" fmla="*/ 337457 w 1834571"/>
                <a:gd name="connsiteY0" fmla="*/ 348342 h 2253342"/>
                <a:gd name="connsiteX1" fmla="*/ 337457 w 1834571"/>
                <a:gd name="connsiteY1" fmla="*/ 348342 h 2253342"/>
                <a:gd name="connsiteX2" fmla="*/ 250371 w 1834571"/>
                <a:gd name="connsiteY2" fmla="*/ 457200 h 2253342"/>
                <a:gd name="connsiteX3" fmla="*/ 239485 w 1834571"/>
                <a:gd name="connsiteY3" fmla="*/ 489857 h 2253342"/>
                <a:gd name="connsiteX4" fmla="*/ 206828 w 1834571"/>
                <a:gd name="connsiteY4" fmla="*/ 511628 h 2253342"/>
                <a:gd name="connsiteX5" fmla="*/ 185057 w 1834571"/>
                <a:gd name="connsiteY5" fmla="*/ 533400 h 2253342"/>
                <a:gd name="connsiteX6" fmla="*/ 141514 w 1834571"/>
                <a:gd name="connsiteY6" fmla="*/ 598714 h 2253342"/>
                <a:gd name="connsiteX7" fmla="*/ 65314 w 1834571"/>
                <a:gd name="connsiteY7" fmla="*/ 685800 h 2253342"/>
                <a:gd name="connsiteX8" fmla="*/ 0 w 1834571"/>
                <a:gd name="connsiteY8" fmla="*/ 762000 h 2253342"/>
                <a:gd name="connsiteX9" fmla="*/ 51111 w 1834571"/>
                <a:gd name="connsiteY9" fmla="*/ 877906 h 2253342"/>
                <a:gd name="connsiteX10" fmla="*/ 61996 w 1834571"/>
                <a:gd name="connsiteY10" fmla="*/ 1001173 h 2253342"/>
                <a:gd name="connsiteX11" fmla="*/ 65314 w 1834571"/>
                <a:gd name="connsiteY11" fmla="*/ 1175657 h 2253342"/>
                <a:gd name="connsiteX12" fmla="*/ 141514 w 1834571"/>
                <a:gd name="connsiteY12" fmla="*/ 1251857 h 2253342"/>
                <a:gd name="connsiteX13" fmla="*/ 185057 w 1834571"/>
                <a:gd name="connsiteY13" fmla="*/ 1306285 h 2253342"/>
                <a:gd name="connsiteX14" fmla="*/ 195942 w 1834571"/>
                <a:gd name="connsiteY14" fmla="*/ 1338942 h 2253342"/>
                <a:gd name="connsiteX15" fmla="*/ 174171 w 1834571"/>
                <a:gd name="connsiteY15" fmla="*/ 1534885 h 2253342"/>
                <a:gd name="connsiteX16" fmla="*/ 163285 w 1834571"/>
                <a:gd name="connsiteY16" fmla="*/ 1567542 h 2253342"/>
                <a:gd name="connsiteX17" fmla="*/ 174171 w 1834571"/>
                <a:gd name="connsiteY17" fmla="*/ 1709057 h 2253342"/>
                <a:gd name="connsiteX18" fmla="*/ 195942 w 1834571"/>
                <a:gd name="connsiteY18" fmla="*/ 1741714 h 2253342"/>
                <a:gd name="connsiteX19" fmla="*/ 239485 w 1834571"/>
                <a:gd name="connsiteY19" fmla="*/ 1785257 h 2253342"/>
                <a:gd name="connsiteX20" fmla="*/ 261257 w 1834571"/>
                <a:gd name="connsiteY20" fmla="*/ 1807028 h 2253342"/>
                <a:gd name="connsiteX21" fmla="*/ 283028 w 1834571"/>
                <a:gd name="connsiteY21" fmla="*/ 1828800 h 2253342"/>
                <a:gd name="connsiteX22" fmla="*/ 315685 w 1834571"/>
                <a:gd name="connsiteY22" fmla="*/ 1850571 h 2253342"/>
                <a:gd name="connsiteX23" fmla="*/ 359228 w 1834571"/>
                <a:gd name="connsiteY23" fmla="*/ 1905000 h 2253342"/>
                <a:gd name="connsiteX24" fmla="*/ 381000 w 1834571"/>
                <a:gd name="connsiteY24" fmla="*/ 1937657 h 2253342"/>
                <a:gd name="connsiteX25" fmla="*/ 457200 w 1834571"/>
                <a:gd name="connsiteY25" fmla="*/ 2002971 h 2253342"/>
                <a:gd name="connsiteX26" fmla="*/ 544285 w 1834571"/>
                <a:gd name="connsiteY26" fmla="*/ 2079171 h 2253342"/>
                <a:gd name="connsiteX27" fmla="*/ 566057 w 1834571"/>
                <a:gd name="connsiteY27" fmla="*/ 2100942 h 2253342"/>
                <a:gd name="connsiteX28" fmla="*/ 631371 w 1834571"/>
                <a:gd name="connsiteY28" fmla="*/ 2122714 h 2253342"/>
                <a:gd name="connsiteX29" fmla="*/ 664028 w 1834571"/>
                <a:gd name="connsiteY29" fmla="*/ 2133600 h 2253342"/>
                <a:gd name="connsiteX30" fmla="*/ 740228 w 1834571"/>
                <a:gd name="connsiteY30" fmla="*/ 2177142 h 2253342"/>
                <a:gd name="connsiteX31" fmla="*/ 838200 w 1834571"/>
                <a:gd name="connsiteY31" fmla="*/ 2198914 h 2253342"/>
                <a:gd name="connsiteX32" fmla="*/ 925285 w 1834571"/>
                <a:gd name="connsiteY32" fmla="*/ 2220685 h 2253342"/>
                <a:gd name="connsiteX33" fmla="*/ 990600 w 1834571"/>
                <a:gd name="connsiteY33" fmla="*/ 2242457 h 2253342"/>
                <a:gd name="connsiteX34" fmla="*/ 1023257 w 1834571"/>
                <a:gd name="connsiteY34" fmla="*/ 2253342 h 2253342"/>
                <a:gd name="connsiteX35" fmla="*/ 1164771 w 1834571"/>
                <a:gd name="connsiteY35" fmla="*/ 2242457 h 2253342"/>
                <a:gd name="connsiteX36" fmla="*/ 1230085 w 1834571"/>
                <a:gd name="connsiteY36" fmla="*/ 2177142 h 2253342"/>
                <a:gd name="connsiteX37" fmla="*/ 1284514 w 1834571"/>
                <a:gd name="connsiteY37" fmla="*/ 2122714 h 2253342"/>
                <a:gd name="connsiteX38" fmla="*/ 1306285 w 1834571"/>
                <a:gd name="connsiteY38" fmla="*/ 2090057 h 2253342"/>
                <a:gd name="connsiteX39" fmla="*/ 1360714 w 1834571"/>
                <a:gd name="connsiteY39" fmla="*/ 2035628 h 2253342"/>
                <a:gd name="connsiteX40" fmla="*/ 1426028 w 1834571"/>
                <a:gd name="connsiteY40" fmla="*/ 1970314 h 2253342"/>
                <a:gd name="connsiteX41" fmla="*/ 1469571 w 1834571"/>
                <a:gd name="connsiteY41" fmla="*/ 1905000 h 2253342"/>
                <a:gd name="connsiteX42" fmla="*/ 1513114 w 1834571"/>
                <a:gd name="connsiteY42" fmla="*/ 1839685 h 2253342"/>
                <a:gd name="connsiteX43" fmla="*/ 1534885 w 1834571"/>
                <a:gd name="connsiteY43" fmla="*/ 1807028 h 2253342"/>
                <a:gd name="connsiteX44" fmla="*/ 1611085 w 1834571"/>
                <a:gd name="connsiteY44" fmla="*/ 1730828 h 2253342"/>
                <a:gd name="connsiteX45" fmla="*/ 1632857 w 1834571"/>
                <a:gd name="connsiteY45" fmla="*/ 1709057 h 2253342"/>
                <a:gd name="connsiteX46" fmla="*/ 1654628 w 1834571"/>
                <a:gd name="connsiteY46" fmla="*/ 1676400 h 2253342"/>
                <a:gd name="connsiteX47" fmla="*/ 1676400 w 1834571"/>
                <a:gd name="connsiteY47" fmla="*/ 1654628 h 2253342"/>
                <a:gd name="connsiteX48" fmla="*/ 1719942 w 1834571"/>
                <a:gd name="connsiteY48" fmla="*/ 1578428 h 2253342"/>
                <a:gd name="connsiteX49" fmla="*/ 1774371 w 1834571"/>
                <a:gd name="connsiteY49" fmla="*/ 1513114 h 2253342"/>
                <a:gd name="connsiteX50" fmla="*/ 1817914 w 1834571"/>
                <a:gd name="connsiteY50" fmla="*/ 1447800 h 2253342"/>
                <a:gd name="connsiteX51" fmla="*/ 1817914 w 1834571"/>
                <a:gd name="connsiteY51" fmla="*/ 1251857 h 2253342"/>
                <a:gd name="connsiteX52" fmla="*/ 1796142 w 1834571"/>
                <a:gd name="connsiteY52" fmla="*/ 1175657 h 2253342"/>
                <a:gd name="connsiteX53" fmla="*/ 1774371 w 1834571"/>
                <a:gd name="connsiteY53" fmla="*/ 1066800 h 2253342"/>
                <a:gd name="connsiteX54" fmla="*/ 1741714 w 1834571"/>
                <a:gd name="connsiteY54" fmla="*/ 957942 h 2253342"/>
                <a:gd name="connsiteX55" fmla="*/ 1719942 w 1834571"/>
                <a:gd name="connsiteY55" fmla="*/ 936171 h 2253342"/>
                <a:gd name="connsiteX56" fmla="*/ 1687285 w 1834571"/>
                <a:gd name="connsiteY56" fmla="*/ 881742 h 2253342"/>
                <a:gd name="connsiteX57" fmla="*/ 1621971 w 1834571"/>
                <a:gd name="connsiteY57" fmla="*/ 783771 h 2253342"/>
                <a:gd name="connsiteX58" fmla="*/ 1600200 w 1834571"/>
                <a:gd name="connsiteY58" fmla="*/ 751114 h 2253342"/>
                <a:gd name="connsiteX59" fmla="*/ 1590059 w 1834571"/>
                <a:gd name="connsiteY59" fmla="*/ 696685 h 2253342"/>
                <a:gd name="connsiteX60" fmla="*/ 1579422 w 1834571"/>
                <a:gd name="connsiteY60" fmla="*/ 653142 h 2253342"/>
                <a:gd name="connsiteX61" fmla="*/ 1562970 w 1834571"/>
                <a:gd name="connsiteY61" fmla="*/ 620485 h 2253342"/>
                <a:gd name="connsiteX62" fmla="*/ 1480457 w 1834571"/>
                <a:gd name="connsiteY62" fmla="*/ 544285 h 2253342"/>
                <a:gd name="connsiteX63" fmla="*/ 1458685 w 1834571"/>
                <a:gd name="connsiteY63" fmla="*/ 478971 h 2253342"/>
                <a:gd name="connsiteX64" fmla="*/ 1447800 w 1834571"/>
                <a:gd name="connsiteY64" fmla="*/ 446314 h 2253342"/>
                <a:gd name="connsiteX65" fmla="*/ 1393371 w 1834571"/>
                <a:gd name="connsiteY65" fmla="*/ 391885 h 2253342"/>
                <a:gd name="connsiteX66" fmla="*/ 1338942 w 1834571"/>
                <a:gd name="connsiteY66" fmla="*/ 337457 h 2253342"/>
                <a:gd name="connsiteX67" fmla="*/ 1317171 w 1834571"/>
                <a:gd name="connsiteY67" fmla="*/ 315685 h 2253342"/>
                <a:gd name="connsiteX68" fmla="*/ 1251857 w 1834571"/>
                <a:gd name="connsiteY68" fmla="*/ 293914 h 2253342"/>
                <a:gd name="connsiteX69" fmla="*/ 1219200 w 1834571"/>
                <a:gd name="connsiteY69" fmla="*/ 283028 h 2253342"/>
                <a:gd name="connsiteX70" fmla="*/ 1143000 w 1834571"/>
                <a:gd name="connsiteY70" fmla="*/ 261257 h 2253342"/>
                <a:gd name="connsiteX71" fmla="*/ 1088571 w 1834571"/>
                <a:gd name="connsiteY71" fmla="*/ 217714 h 2253342"/>
                <a:gd name="connsiteX72" fmla="*/ 1034142 w 1834571"/>
                <a:gd name="connsiteY72" fmla="*/ 174171 h 2253342"/>
                <a:gd name="connsiteX73" fmla="*/ 1001485 w 1834571"/>
                <a:gd name="connsiteY73" fmla="*/ 163285 h 2253342"/>
                <a:gd name="connsiteX74" fmla="*/ 968828 w 1834571"/>
                <a:gd name="connsiteY74" fmla="*/ 141514 h 2253342"/>
                <a:gd name="connsiteX75" fmla="*/ 936171 w 1834571"/>
                <a:gd name="connsiteY75" fmla="*/ 130628 h 2253342"/>
                <a:gd name="connsiteX76" fmla="*/ 838200 w 1834571"/>
                <a:gd name="connsiteY76" fmla="*/ 76200 h 2253342"/>
                <a:gd name="connsiteX77" fmla="*/ 783771 w 1834571"/>
                <a:gd name="connsiteY77" fmla="*/ 32657 h 2253342"/>
                <a:gd name="connsiteX78" fmla="*/ 642257 w 1834571"/>
                <a:gd name="connsiteY78" fmla="*/ 0 h 2253342"/>
                <a:gd name="connsiteX79" fmla="*/ 489857 w 1834571"/>
                <a:gd name="connsiteY79" fmla="*/ 21771 h 2253342"/>
                <a:gd name="connsiteX80" fmla="*/ 468085 w 1834571"/>
                <a:gd name="connsiteY80" fmla="*/ 43542 h 2253342"/>
                <a:gd name="connsiteX81" fmla="*/ 435428 w 1834571"/>
                <a:gd name="connsiteY81" fmla="*/ 97971 h 2253342"/>
                <a:gd name="connsiteX82" fmla="*/ 424542 w 1834571"/>
                <a:gd name="connsiteY82" fmla="*/ 130628 h 2253342"/>
                <a:gd name="connsiteX83" fmla="*/ 402771 w 1834571"/>
                <a:gd name="connsiteY83" fmla="*/ 163285 h 2253342"/>
                <a:gd name="connsiteX84" fmla="*/ 391885 w 1834571"/>
                <a:gd name="connsiteY84" fmla="*/ 217714 h 2253342"/>
                <a:gd name="connsiteX85" fmla="*/ 381000 w 1834571"/>
                <a:gd name="connsiteY85" fmla="*/ 250371 h 2253342"/>
                <a:gd name="connsiteX86" fmla="*/ 370114 w 1834571"/>
                <a:gd name="connsiteY86" fmla="*/ 293914 h 2253342"/>
                <a:gd name="connsiteX87" fmla="*/ 337457 w 1834571"/>
                <a:gd name="connsiteY87" fmla="*/ 348342 h 2253342"/>
                <a:gd name="connsiteX0" fmla="*/ 337747 w 1834861"/>
                <a:gd name="connsiteY0" fmla="*/ 348342 h 2253342"/>
                <a:gd name="connsiteX1" fmla="*/ 337747 w 1834861"/>
                <a:gd name="connsiteY1" fmla="*/ 348342 h 2253342"/>
                <a:gd name="connsiteX2" fmla="*/ 250661 w 1834861"/>
                <a:gd name="connsiteY2" fmla="*/ 457200 h 2253342"/>
                <a:gd name="connsiteX3" fmla="*/ 239775 w 1834861"/>
                <a:gd name="connsiteY3" fmla="*/ 489857 h 2253342"/>
                <a:gd name="connsiteX4" fmla="*/ 207118 w 1834861"/>
                <a:gd name="connsiteY4" fmla="*/ 511628 h 2253342"/>
                <a:gd name="connsiteX5" fmla="*/ 185347 w 1834861"/>
                <a:gd name="connsiteY5" fmla="*/ 533400 h 2253342"/>
                <a:gd name="connsiteX6" fmla="*/ 141804 w 1834861"/>
                <a:gd name="connsiteY6" fmla="*/ 598714 h 2253342"/>
                <a:gd name="connsiteX7" fmla="*/ 65604 w 1834861"/>
                <a:gd name="connsiteY7" fmla="*/ 685800 h 2253342"/>
                <a:gd name="connsiteX8" fmla="*/ 79704 w 1834861"/>
                <a:gd name="connsiteY8" fmla="*/ 781070 h 2253342"/>
                <a:gd name="connsiteX9" fmla="*/ 290 w 1834861"/>
                <a:gd name="connsiteY9" fmla="*/ 762000 h 2253342"/>
                <a:gd name="connsiteX10" fmla="*/ 51401 w 1834861"/>
                <a:gd name="connsiteY10" fmla="*/ 877906 h 2253342"/>
                <a:gd name="connsiteX11" fmla="*/ 62286 w 1834861"/>
                <a:gd name="connsiteY11" fmla="*/ 1001173 h 2253342"/>
                <a:gd name="connsiteX12" fmla="*/ 65604 w 1834861"/>
                <a:gd name="connsiteY12" fmla="*/ 1175657 h 2253342"/>
                <a:gd name="connsiteX13" fmla="*/ 141804 w 1834861"/>
                <a:gd name="connsiteY13" fmla="*/ 1251857 h 2253342"/>
                <a:gd name="connsiteX14" fmla="*/ 185347 w 1834861"/>
                <a:gd name="connsiteY14" fmla="*/ 1306285 h 2253342"/>
                <a:gd name="connsiteX15" fmla="*/ 196232 w 1834861"/>
                <a:gd name="connsiteY15" fmla="*/ 1338942 h 2253342"/>
                <a:gd name="connsiteX16" fmla="*/ 174461 w 1834861"/>
                <a:gd name="connsiteY16" fmla="*/ 1534885 h 2253342"/>
                <a:gd name="connsiteX17" fmla="*/ 163575 w 1834861"/>
                <a:gd name="connsiteY17" fmla="*/ 1567542 h 2253342"/>
                <a:gd name="connsiteX18" fmla="*/ 174461 w 1834861"/>
                <a:gd name="connsiteY18" fmla="*/ 1709057 h 2253342"/>
                <a:gd name="connsiteX19" fmla="*/ 196232 w 1834861"/>
                <a:gd name="connsiteY19" fmla="*/ 1741714 h 2253342"/>
                <a:gd name="connsiteX20" fmla="*/ 239775 w 1834861"/>
                <a:gd name="connsiteY20" fmla="*/ 1785257 h 2253342"/>
                <a:gd name="connsiteX21" fmla="*/ 261547 w 1834861"/>
                <a:gd name="connsiteY21" fmla="*/ 1807028 h 2253342"/>
                <a:gd name="connsiteX22" fmla="*/ 283318 w 1834861"/>
                <a:gd name="connsiteY22" fmla="*/ 1828800 h 2253342"/>
                <a:gd name="connsiteX23" fmla="*/ 315975 w 1834861"/>
                <a:gd name="connsiteY23" fmla="*/ 1850571 h 2253342"/>
                <a:gd name="connsiteX24" fmla="*/ 359518 w 1834861"/>
                <a:gd name="connsiteY24" fmla="*/ 1905000 h 2253342"/>
                <a:gd name="connsiteX25" fmla="*/ 381290 w 1834861"/>
                <a:gd name="connsiteY25" fmla="*/ 1937657 h 2253342"/>
                <a:gd name="connsiteX26" fmla="*/ 457490 w 1834861"/>
                <a:gd name="connsiteY26" fmla="*/ 2002971 h 2253342"/>
                <a:gd name="connsiteX27" fmla="*/ 544575 w 1834861"/>
                <a:gd name="connsiteY27" fmla="*/ 2079171 h 2253342"/>
                <a:gd name="connsiteX28" fmla="*/ 566347 w 1834861"/>
                <a:gd name="connsiteY28" fmla="*/ 2100942 h 2253342"/>
                <a:gd name="connsiteX29" fmla="*/ 631661 w 1834861"/>
                <a:gd name="connsiteY29" fmla="*/ 2122714 h 2253342"/>
                <a:gd name="connsiteX30" fmla="*/ 664318 w 1834861"/>
                <a:gd name="connsiteY30" fmla="*/ 2133600 h 2253342"/>
                <a:gd name="connsiteX31" fmla="*/ 740518 w 1834861"/>
                <a:gd name="connsiteY31" fmla="*/ 2177142 h 2253342"/>
                <a:gd name="connsiteX32" fmla="*/ 838490 w 1834861"/>
                <a:gd name="connsiteY32" fmla="*/ 2198914 h 2253342"/>
                <a:gd name="connsiteX33" fmla="*/ 925575 w 1834861"/>
                <a:gd name="connsiteY33" fmla="*/ 2220685 h 2253342"/>
                <a:gd name="connsiteX34" fmla="*/ 990890 w 1834861"/>
                <a:gd name="connsiteY34" fmla="*/ 2242457 h 2253342"/>
                <a:gd name="connsiteX35" fmla="*/ 1023547 w 1834861"/>
                <a:gd name="connsiteY35" fmla="*/ 2253342 h 2253342"/>
                <a:gd name="connsiteX36" fmla="*/ 1165061 w 1834861"/>
                <a:gd name="connsiteY36" fmla="*/ 2242457 h 2253342"/>
                <a:gd name="connsiteX37" fmla="*/ 1230375 w 1834861"/>
                <a:gd name="connsiteY37" fmla="*/ 2177142 h 2253342"/>
                <a:gd name="connsiteX38" fmla="*/ 1284804 w 1834861"/>
                <a:gd name="connsiteY38" fmla="*/ 2122714 h 2253342"/>
                <a:gd name="connsiteX39" fmla="*/ 1306575 w 1834861"/>
                <a:gd name="connsiteY39" fmla="*/ 2090057 h 2253342"/>
                <a:gd name="connsiteX40" fmla="*/ 1361004 w 1834861"/>
                <a:gd name="connsiteY40" fmla="*/ 2035628 h 2253342"/>
                <a:gd name="connsiteX41" fmla="*/ 1426318 w 1834861"/>
                <a:gd name="connsiteY41" fmla="*/ 1970314 h 2253342"/>
                <a:gd name="connsiteX42" fmla="*/ 1469861 w 1834861"/>
                <a:gd name="connsiteY42" fmla="*/ 1905000 h 2253342"/>
                <a:gd name="connsiteX43" fmla="*/ 1513404 w 1834861"/>
                <a:gd name="connsiteY43" fmla="*/ 1839685 h 2253342"/>
                <a:gd name="connsiteX44" fmla="*/ 1535175 w 1834861"/>
                <a:gd name="connsiteY44" fmla="*/ 1807028 h 2253342"/>
                <a:gd name="connsiteX45" fmla="*/ 1611375 w 1834861"/>
                <a:gd name="connsiteY45" fmla="*/ 1730828 h 2253342"/>
                <a:gd name="connsiteX46" fmla="*/ 1633147 w 1834861"/>
                <a:gd name="connsiteY46" fmla="*/ 1709057 h 2253342"/>
                <a:gd name="connsiteX47" fmla="*/ 1654918 w 1834861"/>
                <a:gd name="connsiteY47" fmla="*/ 1676400 h 2253342"/>
                <a:gd name="connsiteX48" fmla="*/ 1676690 w 1834861"/>
                <a:gd name="connsiteY48" fmla="*/ 1654628 h 2253342"/>
                <a:gd name="connsiteX49" fmla="*/ 1720232 w 1834861"/>
                <a:gd name="connsiteY49" fmla="*/ 1578428 h 2253342"/>
                <a:gd name="connsiteX50" fmla="*/ 1774661 w 1834861"/>
                <a:gd name="connsiteY50" fmla="*/ 1513114 h 2253342"/>
                <a:gd name="connsiteX51" fmla="*/ 1818204 w 1834861"/>
                <a:gd name="connsiteY51" fmla="*/ 1447800 h 2253342"/>
                <a:gd name="connsiteX52" fmla="*/ 1818204 w 1834861"/>
                <a:gd name="connsiteY52" fmla="*/ 1251857 h 2253342"/>
                <a:gd name="connsiteX53" fmla="*/ 1796432 w 1834861"/>
                <a:gd name="connsiteY53" fmla="*/ 1175657 h 2253342"/>
                <a:gd name="connsiteX54" fmla="*/ 1774661 w 1834861"/>
                <a:gd name="connsiteY54" fmla="*/ 1066800 h 2253342"/>
                <a:gd name="connsiteX55" fmla="*/ 1742004 w 1834861"/>
                <a:gd name="connsiteY55" fmla="*/ 957942 h 2253342"/>
                <a:gd name="connsiteX56" fmla="*/ 1720232 w 1834861"/>
                <a:gd name="connsiteY56" fmla="*/ 936171 h 2253342"/>
                <a:gd name="connsiteX57" fmla="*/ 1687575 w 1834861"/>
                <a:gd name="connsiteY57" fmla="*/ 881742 h 2253342"/>
                <a:gd name="connsiteX58" fmla="*/ 1622261 w 1834861"/>
                <a:gd name="connsiteY58" fmla="*/ 783771 h 2253342"/>
                <a:gd name="connsiteX59" fmla="*/ 1600490 w 1834861"/>
                <a:gd name="connsiteY59" fmla="*/ 751114 h 2253342"/>
                <a:gd name="connsiteX60" fmla="*/ 1590349 w 1834861"/>
                <a:gd name="connsiteY60" fmla="*/ 696685 h 2253342"/>
                <a:gd name="connsiteX61" fmla="*/ 1579712 w 1834861"/>
                <a:gd name="connsiteY61" fmla="*/ 653142 h 2253342"/>
                <a:gd name="connsiteX62" fmla="*/ 1563260 w 1834861"/>
                <a:gd name="connsiteY62" fmla="*/ 620485 h 2253342"/>
                <a:gd name="connsiteX63" fmla="*/ 1480747 w 1834861"/>
                <a:gd name="connsiteY63" fmla="*/ 544285 h 2253342"/>
                <a:gd name="connsiteX64" fmla="*/ 1458975 w 1834861"/>
                <a:gd name="connsiteY64" fmla="*/ 478971 h 2253342"/>
                <a:gd name="connsiteX65" fmla="*/ 1448090 w 1834861"/>
                <a:gd name="connsiteY65" fmla="*/ 446314 h 2253342"/>
                <a:gd name="connsiteX66" fmla="*/ 1393661 w 1834861"/>
                <a:gd name="connsiteY66" fmla="*/ 391885 h 2253342"/>
                <a:gd name="connsiteX67" fmla="*/ 1339232 w 1834861"/>
                <a:gd name="connsiteY67" fmla="*/ 337457 h 2253342"/>
                <a:gd name="connsiteX68" fmla="*/ 1317461 w 1834861"/>
                <a:gd name="connsiteY68" fmla="*/ 315685 h 2253342"/>
                <a:gd name="connsiteX69" fmla="*/ 1252147 w 1834861"/>
                <a:gd name="connsiteY69" fmla="*/ 293914 h 2253342"/>
                <a:gd name="connsiteX70" fmla="*/ 1219490 w 1834861"/>
                <a:gd name="connsiteY70" fmla="*/ 283028 h 2253342"/>
                <a:gd name="connsiteX71" fmla="*/ 1143290 w 1834861"/>
                <a:gd name="connsiteY71" fmla="*/ 261257 h 2253342"/>
                <a:gd name="connsiteX72" fmla="*/ 1088861 w 1834861"/>
                <a:gd name="connsiteY72" fmla="*/ 217714 h 2253342"/>
                <a:gd name="connsiteX73" fmla="*/ 1034432 w 1834861"/>
                <a:gd name="connsiteY73" fmla="*/ 174171 h 2253342"/>
                <a:gd name="connsiteX74" fmla="*/ 1001775 w 1834861"/>
                <a:gd name="connsiteY74" fmla="*/ 163285 h 2253342"/>
                <a:gd name="connsiteX75" fmla="*/ 969118 w 1834861"/>
                <a:gd name="connsiteY75" fmla="*/ 141514 h 2253342"/>
                <a:gd name="connsiteX76" fmla="*/ 936461 w 1834861"/>
                <a:gd name="connsiteY76" fmla="*/ 130628 h 2253342"/>
                <a:gd name="connsiteX77" fmla="*/ 838490 w 1834861"/>
                <a:gd name="connsiteY77" fmla="*/ 76200 h 2253342"/>
                <a:gd name="connsiteX78" fmla="*/ 784061 w 1834861"/>
                <a:gd name="connsiteY78" fmla="*/ 32657 h 2253342"/>
                <a:gd name="connsiteX79" fmla="*/ 642547 w 1834861"/>
                <a:gd name="connsiteY79" fmla="*/ 0 h 2253342"/>
                <a:gd name="connsiteX80" fmla="*/ 490147 w 1834861"/>
                <a:gd name="connsiteY80" fmla="*/ 21771 h 2253342"/>
                <a:gd name="connsiteX81" fmla="*/ 468375 w 1834861"/>
                <a:gd name="connsiteY81" fmla="*/ 43542 h 2253342"/>
                <a:gd name="connsiteX82" fmla="*/ 435718 w 1834861"/>
                <a:gd name="connsiteY82" fmla="*/ 97971 h 2253342"/>
                <a:gd name="connsiteX83" fmla="*/ 424832 w 1834861"/>
                <a:gd name="connsiteY83" fmla="*/ 130628 h 2253342"/>
                <a:gd name="connsiteX84" fmla="*/ 403061 w 1834861"/>
                <a:gd name="connsiteY84" fmla="*/ 163285 h 2253342"/>
                <a:gd name="connsiteX85" fmla="*/ 392175 w 1834861"/>
                <a:gd name="connsiteY85" fmla="*/ 217714 h 2253342"/>
                <a:gd name="connsiteX86" fmla="*/ 381290 w 1834861"/>
                <a:gd name="connsiteY86" fmla="*/ 250371 h 2253342"/>
                <a:gd name="connsiteX87" fmla="*/ 370404 w 1834861"/>
                <a:gd name="connsiteY87" fmla="*/ 293914 h 2253342"/>
                <a:gd name="connsiteX88" fmla="*/ 337747 w 1834861"/>
                <a:gd name="connsiteY88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14673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14673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53648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7101 w 1784215"/>
                <a:gd name="connsiteY0" fmla="*/ 348342 h 2253342"/>
                <a:gd name="connsiteX1" fmla="*/ 287101 w 1784215"/>
                <a:gd name="connsiteY1" fmla="*/ 348342 h 2253342"/>
                <a:gd name="connsiteX2" fmla="*/ 200015 w 1784215"/>
                <a:gd name="connsiteY2" fmla="*/ 457200 h 2253342"/>
                <a:gd name="connsiteX3" fmla="*/ 189129 w 1784215"/>
                <a:gd name="connsiteY3" fmla="*/ 489857 h 2253342"/>
                <a:gd name="connsiteX4" fmla="*/ 156472 w 1784215"/>
                <a:gd name="connsiteY4" fmla="*/ 511628 h 2253342"/>
                <a:gd name="connsiteX5" fmla="*/ 134701 w 1784215"/>
                <a:gd name="connsiteY5" fmla="*/ 533400 h 2253342"/>
                <a:gd name="connsiteX6" fmla="*/ 91158 w 1784215"/>
                <a:gd name="connsiteY6" fmla="*/ 598714 h 2253342"/>
                <a:gd name="connsiteX7" fmla="*/ 53933 w 1784215"/>
                <a:gd name="connsiteY7" fmla="*/ 685800 h 2253342"/>
                <a:gd name="connsiteX8" fmla="*/ 29058 w 1784215"/>
                <a:gd name="connsiteY8" fmla="*/ 781070 h 2253342"/>
                <a:gd name="connsiteX9" fmla="*/ 755 w 1784215"/>
                <a:gd name="connsiteY9" fmla="*/ 877906 h 2253342"/>
                <a:gd name="connsiteX10" fmla="*/ 11640 w 1784215"/>
                <a:gd name="connsiteY10" fmla="*/ 1001173 h 2253342"/>
                <a:gd name="connsiteX11" fmla="*/ 48366 w 1784215"/>
                <a:gd name="connsiteY11" fmla="*/ 1175657 h 2253342"/>
                <a:gd name="connsiteX12" fmla="*/ 91158 w 1784215"/>
                <a:gd name="connsiteY12" fmla="*/ 1251857 h 2253342"/>
                <a:gd name="connsiteX13" fmla="*/ 134701 w 1784215"/>
                <a:gd name="connsiteY13" fmla="*/ 1306285 h 2253342"/>
                <a:gd name="connsiteX14" fmla="*/ 145586 w 1784215"/>
                <a:gd name="connsiteY14" fmla="*/ 1338942 h 2253342"/>
                <a:gd name="connsiteX15" fmla="*/ 123815 w 1784215"/>
                <a:gd name="connsiteY15" fmla="*/ 1534885 h 2253342"/>
                <a:gd name="connsiteX16" fmla="*/ 112929 w 1784215"/>
                <a:gd name="connsiteY16" fmla="*/ 1567542 h 2253342"/>
                <a:gd name="connsiteX17" fmla="*/ 123815 w 1784215"/>
                <a:gd name="connsiteY17" fmla="*/ 1709057 h 2253342"/>
                <a:gd name="connsiteX18" fmla="*/ 145586 w 1784215"/>
                <a:gd name="connsiteY18" fmla="*/ 1741714 h 2253342"/>
                <a:gd name="connsiteX19" fmla="*/ 189129 w 1784215"/>
                <a:gd name="connsiteY19" fmla="*/ 1785257 h 2253342"/>
                <a:gd name="connsiteX20" fmla="*/ 210901 w 1784215"/>
                <a:gd name="connsiteY20" fmla="*/ 1807028 h 2253342"/>
                <a:gd name="connsiteX21" fmla="*/ 232672 w 1784215"/>
                <a:gd name="connsiteY21" fmla="*/ 1828800 h 2253342"/>
                <a:gd name="connsiteX22" fmla="*/ 265329 w 1784215"/>
                <a:gd name="connsiteY22" fmla="*/ 1850571 h 2253342"/>
                <a:gd name="connsiteX23" fmla="*/ 308872 w 1784215"/>
                <a:gd name="connsiteY23" fmla="*/ 1905000 h 2253342"/>
                <a:gd name="connsiteX24" fmla="*/ 330644 w 1784215"/>
                <a:gd name="connsiteY24" fmla="*/ 1937657 h 2253342"/>
                <a:gd name="connsiteX25" fmla="*/ 406844 w 1784215"/>
                <a:gd name="connsiteY25" fmla="*/ 2002971 h 2253342"/>
                <a:gd name="connsiteX26" fmla="*/ 493929 w 1784215"/>
                <a:gd name="connsiteY26" fmla="*/ 2079171 h 2253342"/>
                <a:gd name="connsiteX27" fmla="*/ 515701 w 1784215"/>
                <a:gd name="connsiteY27" fmla="*/ 2100942 h 2253342"/>
                <a:gd name="connsiteX28" fmla="*/ 581015 w 1784215"/>
                <a:gd name="connsiteY28" fmla="*/ 2122714 h 2253342"/>
                <a:gd name="connsiteX29" fmla="*/ 613672 w 1784215"/>
                <a:gd name="connsiteY29" fmla="*/ 2133600 h 2253342"/>
                <a:gd name="connsiteX30" fmla="*/ 689872 w 1784215"/>
                <a:gd name="connsiteY30" fmla="*/ 2177142 h 2253342"/>
                <a:gd name="connsiteX31" fmla="*/ 787844 w 1784215"/>
                <a:gd name="connsiteY31" fmla="*/ 2198914 h 2253342"/>
                <a:gd name="connsiteX32" fmla="*/ 874929 w 1784215"/>
                <a:gd name="connsiteY32" fmla="*/ 2220685 h 2253342"/>
                <a:gd name="connsiteX33" fmla="*/ 940244 w 1784215"/>
                <a:gd name="connsiteY33" fmla="*/ 2242457 h 2253342"/>
                <a:gd name="connsiteX34" fmla="*/ 972901 w 1784215"/>
                <a:gd name="connsiteY34" fmla="*/ 2253342 h 2253342"/>
                <a:gd name="connsiteX35" fmla="*/ 1114415 w 1784215"/>
                <a:gd name="connsiteY35" fmla="*/ 2242457 h 2253342"/>
                <a:gd name="connsiteX36" fmla="*/ 1179729 w 1784215"/>
                <a:gd name="connsiteY36" fmla="*/ 2177142 h 2253342"/>
                <a:gd name="connsiteX37" fmla="*/ 1234158 w 1784215"/>
                <a:gd name="connsiteY37" fmla="*/ 2122714 h 2253342"/>
                <a:gd name="connsiteX38" fmla="*/ 1255929 w 1784215"/>
                <a:gd name="connsiteY38" fmla="*/ 2090057 h 2253342"/>
                <a:gd name="connsiteX39" fmla="*/ 1310358 w 1784215"/>
                <a:gd name="connsiteY39" fmla="*/ 2035628 h 2253342"/>
                <a:gd name="connsiteX40" fmla="*/ 1375672 w 1784215"/>
                <a:gd name="connsiteY40" fmla="*/ 1970314 h 2253342"/>
                <a:gd name="connsiteX41" fmla="*/ 1419215 w 1784215"/>
                <a:gd name="connsiteY41" fmla="*/ 1905000 h 2253342"/>
                <a:gd name="connsiteX42" fmla="*/ 1462758 w 1784215"/>
                <a:gd name="connsiteY42" fmla="*/ 1839685 h 2253342"/>
                <a:gd name="connsiteX43" fmla="*/ 1484529 w 1784215"/>
                <a:gd name="connsiteY43" fmla="*/ 1807028 h 2253342"/>
                <a:gd name="connsiteX44" fmla="*/ 1560729 w 1784215"/>
                <a:gd name="connsiteY44" fmla="*/ 1730828 h 2253342"/>
                <a:gd name="connsiteX45" fmla="*/ 1582501 w 1784215"/>
                <a:gd name="connsiteY45" fmla="*/ 1709057 h 2253342"/>
                <a:gd name="connsiteX46" fmla="*/ 1604272 w 1784215"/>
                <a:gd name="connsiteY46" fmla="*/ 1676400 h 2253342"/>
                <a:gd name="connsiteX47" fmla="*/ 1626044 w 1784215"/>
                <a:gd name="connsiteY47" fmla="*/ 1654628 h 2253342"/>
                <a:gd name="connsiteX48" fmla="*/ 1669586 w 1784215"/>
                <a:gd name="connsiteY48" fmla="*/ 1578428 h 2253342"/>
                <a:gd name="connsiteX49" fmla="*/ 1724015 w 1784215"/>
                <a:gd name="connsiteY49" fmla="*/ 1513114 h 2253342"/>
                <a:gd name="connsiteX50" fmla="*/ 1767558 w 1784215"/>
                <a:gd name="connsiteY50" fmla="*/ 1447800 h 2253342"/>
                <a:gd name="connsiteX51" fmla="*/ 1767558 w 1784215"/>
                <a:gd name="connsiteY51" fmla="*/ 1251857 h 2253342"/>
                <a:gd name="connsiteX52" fmla="*/ 1745786 w 1784215"/>
                <a:gd name="connsiteY52" fmla="*/ 1175657 h 2253342"/>
                <a:gd name="connsiteX53" fmla="*/ 1724015 w 1784215"/>
                <a:gd name="connsiteY53" fmla="*/ 1066800 h 2253342"/>
                <a:gd name="connsiteX54" fmla="*/ 1691358 w 1784215"/>
                <a:gd name="connsiteY54" fmla="*/ 957942 h 2253342"/>
                <a:gd name="connsiteX55" fmla="*/ 1669586 w 1784215"/>
                <a:gd name="connsiteY55" fmla="*/ 936171 h 2253342"/>
                <a:gd name="connsiteX56" fmla="*/ 1636929 w 1784215"/>
                <a:gd name="connsiteY56" fmla="*/ 881742 h 2253342"/>
                <a:gd name="connsiteX57" fmla="*/ 1571615 w 1784215"/>
                <a:gd name="connsiteY57" fmla="*/ 783771 h 2253342"/>
                <a:gd name="connsiteX58" fmla="*/ 1549844 w 1784215"/>
                <a:gd name="connsiteY58" fmla="*/ 751114 h 2253342"/>
                <a:gd name="connsiteX59" fmla="*/ 1539703 w 1784215"/>
                <a:gd name="connsiteY59" fmla="*/ 696685 h 2253342"/>
                <a:gd name="connsiteX60" fmla="*/ 1529066 w 1784215"/>
                <a:gd name="connsiteY60" fmla="*/ 653142 h 2253342"/>
                <a:gd name="connsiteX61" fmla="*/ 1512614 w 1784215"/>
                <a:gd name="connsiteY61" fmla="*/ 620485 h 2253342"/>
                <a:gd name="connsiteX62" fmla="*/ 1430101 w 1784215"/>
                <a:gd name="connsiteY62" fmla="*/ 544285 h 2253342"/>
                <a:gd name="connsiteX63" fmla="*/ 1408329 w 1784215"/>
                <a:gd name="connsiteY63" fmla="*/ 478971 h 2253342"/>
                <a:gd name="connsiteX64" fmla="*/ 1397444 w 1784215"/>
                <a:gd name="connsiteY64" fmla="*/ 446314 h 2253342"/>
                <a:gd name="connsiteX65" fmla="*/ 1343015 w 1784215"/>
                <a:gd name="connsiteY65" fmla="*/ 391885 h 2253342"/>
                <a:gd name="connsiteX66" fmla="*/ 1288586 w 1784215"/>
                <a:gd name="connsiteY66" fmla="*/ 337457 h 2253342"/>
                <a:gd name="connsiteX67" fmla="*/ 1266815 w 1784215"/>
                <a:gd name="connsiteY67" fmla="*/ 315685 h 2253342"/>
                <a:gd name="connsiteX68" fmla="*/ 1201501 w 1784215"/>
                <a:gd name="connsiteY68" fmla="*/ 293914 h 2253342"/>
                <a:gd name="connsiteX69" fmla="*/ 1168844 w 1784215"/>
                <a:gd name="connsiteY69" fmla="*/ 283028 h 2253342"/>
                <a:gd name="connsiteX70" fmla="*/ 1092644 w 1784215"/>
                <a:gd name="connsiteY70" fmla="*/ 261257 h 2253342"/>
                <a:gd name="connsiteX71" fmla="*/ 1038215 w 1784215"/>
                <a:gd name="connsiteY71" fmla="*/ 217714 h 2253342"/>
                <a:gd name="connsiteX72" fmla="*/ 983786 w 1784215"/>
                <a:gd name="connsiteY72" fmla="*/ 174171 h 2253342"/>
                <a:gd name="connsiteX73" fmla="*/ 951129 w 1784215"/>
                <a:gd name="connsiteY73" fmla="*/ 163285 h 2253342"/>
                <a:gd name="connsiteX74" fmla="*/ 918472 w 1784215"/>
                <a:gd name="connsiteY74" fmla="*/ 141514 h 2253342"/>
                <a:gd name="connsiteX75" fmla="*/ 885815 w 1784215"/>
                <a:gd name="connsiteY75" fmla="*/ 130628 h 2253342"/>
                <a:gd name="connsiteX76" fmla="*/ 787844 w 1784215"/>
                <a:gd name="connsiteY76" fmla="*/ 76200 h 2253342"/>
                <a:gd name="connsiteX77" fmla="*/ 733415 w 1784215"/>
                <a:gd name="connsiteY77" fmla="*/ 32657 h 2253342"/>
                <a:gd name="connsiteX78" fmla="*/ 591901 w 1784215"/>
                <a:gd name="connsiteY78" fmla="*/ 0 h 2253342"/>
                <a:gd name="connsiteX79" fmla="*/ 439501 w 1784215"/>
                <a:gd name="connsiteY79" fmla="*/ 21771 h 2253342"/>
                <a:gd name="connsiteX80" fmla="*/ 417729 w 1784215"/>
                <a:gd name="connsiteY80" fmla="*/ 43542 h 2253342"/>
                <a:gd name="connsiteX81" fmla="*/ 385072 w 1784215"/>
                <a:gd name="connsiteY81" fmla="*/ 97971 h 2253342"/>
                <a:gd name="connsiteX82" fmla="*/ 374186 w 1784215"/>
                <a:gd name="connsiteY82" fmla="*/ 130628 h 2253342"/>
                <a:gd name="connsiteX83" fmla="*/ 352415 w 1784215"/>
                <a:gd name="connsiteY83" fmla="*/ 163285 h 2253342"/>
                <a:gd name="connsiteX84" fmla="*/ 341529 w 1784215"/>
                <a:gd name="connsiteY84" fmla="*/ 217714 h 2253342"/>
                <a:gd name="connsiteX85" fmla="*/ 330644 w 1784215"/>
                <a:gd name="connsiteY85" fmla="*/ 250371 h 2253342"/>
                <a:gd name="connsiteX86" fmla="*/ 319758 w 1784215"/>
                <a:gd name="connsiteY86" fmla="*/ 293914 h 2253342"/>
                <a:gd name="connsiteX87" fmla="*/ 287101 w 1784215"/>
                <a:gd name="connsiteY87" fmla="*/ 348342 h 2253342"/>
                <a:gd name="connsiteX0" fmla="*/ 286523 w 1783637"/>
                <a:gd name="connsiteY0" fmla="*/ 348342 h 2253342"/>
                <a:gd name="connsiteX1" fmla="*/ 286523 w 1783637"/>
                <a:gd name="connsiteY1" fmla="*/ 348342 h 2253342"/>
                <a:gd name="connsiteX2" fmla="*/ 199437 w 1783637"/>
                <a:gd name="connsiteY2" fmla="*/ 457200 h 2253342"/>
                <a:gd name="connsiteX3" fmla="*/ 188551 w 1783637"/>
                <a:gd name="connsiteY3" fmla="*/ 489857 h 2253342"/>
                <a:gd name="connsiteX4" fmla="*/ 155894 w 1783637"/>
                <a:gd name="connsiteY4" fmla="*/ 511628 h 2253342"/>
                <a:gd name="connsiteX5" fmla="*/ 134123 w 1783637"/>
                <a:gd name="connsiteY5" fmla="*/ 533400 h 2253342"/>
                <a:gd name="connsiteX6" fmla="*/ 90580 w 1783637"/>
                <a:gd name="connsiteY6" fmla="*/ 598714 h 2253342"/>
                <a:gd name="connsiteX7" fmla="*/ 53355 w 1783637"/>
                <a:gd name="connsiteY7" fmla="*/ 685800 h 2253342"/>
                <a:gd name="connsiteX8" fmla="*/ 28480 w 1783637"/>
                <a:gd name="connsiteY8" fmla="*/ 781070 h 2253342"/>
                <a:gd name="connsiteX9" fmla="*/ 177 w 1783637"/>
                <a:gd name="connsiteY9" fmla="*/ 877906 h 2253342"/>
                <a:gd name="connsiteX10" fmla="*/ 38901 w 1783637"/>
                <a:gd name="connsiteY10" fmla="*/ 1001173 h 2253342"/>
                <a:gd name="connsiteX11" fmla="*/ 47788 w 1783637"/>
                <a:gd name="connsiteY11" fmla="*/ 1175657 h 2253342"/>
                <a:gd name="connsiteX12" fmla="*/ 90580 w 1783637"/>
                <a:gd name="connsiteY12" fmla="*/ 1251857 h 2253342"/>
                <a:gd name="connsiteX13" fmla="*/ 134123 w 1783637"/>
                <a:gd name="connsiteY13" fmla="*/ 1306285 h 2253342"/>
                <a:gd name="connsiteX14" fmla="*/ 145008 w 1783637"/>
                <a:gd name="connsiteY14" fmla="*/ 1338942 h 2253342"/>
                <a:gd name="connsiteX15" fmla="*/ 123237 w 1783637"/>
                <a:gd name="connsiteY15" fmla="*/ 1534885 h 2253342"/>
                <a:gd name="connsiteX16" fmla="*/ 112351 w 1783637"/>
                <a:gd name="connsiteY16" fmla="*/ 1567542 h 2253342"/>
                <a:gd name="connsiteX17" fmla="*/ 123237 w 1783637"/>
                <a:gd name="connsiteY17" fmla="*/ 1709057 h 2253342"/>
                <a:gd name="connsiteX18" fmla="*/ 145008 w 1783637"/>
                <a:gd name="connsiteY18" fmla="*/ 1741714 h 2253342"/>
                <a:gd name="connsiteX19" fmla="*/ 188551 w 1783637"/>
                <a:gd name="connsiteY19" fmla="*/ 1785257 h 2253342"/>
                <a:gd name="connsiteX20" fmla="*/ 210323 w 1783637"/>
                <a:gd name="connsiteY20" fmla="*/ 1807028 h 2253342"/>
                <a:gd name="connsiteX21" fmla="*/ 232094 w 1783637"/>
                <a:gd name="connsiteY21" fmla="*/ 1828800 h 2253342"/>
                <a:gd name="connsiteX22" fmla="*/ 264751 w 1783637"/>
                <a:gd name="connsiteY22" fmla="*/ 1850571 h 2253342"/>
                <a:gd name="connsiteX23" fmla="*/ 308294 w 1783637"/>
                <a:gd name="connsiteY23" fmla="*/ 1905000 h 2253342"/>
                <a:gd name="connsiteX24" fmla="*/ 330066 w 1783637"/>
                <a:gd name="connsiteY24" fmla="*/ 1937657 h 2253342"/>
                <a:gd name="connsiteX25" fmla="*/ 406266 w 1783637"/>
                <a:gd name="connsiteY25" fmla="*/ 2002971 h 2253342"/>
                <a:gd name="connsiteX26" fmla="*/ 493351 w 1783637"/>
                <a:gd name="connsiteY26" fmla="*/ 2079171 h 2253342"/>
                <a:gd name="connsiteX27" fmla="*/ 515123 w 1783637"/>
                <a:gd name="connsiteY27" fmla="*/ 2100942 h 2253342"/>
                <a:gd name="connsiteX28" fmla="*/ 580437 w 1783637"/>
                <a:gd name="connsiteY28" fmla="*/ 2122714 h 2253342"/>
                <a:gd name="connsiteX29" fmla="*/ 613094 w 1783637"/>
                <a:gd name="connsiteY29" fmla="*/ 2133600 h 2253342"/>
                <a:gd name="connsiteX30" fmla="*/ 689294 w 1783637"/>
                <a:gd name="connsiteY30" fmla="*/ 2177142 h 2253342"/>
                <a:gd name="connsiteX31" fmla="*/ 787266 w 1783637"/>
                <a:gd name="connsiteY31" fmla="*/ 2198914 h 2253342"/>
                <a:gd name="connsiteX32" fmla="*/ 874351 w 1783637"/>
                <a:gd name="connsiteY32" fmla="*/ 2220685 h 2253342"/>
                <a:gd name="connsiteX33" fmla="*/ 939666 w 1783637"/>
                <a:gd name="connsiteY33" fmla="*/ 2242457 h 2253342"/>
                <a:gd name="connsiteX34" fmla="*/ 972323 w 1783637"/>
                <a:gd name="connsiteY34" fmla="*/ 2253342 h 2253342"/>
                <a:gd name="connsiteX35" fmla="*/ 1113837 w 1783637"/>
                <a:gd name="connsiteY35" fmla="*/ 2242457 h 2253342"/>
                <a:gd name="connsiteX36" fmla="*/ 1179151 w 1783637"/>
                <a:gd name="connsiteY36" fmla="*/ 2177142 h 2253342"/>
                <a:gd name="connsiteX37" fmla="*/ 1233580 w 1783637"/>
                <a:gd name="connsiteY37" fmla="*/ 2122714 h 2253342"/>
                <a:gd name="connsiteX38" fmla="*/ 1255351 w 1783637"/>
                <a:gd name="connsiteY38" fmla="*/ 2090057 h 2253342"/>
                <a:gd name="connsiteX39" fmla="*/ 1309780 w 1783637"/>
                <a:gd name="connsiteY39" fmla="*/ 2035628 h 2253342"/>
                <a:gd name="connsiteX40" fmla="*/ 1375094 w 1783637"/>
                <a:gd name="connsiteY40" fmla="*/ 1970314 h 2253342"/>
                <a:gd name="connsiteX41" fmla="*/ 1418637 w 1783637"/>
                <a:gd name="connsiteY41" fmla="*/ 1905000 h 2253342"/>
                <a:gd name="connsiteX42" fmla="*/ 1462180 w 1783637"/>
                <a:gd name="connsiteY42" fmla="*/ 1839685 h 2253342"/>
                <a:gd name="connsiteX43" fmla="*/ 1483951 w 1783637"/>
                <a:gd name="connsiteY43" fmla="*/ 1807028 h 2253342"/>
                <a:gd name="connsiteX44" fmla="*/ 1560151 w 1783637"/>
                <a:gd name="connsiteY44" fmla="*/ 1730828 h 2253342"/>
                <a:gd name="connsiteX45" fmla="*/ 1581923 w 1783637"/>
                <a:gd name="connsiteY45" fmla="*/ 1709057 h 2253342"/>
                <a:gd name="connsiteX46" fmla="*/ 1603694 w 1783637"/>
                <a:gd name="connsiteY46" fmla="*/ 1676400 h 2253342"/>
                <a:gd name="connsiteX47" fmla="*/ 1625466 w 1783637"/>
                <a:gd name="connsiteY47" fmla="*/ 1654628 h 2253342"/>
                <a:gd name="connsiteX48" fmla="*/ 1669008 w 1783637"/>
                <a:gd name="connsiteY48" fmla="*/ 1578428 h 2253342"/>
                <a:gd name="connsiteX49" fmla="*/ 1723437 w 1783637"/>
                <a:gd name="connsiteY49" fmla="*/ 1513114 h 2253342"/>
                <a:gd name="connsiteX50" fmla="*/ 1766980 w 1783637"/>
                <a:gd name="connsiteY50" fmla="*/ 1447800 h 2253342"/>
                <a:gd name="connsiteX51" fmla="*/ 1766980 w 1783637"/>
                <a:gd name="connsiteY51" fmla="*/ 1251857 h 2253342"/>
                <a:gd name="connsiteX52" fmla="*/ 1745208 w 1783637"/>
                <a:gd name="connsiteY52" fmla="*/ 1175657 h 2253342"/>
                <a:gd name="connsiteX53" fmla="*/ 1723437 w 1783637"/>
                <a:gd name="connsiteY53" fmla="*/ 1066800 h 2253342"/>
                <a:gd name="connsiteX54" fmla="*/ 1690780 w 1783637"/>
                <a:gd name="connsiteY54" fmla="*/ 957942 h 2253342"/>
                <a:gd name="connsiteX55" fmla="*/ 1669008 w 1783637"/>
                <a:gd name="connsiteY55" fmla="*/ 936171 h 2253342"/>
                <a:gd name="connsiteX56" fmla="*/ 1636351 w 1783637"/>
                <a:gd name="connsiteY56" fmla="*/ 881742 h 2253342"/>
                <a:gd name="connsiteX57" fmla="*/ 1571037 w 1783637"/>
                <a:gd name="connsiteY57" fmla="*/ 783771 h 2253342"/>
                <a:gd name="connsiteX58" fmla="*/ 1549266 w 1783637"/>
                <a:gd name="connsiteY58" fmla="*/ 751114 h 2253342"/>
                <a:gd name="connsiteX59" fmla="*/ 1539125 w 1783637"/>
                <a:gd name="connsiteY59" fmla="*/ 696685 h 2253342"/>
                <a:gd name="connsiteX60" fmla="*/ 1528488 w 1783637"/>
                <a:gd name="connsiteY60" fmla="*/ 653142 h 2253342"/>
                <a:gd name="connsiteX61" fmla="*/ 1512036 w 1783637"/>
                <a:gd name="connsiteY61" fmla="*/ 620485 h 2253342"/>
                <a:gd name="connsiteX62" fmla="*/ 1429523 w 1783637"/>
                <a:gd name="connsiteY62" fmla="*/ 544285 h 2253342"/>
                <a:gd name="connsiteX63" fmla="*/ 1407751 w 1783637"/>
                <a:gd name="connsiteY63" fmla="*/ 478971 h 2253342"/>
                <a:gd name="connsiteX64" fmla="*/ 1396866 w 1783637"/>
                <a:gd name="connsiteY64" fmla="*/ 446314 h 2253342"/>
                <a:gd name="connsiteX65" fmla="*/ 1342437 w 1783637"/>
                <a:gd name="connsiteY65" fmla="*/ 391885 h 2253342"/>
                <a:gd name="connsiteX66" fmla="*/ 1288008 w 1783637"/>
                <a:gd name="connsiteY66" fmla="*/ 337457 h 2253342"/>
                <a:gd name="connsiteX67" fmla="*/ 1266237 w 1783637"/>
                <a:gd name="connsiteY67" fmla="*/ 315685 h 2253342"/>
                <a:gd name="connsiteX68" fmla="*/ 1200923 w 1783637"/>
                <a:gd name="connsiteY68" fmla="*/ 293914 h 2253342"/>
                <a:gd name="connsiteX69" fmla="*/ 1168266 w 1783637"/>
                <a:gd name="connsiteY69" fmla="*/ 283028 h 2253342"/>
                <a:gd name="connsiteX70" fmla="*/ 1092066 w 1783637"/>
                <a:gd name="connsiteY70" fmla="*/ 261257 h 2253342"/>
                <a:gd name="connsiteX71" fmla="*/ 1037637 w 1783637"/>
                <a:gd name="connsiteY71" fmla="*/ 217714 h 2253342"/>
                <a:gd name="connsiteX72" fmla="*/ 983208 w 1783637"/>
                <a:gd name="connsiteY72" fmla="*/ 174171 h 2253342"/>
                <a:gd name="connsiteX73" fmla="*/ 950551 w 1783637"/>
                <a:gd name="connsiteY73" fmla="*/ 163285 h 2253342"/>
                <a:gd name="connsiteX74" fmla="*/ 917894 w 1783637"/>
                <a:gd name="connsiteY74" fmla="*/ 141514 h 2253342"/>
                <a:gd name="connsiteX75" fmla="*/ 885237 w 1783637"/>
                <a:gd name="connsiteY75" fmla="*/ 130628 h 2253342"/>
                <a:gd name="connsiteX76" fmla="*/ 787266 w 1783637"/>
                <a:gd name="connsiteY76" fmla="*/ 76200 h 2253342"/>
                <a:gd name="connsiteX77" fmla="*/ 732837 w 1783637"/>
                <a:gd name="connsiteY77" fmla="*/ 32657 h 2253342"/>
                <a:gd name="connsiteX78" fmla="*/ 591323 w 1783637"/>
                <a:gd name="connsiteY78" fmla="*/ 0 h 2253342"/>
                <a:gd name="connsiteX79" fmla="*/ 438923 w 1783637"/>
                <a:gd name="connsiteY79" fmla="*/ 21771 h 2253342"/>
                <a:gd name="connsiteX80" fmla="*/ 417151 w 1783637"/>
                <a:gd name="connsiteY80" fmla="*/ 43542 h 2253342"/>
                <a:gd name="connsiteX81" fmla="*/ 384494 w 1783637"/>
                <a:gd name="connsiteY81" fmla="*/ 97971 h 2253342"/>
                <a:gd name="connsiteX82" fmla="*/ 373608 w 1783637"/>
                <a:gd name="connsiteY82" fmla="*/ 130628 h 2253342"/>
                <a:gd name="connsiteX83" fmla="*/ 351837 w 1783637"/>
                <a:gd name="connsiteY83" fmla="*/ 163285 h 2253342"/>
                <a:gd name="connsiteX84" fmla="*/ 340951 w 1783637"/>
                <a:gd name="connsiteY84" fmla="*/ 217714 h 2253342"/>
                <a:gd name="connsiteX85" fmla="*/ 330066 w 1783637"/>
                <a:gd name="connsiteY85" fmla="*/ 250371 h 2253342"/>
                <a:gd name="connsiteX86" fmla="*/ 319180 w 1783637"/>
                <a:gd name="connsiteY86" fmla="*/ 293914 h 2253342"/>
                <a:gd name="connsiteX87" fmla="*/ 286523 w 1783637"/>
                <a:gd name="connsiteY87" fmla="*/ 348342 h 2253342"/>
                <a:gd name="connsiteX0" fmla="*/ 258398 w 1755512"/>
                <a:gd name="connsiteY0" fmla="*/ 348342 h 2253342"/>
                <a:gd name="connsiteX1" fmla="*/ 258398 w 1755512"/>
                <a:gd name="connsiteY1" fmla="*/ 348342 h 2253342"/>
                <a:gd name="connsiteX2" fmla="*/ 171312 w 1755512"/>
                <a:gd name="connsiteY2" fmla="*/ 457200 h 2253342"/>
                <a:gd name="connsiteX3" fmla="*/ 160426 w 1755512"/>
                <a:gd name="connsiteY3" fmla="*/ 489857 h 2253342"/>
                <a:gd name="connsiteX4" fmla="*/ 127769 w 1755512"/>
                <a:gd name="connsiteY4" fmla="*/ 511628 h 2253342"/>
                <a:gd name="connsiteX5" fmla="*/ 105998 w 1755512"/>
                <a:gd name="connsiteY5" fmla="*/ 533400 h 2253342"/>
                <a:gd name="connsiteX6" fmla="*/ 62455 w 1755512"/>
                <a:gd name="connsiteY6" fmla="*/ 598714 h 2253342"/>
                <a:gd name="connsiteX7" fmla="*/ 25230 w 1755512"/>
                <a:gd name="connsiteY7" fmla="*/ 685800 h 2253342"/>
                <a:gd name="connsiteX8" fmla="*/ 355 w 1755512"/>
                <a:gd name="connsiteY8" fmla="*/ 781070 h 2253342"/>
                <a:gd name="connsiteX9" fmla="*/ 5459 w 1755512"/>
                <a:gd name="connsiteY9" fmla="*/ 877906 h 2253342"/>
                <a:gd name="connsiteX10" fmla="*/ 10776 w 1755512"/>
                <a:gd name="connsiteY10" fmla="*/ 1001173 h 2253342"/>
                <a:gd name="connsiteX11" fmla="*/ 19663 w 1755512"/>
                <a:gd name="connsiteY11" fmla="*/ 1175657 h 2253342"/>
                <a:gd name="connsiteX12" fmla="*/ 62455 w 1755512"/>
                <a:gd name="connsiteY12" fmla="*/ 1251857 h 2253342"/>
                <a:gd name="connsiteX13" fmla="*/ 105998 w 1755512"/>
                <a:gd name="connsiteY13" fmla="*/ 1306285 h 2253342"/>
                <a:gd name="connsiteX14" fmla="*/ 116883 w 1755512"/>
                <a:gd name="connsiteY14" fmla="*/ 1338942 h 2253342"/>
                <a:gd name="connsiteX15" fmla="*/ 95112 w 1755512"/>
                <a:gd name="connsiteY15" fmla="*/ 1534885 h 2253342"/>
                <a:gd name="connsiteX16" fmla="*/ 84226 w 1755512"/>
                <a:gd name="connsiteY16" fmla="*/ 1567542 h 2253342"/>
                <a:gd name="connsiteX17" fmla="*/ 95112 w 1755512"/>
                <a:gd name="connsiteY17" fmla="*/ 1709057 h 2253342"/>
                <a:gd name="connsiteX18" fmla="*/ 116883 w 1755512"/>
                <a:gd name="connsiteY18" fmla="*/ 1741714 h 2253342"/>
                <a:gd name="connsiteX19" fmla="*/ 160426 w 1755512"/>
                <a:gd name="connsiteY19" fmla="*/ 1785257 h 2253342"/>
                <a:gd name="connsiteX20" fmla="*/ 182198 w 1755512"/>
                <a:gd name="connsiteY20" fmla="*/ 1807028 h 2253342"/>
                <a:gd name="connsiteX21" fmla="*/ 203969 w 1755512"/>
                <a:gd name="connsiteY21" fmla="*/ 1828800 h 2253342"/>
                <a:gd name="connsiteX22" fmla="*/ 236626 w 1755512"/>
                <a:gd name="connsiteY22" fmla="*/ 1850571 h 2253342"/>
                <a:gd name="connsiteX23" fmla="*/ 280169 w 1755512"/>
                <a:gd name="connsiteY23" fmla="*/ 1905000 h 2253342"/>
                <a:gd name="connsiteX24" fmla="*/ 301941 w 1755512"/>
                <a:gd name="connsiteY24" fmla="*/ 1937657 h 2253342"/>
                <a:gd name="connsiteX25" fmla="*/ 378141 w 1755512"/>
                <a:gd name="connsiteY25" fmla="*/ 2002971 h 2253342"/>
                <a:gd name="connsiteX26" fmla="*/ 465226 w 1755512"/>
                <a:gd name="connsiteY26" fmla="*/ 2079171 h 2253342"/>
                <a:gd name="connsiteX27" fmla="*/ 486998 w 1755512"/>
                <a:gd name="connsiteY27" fmla="*/ 2100942 h 2253342"/>
                <a:gd name="connsiteX28" fmla="*/ 552312 w 1755512"/>
                <a:gd name="connsiteY28" fmla="*/ 2122714 h 2253342"/>
                <a:gd name="connsiteX29" fmla="*/ 584969 w 1755512"/>
                <a:gd name="connsiteY29" fmla="*/ 2133600 h 2253342"/>
                <a:gd name="connsiteX30" fmla="*/ 661169 w 1755512"/>
                <a:gd name="connsiteY30" fmla="*/ 2177142 h 2253342"/>
                <a:gd name="connsiteX31" fmla="*/ 759141 w 1755512"/>
                <a:gd name="connsiteY31" fmla="*/ 2198914 h 2253342"/>
                <a:gd name="connsiteX32" fmla="*/ 846226 w 1755512"/>
                <a:gd name="connsiteY32" fmla="*/ 2220685 h 2253342"/>
                <a:gd name="connsiteX33" fmla="*/ 911541 w 1755512"/>
                <a:gd name="connsiteY33" fmla="*/ 2242457 h 2253342"/>
                <a:gd name="connsiteX34" fmla="*/ 944198 w 1755512"/>
                <a:gd name="connsiteY34" fmla="*/ 2253342 h 2253342"/>
                <a:gd name="connsiteX35" fmla="*/ 1085712 w 1755512"/>
                <a:gd name="connsiteY35" fmla="*/ 2242457 h 2253342"/>
                <a:gd name="connsiteX36" fmla="*/ 1151026 w 1755512"/>
                <a:gd name="connsiteY36" fmla="*/ 2177142 h 2253342"/>
                <a:gd name="connsiteX37" fmla="*/ 1205455 w 1755512"/>
                <a:gd name="connsiteY37" fmla="*/ 2122714 h 2253342"/>
                <a:gd name="connsiteX38" fmla="*/ 1227226 w 1755512"/>
                <a:gd name="connsiteY38" fmla="*/ 2090057 h 2253342"/>
                <a:gd name="connsiteX39" fmla="*/ 1281655 w 1755512"/>
                <a:gd name="connsiteY39" fmla="*/ 2035628 h 2253342"/>
                <a:gd name="connsiteX40" fmla="*/ 1346969 w 1755512"/>
                <a:gd name="connsiteY40" fmla="*/ 1970314 h 2253342"/>
                <a:gd name="connsiteX41" fmla="*/ 1390512 w 1755512"/>
                <a:gd name="connsiteY41" fmla="*/ 1905000 h 2253342"/>
                <a:gd name="connsiteX42" fmla="*/ 1434055 w 1755512"/>
                <a:gd name="connsiteY42" fmla="*/ 1839685 h 2253342"/>
                <a:gd name="connsiteX43" fmla="*/ 1455826 w 1755512"/>
                <a:gd name="connsiteY43" fmla="*/ 1807028 h 2253342"/>
                <a:gd name="connsiteX44" fmla="*/ 1532026 w 1755512"/>
                <a:gd name="connsiteY44" fmla="*/ 1730828 h 2253342"/>
                <a:gd name="connsiteX45" fmla="*/ 1553798 w 1755512"/>
                <a:gd name="connsiteY45" fmla="*/ 1709057 h 2253342"/>
                <a:gd name="connsiteX46" fmla="*/ 1575569 w 1755512"/>
                <a:gd name="connsiteY46" fmla="*/ 1676400 h 2253342"/>
                <a:gd name="connsiteX47" fmla="*/ 1597341 w 1755512"/>
                <a:gd name="connsiteY47" fmla="*/ 1654628 h 2253342"/>
                <a:gd name="connsiteX48" fmla="*/ 1640883 w 1755512"/>
                <a:gd name="connsiteY48" fmla="*/ 1578428 h 2253342"/>
                <a:gd name="connsiteX49" fmla="*/ 1695312 w 1755512"/>
                <a:gd name="connsiteY49" fmla="*/ 1513114 h 2253342"/>
                <a:gd name="connsiteX50" fmla="*/ 1738855 w 1755512"/>
                <a:gd name="connsiteY50" fmla="*/ 1447800 h 2253342"/>
                <a:gd name="connsiteX51" fmla="*/ 1738855 w 1755512"/>
                <a:gd name="connsiteY51" fmla="*/ 1251857 h 2253342"/>
                <a:gd name="connsiteX52" fmla="*/ 1717083 w 1755512"/>
                <a:gd name="connsiteY52" fmla="*/ 1175657 h 2253342"/>
                <a:gd name="connsiteX53" fmla="*/ 1695312 w 1755512"/>
                <a:gd name="connsiteY53" fmla="*/ 1066800 h 2253342"/>
                <a:gd name="connsiteX54" fmla="*/ 1662655 w 1755512"/>
                <a:gd name="connsiteY54" fmla="*/ 957942 h 2253342"/>
                <a:gd name="connsiteX55" fmla="*/ 1640883 w 1755512"/>
                <a:gd name="connsiteY55" fmla="*/ 936171 h 2253342"/>
                <a:gd name="connsiteX56" fmla="*/ 1608226 w 1755512"/>
                <a:gd name="connsiteY56" fmla="*/ 881742 h 2253342"/>
                <a:gd name="connsiteX57" fmla="*/ 1542912 w 1755512"/>
                <a:gd name="connsiteY57" fmla="*/ 783771 h 2253342"/>
                <a:gd name="connsiteX58" fmla="*/ 1521141 w 1755512"/>
                <a:gd name="connsiteY58" fmla="*/ 751114 h 2253342"/>
                <a:gd name="connsiteX59" fmla="*/ 1511000 w 1755512"/>
                <a:gd name="connsiteY59" fmla="*/ 696685 h 2253342"/>
                <a:gd name="connsiteX60" fmla="*/ 1500363 w 1755512"/>
                <a:gd name="connsiteY60" fmla="*/ 653142 h 2253342"/>
                <a:gd name="connsiteX61" fmla="*/ 1483911 w 1755512"/>
                <a:gd name="connsiteY61" fmla="*/ 620485 h 2253342"/>
                <a:gd name="connsiteX62" fmla="*/ 1401398 w 1755512"/>
                <a:gd name="connsiteY62" fmla="*/ 544285 h 2253342"/>
                <a:gd name="connsiteX63" fmla="*/ 1379626 w 1755512"/>
                <a:gd name="connsiteY63" fmla="*/ 478971 h 2253342"/>
                <a:gd name="connsiteX64" fmla="*/ 1368741 w 1755512"/>
                <a:gd name="connsiteY64" fmla="*/ 446314 h 2253342"/>
                <a:gd name="connsiteX65" fmla="*/ 1314312 w 1755512"/>
                <a:gd name="connsiteY65" fmla="*/ 391885 h 2253342"/>
                <a:gd name="connsiteX66" fmla="*/ 1259883 w 1755512"/>
                <a:gd name="connsiteY66" fmla="*/ 337457 h 2253342"/>
                <a:gd name="connsiteX67" fmla="*/ 1238112 w 1755512"/>
                <a:gd name="connsiteY67" fmla="*/ 315685 h 2253342"/>
                <a:gd name="connsiteX68" fmla="*/ 1172798 w 1755512"/>
                <a:gd name="connsiteY68" fmla="*/ 293914 h 2253342"/>
                <a:gd name="connsiteX69" fmla="*/ 1140141 w 1755512"/>
                <a:gd name="connsiteY69" fmla="*/ 283028 h 2253342"/>
                <a:gd name="connsiteX70" fmla="*/ 1063941 w 1755512"/>
                <a:gd name="connsiteY70" fmla="*/ 261257 h 2253342"/>
                <a:gd name="connsiteX71" fmla="*/ 1009512 w 1755512"/>
                <a:gd name="connsiteY71" fmla="*/ 217714 h 2253342"/>
                <a:gd name="connsiteX72" fmla="*/ 955083 w 1755512"/>
                <a:gd name="connsiteY72" fmla="*/ 174171 h 2253342"/>
                <a:gd name="connsiteX73" fmla="*/ 922426 w 1755512"/>
                <a:gd name="connsiteY73" fmla="*/ 163285 h 2253342"/>
                <a:gd name="connsiteX74" fmla="*/ 889769 w 1755512"/>
                <a:gd name="connsiteY74" fmla="*/ 141514 h 2253342"/>
                <a:gd name="connsiteX75" fmla="*/ 857112 w 1755512"/>
                <a:gd name="connsiteY75" fmla="*/ 130628 h 2253342"/>
                <a:gd name="connsiteX76" fmla="*/ 759141 w 1755512"/>
                <a:gd name="connsiteY76" fmla="*/ 76200 h 2253342"/>
                <a:gd name="connsiteX77" fmla="*/ 704712 w 1755512"/>
                <a:gd name="connsiteY77" fmla="*/ 32657 h 2253342"/>
                <a:gd name="connsiteX78" fmla="*/ 563198 w 1755512"/>
                <a:gd name="connsiteY78" fmla="*/ 0 h 2253342"/>
                <a:gd name="connsiteX79" fmla="*/ 410798 w 1755512"/>
                <a:gd name="connsiteY79" fmla="*/ 21771 h 2253342"/>
                <a:gd name="connsiteX80" fmla="*/ 389026 w 1755512"/>
                <a:gd name="connsiteY80" fmla="*/ 43542 h 2253342"/>
                <a:gd name="connsiteX81" fmla="*/ 356369 w 1755512"/>
                <a:gd name="connsiteY81" fmla="*/ 97971 h 2253342"/>
                <a:gd name="connsiteX82" fmla="*/ 345483 w 1755512"/>
                <a:gd name="connsiteY82" fmla="*/ 130628 h 2253342"/>
                <a:gd name="connsiteX83" fmla="*/ 323712 w 1755512"/>
                <a:gd name="connsiteY83" fmla="*/ 163285 h 2253342"/>
                <a:gd name="connsiteX84" fmla="*/ 312826 w 1755512"/>
                <a:gd name="connsiteY84" fmla="*/ 217714 h 2253342"/>
                <a:gd name="connsiteX85" fmla="*/ 301941 w 1755512"/>
                <a:gd name="connsiteY85" fmla="*/ 250371 h 2253342"/>
                <a:gd name="connsiteX86" fmla="*/ 291055 w 1755512"/>
                <a:gd name="connsiteY86" fmla="*/ 293914 h 2253342"/>
                <a:gd name="connsiteX87" fmla="*/ 258398 w 1755512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57787 w 1750844"/>
                <a:gd name="connsiteY6" fmla="*/ 598714 h 2253342"/>
                <a:gd name="connsiteX7" fmla="*/ 20562 w 1750844"/>
                <a:gd name="connsiteY7" fmla="*/ 685800 h 2253342"/>
                <a:gd name="connsiteX8" fmla="*/ 34662 w 1750844"/>
                <a:gd name="connsiteY8" fmla="*/ 788431 h 2253342"/>
                <a:gd name="connsiteX9" fmla="*/ 791 w 1750844"/>
                <a:gd name="connsiteY9" fmla="*/ 877906 h 2253342"/>
                <a:gd name="connsiteX10" fmla="*/ 6108 w 1750844"/>
                <a:gd name="connsiteY10" fmla="*/ 1001173 h 2253342"/>
                <a:gd name="connsiteX11" fmla="*/ 14995 w 1750844"/>
                <a:gd name="connsiteY11" fmla="*/ 1175657 h 2253342"/>
                <a:gd name="connsiteX12" fmla="*/ 57787 w 1750844"/>
                <a:gd name="connsiteY12" fmla="*/ 1251857 h 2253342"/>
                <a:gd name="connsiteX13" fmla="*/ 101330 w 1750844"/>
                <a:gd name="connsiteY13" fmla="*/ 1306285 h 2253342"/>
                <a:gd name="connsiteX14" fmla="*/ 112215 w 1750844"/>
                <a:gd name="connsiteY14" fmla="*/ 1338942 h 2253342"/>
                <a:gd name="connsiteX15" fmla="*/ 90444 w 1750844"/>
                <a:gd name="connsiteY15" fmla="*/ 1534885 h 2253342"/>
                <a:gd name="connsiteX16" fmla="*/ 79558 w 1750844"/>
                <a:gd name="connsiteY16" fmla="*/ 1567542 h 2253342"/>
                <a:gd name="connsiteX17" fmla="*/ 90444 w 1750844"/>
                <a:gd name="connsiteY17" fmla="*/ 1709057 h 2253342"/>
                <a:gd name="connsiteX18" fmla="*/ 112215 w 1750844"/>
                <a:gd name="connsiteY18" fmla="*/ 1741714 h 2253342"/>
                <a:gd name="connsiteX19" fmla="*/ 155758 w 1750844"/>
                <a:gd name="connsiteY19" fmla="*/ 1785257 h 2253342"/>
                <a:gd name="connsiteX20" fmla="*/ 177530 w 1750844"/>
                <a:gd name="connsiteY20" fmla="*/ 1807028 h 2253342"/>
                <a:gd name="connsiteX21" fmla="*/ 199301 w 1750844"/>
                <a:gd name="connsiteY21" fmla="*/ 1828800 h 2253342"/>
                <a:gd name="connsiteX22" fmla="*/ 231958 w 1750844"/>
                <a:gd name="connsiteY22" fmla="*/ 1850571 h 2253342"/>
                <a:gd name="connsiteX23" fmla="*/ 275501 w 1750844"/>
                <a:gd name="connsiteY23" fmla="*/ 1905000 h 2253342"/>
                <a:gd name="connsiteX24" fmla="*/ 297273 w 1750844"/>
                <a:gd name="connsiteY24" fmla="*/ 1937657 h 2253342"/>
                <a:gd name="connsiteX25" fmla="*/ 373473 w 1750844"/>
                <a:gd name="connsiteY25" fmla="*/ 2002971 h 2253342"/>
                <a:gd name="connsiteX26" fmla="*/ 460558 w 1750844"/>
                <a:gd name="connsiteY26" fmla="*/ 2079171 h 2253342"/>
                <a:gd name="connsiteX27" fmla="*/ 482330 w 1750844"/>
                <a:gd name="connsiteY27" fmla="*/ 2100942 h 2253342"/>
                <a:gd name="connsiteX28" fmla="*/ 547644 w 1750844"/>
                <a:gd name="connsiteY28" fmla="*/ 2122714 h 2253342"/>
                <a:gd name="connsiteX29" fmla="*/ 580301 w 1750844"/>
                <a:gd name="connsiteY29" fmla="*/ 2133600 h 2253342"/>
                <a:gd name="connsiteX30" fmla="*/ 656501 w 1750844"/>
                <a:gd name="connsiteY30" fmla="*/ 2177142 h 2253342"/>
                <a:gd name="connsiteX31" fmla="*/ 754473 w 1750844"/>
                <a:gd name="connsiteY31" fmla="*/ 2198914 h 2253342"/>
                <a:gd name="connsiteX32" fmla="*/ 841558 w 1750844"/>
                <a:gd name="connsiteY32" fmla="*/ 2220685 h 2253342"/>
                <a:gd name="connsiteX33" fmla="*/ 906873 w 1750844"/>
                <a:gd name="connsiteY33" fmla="*/ 2242457 h 2253342"/>
                <a:gd name="connsiteX34" fmla="*/ 939530 w 1750844"/>
                <a:gd name="connsiteY34" fmla="*/ 2253342 h 2253342"/>
                <a:gd name="connsiteX35" fmla="*/ 1081044 w 1750844"/>
                <a:gd name="connsiteY35" fmla="*/ 2242457 h 2253342"/>
                <a:gd name="connsiteX36" fmla="*/ 1146358 w 1750844"/>
                <a:gd name="connsiteY36" fmla="*/ 2177142 h 2253342"/>
                <a:gd name="connsiteX37" fmla="*/ 1200787 w 1750844"/>
                <a:gd name="connsiteY37" fmla="*/ 2122714 h 2253342"/>
                <a:gd name="connsiteX38" fmla="*/ 1222558 w 1750844"/>
                <a:gd name="connsiteY38" fmla="*/ 2090057 h 2253342"/>
                <a:gd name="connsiteX39" fmla="*/ 1276987 w 1750844"/>
                <a:gd name="connsiteY39" fmla="*/ 2035628 h 2253342"/>
                <a:gd name="connsiteX40" fmla="*/ 1342301 w 1750844"/>
                <a:gd name="connsiteY40" fmla="*/ 1970314 h 2253342"/>
                <a:gd name="connsiteX41" fmla="*/ 1385844 w 1750844"/>
                <a:gd name="connsiteY41" fmla="*/ 1905000 h 2253342"/>
                <a:gd name="connsiteX42" fmla="*/ 1429387 w 1750844"/>
                <a:gd name="connsiteY42" fmla="*/ 1839685 h 2253342"/>
                <a:gd name="connsiteX43" fmla="*/ 1451158 w 1750844"/>
                <a:gd name="connsiteY43" fmla="*/ 1807028 h 2253342"/>
                <a:gd name="connsiteX44" fmla="*/ 1527358 w 1750844"/>
                <a:gd name="connsiteY44" fmla="*/ 1730828 h 2253342"/>
                <a:gd name="connsiteX45" fmla="*/ 1549130 w 1750844"/>
                <a:gd name="connsiteY45" fmla="*/ 1709057 h 2253342"/>
                <a:gd name="connsiteX46" fmla="*/ 1570901 w 1750844"/>
                <a:gd name="connsiteY46" fmla="*/ 1676400 h 2253342"/>
                <a:gd name="connsiteX47" fmla="*/ 1592673 w 1750844"/>
                <a:gd name="connsiteY47" fmla="*/ 1654628 h 2253342"/>
                <a:gd name="connsiteX48" fmla="*/ 1636215 w 1750844"/>
                <a:gd name="connsiteY48" fmla="*/ 1578428 h 2253342"/>
                <a:gd name="connsiteX49" fmla="*/ 1690644 w 1750844"/>
                <a:gd name="connsiteY49" fmla="*/ 1513114 h 2253342"/>
                <a:gd name="connsiteX50" fmla="*/ 1734187 w 1750844"/>
                <a:gd name="connsiteY50" fmla="*/ 1447800 h 2253342"/>
                <a:gd name="connsiteX51" fmla="*/ 1734187 w 1750844"/>
                <a:gd name="connsiteY51" fmla="*/ 1251857 h 2253342"/>
                <a:gd name="connsiteX52" fmla="*/ 1712415 w 1750844"/>
                <a:gd name="connsiteY52" fmla="*/ 1175657 h 2253342"/>
                <a:gd name="connsiteX53" fmla="*/ 1690644 w 1750844"/>
                <a:gd name="connsiteY53" fmla="*/ 1066800 h 2253342"/>
                <a:gd name="connsiteX54" fmla="*/ 1657987 w 1750844"/>
                <a:gd name="connsiteY54" fmla="*/ 957942 h 2253342"/>
                <a:gd name="connsiteX55" fmla="*/ 1636215 w 1750844"/>
                <a:gd name="connsiteY55" fmla="*/ 936171 h 2253342"/>
                <a:gd name="connsiteX56" fmla="*/ 1603558 w 1750844"/>
                <a:gd name="connsiteY56" fmla="*/ 881742 h 2253342"/>
                <a:gd name="connsiteX57" fmla="*/ 1538244 w 1750844"/>
                <a:gd name="connsiteY57" fmla="*/ 783771 h 2253342"/>
                <a:gd name="connsiteX58" fmla="*/ 1516473 w 1750844"/>
                <a:gd name="connsiteY58" fmla="*/ 751114 h 2253342"/>
                <a:gd name="connsiteX59" fmla="*/ 1506332 w 1750844"/>
                <a:gd name="connsiteY59" fmla="*/ 696685 h 2253342"/>
                <a:gd name="connsiteX60" fmla="*/ 1495695 w 1750844"/>
                <a:gd name="connsiteY60" fmla="*/ 653142 h 2253342"/>
                <a:gd name="connsiteX61" fmla="*/ 1479243 w 1750844"/>
                <a:gd name="connsiteY61" fmla="*/ 620485 h 2253342"/>
                <a:gd name="connsiteX62" fmla="*/ 1396730 w 1750844"/>
                <a:gd name="connsiteY62" fmla="*/ 544285 h 2253342"/>
                <a:gd name="connsiteX63" fmla="*/ 1374958 w 1750844"/>
                <a:gd name="connsiteY63" fmla="*/ 478971 h 2253342"/>
                <a:gd name="connsiteX64" fmla="*/ 1364073 w 1750844"/>
                <a:gd name="connsiteY64" fmla="*/ 446314 h 2253342"/>
                <a:gd name="connsiteX65" fmla="*/ 1309644 w 1750844"/>
                <a:gd name="connsiteY65" fmla="*/ 391885 h 2253342"/>
                <a:gd name="connsiteX66" fmla="*/ 1255215 w 1750844"/>
                <a:gd name="connsiteY66" fmla="*/ 337457 h 2253342"/>
                <a:gd name="connsiteX67" fmla="*/ 1233444 w 1750844"/>
                <a:gd name="connsiteY67" fmla="*/ 315685 h 2253342"/>
                <a:gd name="connsiteX68" fmla="*/ 1168130 w 1750844"/>
                <a:gd name="connsiteY68" fmla="*/ 293914 h 2253342"/>
                <a:gd name="connsiteX69" fmla="*/ 1135473 w 1750844"/>
                <a:gd name="connsiteY69" fmla="*/ 283028 h 2253342"/>
                <a:gd name="connsiteX70" fmla="*/ 1059273 w 1750844"/>
                <a:gd name="connsiteY70" fmla="*/ 261257 h 2253342"/>
                <a:gd name="connsiteX71" fmla="*/ 1004844 w 1750844"/>
                <a:gd name="connsiteY71" fmla="*/ 217714 h 2253342"/>
                <a:gd name="connsiteX72" fmla="*/ 950415 w 1750844"/>
                <a:gd name="connsiteY72" fmla="*/ 174171 h 2253342"/>
                <a:gd name="connsiteX73" fmla="*/ 917758 w 1750844"/>
                <a:gd name="connsiteY73" fmla="*/ 163285 h 2253342"/>
                <a:gd name="connsiteX74" fmla="*/ 885101 w 1750844"/>
                <a:gd name="connsiteY74" fmla="*/ 141514 h 2253342"/>
                <a:gd name="connsiteX75" fmla="*/ 852444 w 1750844"/>
                <a:gd name="connsiteY75" fmla="*/ 130628 h 2253342"/>
                <a:gd name="connsiteX76" fmla="*/ 754473 w 1750844"/>
                <a:gd name="connsiteY76" fmla="*/ 76200 h 2253342"/>
                <a:gd name="connsiteX77" fmla="*/ 700044 w 1750844"/>
                <a:gd name="connsiteY77" fmla="*/ 32657 h 2253342"/>
                <a:gd name="connsiteX78" fmla="*/ 558530 w 1750844"/>
                <a:gd name="connsiteY78" fmla="*/ 0 h 2253342"/>
                <a:gd name="connsiteX79" fmla="*/ 406130 w 1750844"/>
                <a:gd name="connsiteY79" fmla="*/ 21771 h 2253342"/>
                <a:gd name="connsiteX80" fmla="*/ 384358 w 1750844"/>
                <a:gd name="connsiteY80" fmla="*/ 43542 h 2253342"/>
                <a:gd name="connsiteX81" fmla="*/ 351701 w 1750844"/>
                <a:gd name="connsiteY81" fmla="*/ 97971 h 2253342"/>
                <a:gd name="connsiteX82" fmla="*/ 340815 w 1750844"/>
                <a:gd name="connsiteY82" fmla="*/ 130628 h 2253342"/>
                <a:gd name="connsiteX83" fmla="*/ 319044 w 1750844"/>
                <a:gd name="connsiteY83" fmla="*/ 163285 h 2253342"/>
                <a:gd name="connsiteX84" fmla="*/ 308158 w 1750844"/>
                <a:gd name="connsiteY84" fmla="*/ 217714 h 2253342"/>
                <a:gd name="connsiteX85" fmla="*/ 297273 w 1750844"/>
                <a:gd name="connsiteY85" fmla="*/ 250371 h 2253342"/>
                <a:gd name="connsiteX86" fmla="*/ 286387 w 1750844"/>
                <a:gd name="connsiteY86" fmla="*/ 293914 h 2253342"/>
                <a:gd name="connsiteX87" fmla="*/ 253730 w 1750844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57787 w 1750844"/>
                <a:gd name="connsiteY6" fmla="*/ 598714 h 2253342"/>
                <a:gd name="connsiteX7" fmla="*/ 87376 w 1750844"/>
                <a:gd name="connsiteY7" fmla="*/ 700523 h 2253342"/>
                <a:gd name="connsiteX8" fmla="*/ 34662 w 1750844"/>
                <a:gd name="connsiteY8" fmla="*/ 788431 h 2253342"/>
                <a:gd name="connsiteX9" fmla="*/ 791 w 1750844"/>
                <a:gd name="connsiteY9" fmla="*/ 877906 h 2253342"/>
                <a:gd name="connsiteX10" fmla="*/ 6108 w 1750844"/>
                <a:gd name="connsiteY10" fmla="*/ 1001173 h 2253342"/>
                <a:gd name="connsiteX11" fmla="*/ 14995 w 1750844"/>
                <a:gd name="connsiteY11" fmla="*/ 1175657 h 2253342"/>
                <a:gd name="connsiteX12" fmla="*/ 57787 w 1750844"/>
                <a:gd name="connsiteY12" fmla="*/ 1251857 h 2253342"/>
                <a:gd name="connsiteX13" fmla="*/ 101330 w 1750844"/>
                <a:gd name="connsiteY13" fmla="*/ 1306285 h 2253342"/>
                <a:gd name="connsiteX14" fmla="*/ 112215 w 1750844"/>
                <a:gd name="connsiteY14" fmla="*/ 1338942 h 2253342"/>
                <a:gd name="connsiteX15" fmla="*/ 90444 w 1750844"/>
                <a:gd name="connsiteY15" fmla="*/ 1534885 h 2253342"/>
                <a:gd name="connsiteX16" fmla="*/ 79558 w 1750844"/>
                <a:gd name="connsiteY16" fmla="*/ 1567542 h 2253342"/>
                <a:gd name="connsiteX17" fmla="*/ 90444 w 1750844"/>
                <a:gd name="connsiteY17" fmla="*/ 1709057 h 2253342"/>
                <a:gd name="connsiteX18" fmla="*/ 112215 w 1750844"/>
                <a:gd name="connsiteY18" fmla="*/ 1741714 h 2253342"/>
                <a:gd name="connsiteX19" fmla="*/ 155758 w 1750844"/>
                <a:gd name="connsiteY19" fmla="*/ 1785257 h 2253342"/>
                <a:gd name="connsiteX20" fmla="*/ 177530 w 1750844"/>
                <a:gd name="connsiteY20" fmla="*/ 1807028 h 2253342"/>
                <a:gd name="connsiteX21" fmla="*/ 199301 w 1750844"/>
                <a:gd name="connsiteY21" fmla="*/ 1828800 h 2253342"/>
                <a:gd name="connsiteX22" fmla="*/ 231958 w 1750844"/>
                <a:gd name="connsiteY22" fmla="*/ 1850571 h 2253342"/>
                <a:gd name="connsiteX23" fmla="*/ 275501 w 1750844"/>
                <a:gd name="connsiteY23" fmla="*/ 1905000 h 2253342"/>
                <a:gd name="connsiteX24" fmla="*/ 297273 w 1750844"/>
                <a:gd name="connsiteY24" fmla="*/ 1937657 h 2253342"/>
                <a:gd name="connsiteX25" fmla="*/ 373473 w 1750844"/>
                <a:gd name="connsiteY25" fmla="*/ 2002971 h 2253342"/>
                <a:gd name="connsiteX26" fmla="*/ 460558 w 1750844"/>
                <a:gd name="connsiteY26" fmla="*/ 2079171 h 2253342"/>
                <a:gd name="connsiteX27" fmla="*/ 482330 w 1750844"/>
                <a:gd name="connsiteY27" fmla="*/ 2100942 h 2253342"/>
                <a:gd name="connsiteX28" fmla="*/ 547644 w 1750844"/>
                <a:gd name="connsiteY28" fmla="*/ 2122714 h 2253342"/>
                <a:gd name="connsiteX29" fmla="*/ 580301 w 1750844"/>
                <a:gd name="connsiteY29" fmla="*/ 2133600 h 2253342"/>
                <a:gd name="connsiteX30" fmla="*/ 656501 w 1750844"/>
                <a:gd name="connsiteY30" fmla="*/ 2177142 h 2253342"/>
                <a:gd name="connsiteX31" fmla="*/ 754473 w 1750844"/>
                <a:gd name="connsiteY31" fmla="*/ 2198914 h 2253342"/>
                <a:gd name="connsiteX32" fmla="*/ 841558 w 1750844"/>
                <a:gd name="connsiteY32" fmla="*/ 2220685 h 2253342"/>
                <a:gd name="connsiteX33" fmla="*/ 906873 w 1750844"/>
                <a:gd name="connsiteY33" fmla="*/ 2242457 h 2253342"/>
                <a:gd name="connsiteX34" fmla="*/ 939530 w 1750844"/>
                <a:gd name="connsiteY34" fmla="*/ 2253342 h 2253342"/>
                <a:gd name="connsiteX35" fmla="*/ 1081044 w 1750844"/>
                <a:gd name="connsiteY35" fmla="*/ 2242457 h 2253342"/>
                <a:gd name="connsiteX36" fmla="*/ 1146358 w 1750844"/>
                <a:gd name="connsiteY36" fmla="*/ 2177142 h 2253342"/>
                <a:gd name="connsiteX37" fmla="*/ 1200787 w 1750844"/>
                <a:gd name="connsiteY37" fmla="*/ 2122714 h 2253342"/>
                <a:gd name="connsiteX38" fmla="*/ 1222558 w 1750844"/>
                <a:gd name="connsiteY38" fmla="*/ 2090057 h 2253342"/>
                <a:gd name="connsiteX39" fmla="*/ 1276987 w 1750844"/>
                <a:gd name="connsiteY39" fmla="*/ 2035628 h 2253342"/>
                <a:gd name="connsiteX40" fmla="*/ 1342301 w 1750844"/>
                <a:gd name="connsiteY40" fmla="*/ 1970314 h 2253342"/>
                <a:gd name="connsiteX41" fmla="*/ 1385844 w 1750844"/>
                <a:gd name="connsiteY41" fmla="*/ 1905000 h 2253342"/>
                <a:gd name="connsiteX42" fmla="*/ 1429387 w 1750844"/>
                <a:gd name="connsiteY42" fmla="*/ 1839685 h 2253342"/>
                <a:gd name="connsiteX43" fmla="*/ 1451158 w 1750844"/>
                <a:gd name="connsiteY43" fmla="*/ 1807028 h 2253342"/>
                <a:gd name="connsiteX44" fmla="*/ 1527358 w 1750844"/>
                <a:gd name="connsiteY44" fmla="*/ 1730828 h 2253342"/>
                <a:gd name="connsiteX45" fmla="*/ 1549130 w 1750844"/>
                <a:gd name="connsiteY45" fmla="*/ 1709057 h 2253342"/>
                <a:gd name="connsiteX46" fmla="*/ 1570901 w 1750844"/>
                <a:gd name="connsiteY46" fmla="*/ 1676400 h 2253342"/>
                <a:gd name="connsiteX47" fmla="*/ 1592673 w 1750844"/>
                <a:gd name="connsiteY47" fmla="*/ 1654628 h 2253342"/>
                <a:gd name="connsiteX48" fmla="*/ 1636215 w 1750844"/>
                <a:gd name="connsiteY48" fmla="*/ 1578428 h 2253342"/>
                <a:gd name="connsiteX49" fmla="*/ 1690644 w 1750844"/>
                <a:gd name="connsiteY49" fmla="*/ 1513114 h 2253342"/>
                <a:gd name="connsiteX50" fmla="*/ 1734187 w 1750844"/>
                <a:gd name="connsiteY50" fmla="*/ 1447800 h 2253342"/>
                <a:gd name="connsiteX51" fmla="*/ 1734187 w 1750844"/>
                <a:gd name="connsiteY51" fmla="*/ 1251857 h 2253342"/>
                <a:gd name="connsiteX52" fmla="*/ 1712415 w 1750844"/>
                <a:gd name="connsiteY52" fmla="*/ 1175657 h 2253342"/>
                <a:gd name="connsiteX53" fmla="*/ 1690644 w 1750844"/>
                <a:gd name="connsiteY53" fmla="*/ 1066800 h 2253342"/>
                <a:gd name="connsiteX54" fmla="*/ 1657987 w 1750844"/>
                <a:gd name="connsiteY54" fmla="*/ 957942 h 2253342"/>
                <a:gd name="connsiteX55" fmla="*/ 1636215 w 1750844"/>
                <a:gd name="connsiteY55" fmla="*/ 936171 h 2253342"/>
                <a:gd name="connsiteX56" fmla="*/ 1603558 w 1750844"/>
                <a:gd name="connsiteY56" fmla="*/ 881742 h 2253342"/>
                <a:gd name="connsiteX57" fmla="*/ 1538244 w 1750844"/>
                <a:gd name="connsiteY57" fmla="*/ 783771 h 2253342"/>
                <a:gd name="connsiteX58" fmla="*/ 1516473 w 1750844"/>
                <a:gd name="connsiteY58" fmla="*/ 751114 h 2253342"/>
                <a:gd name="connsiteX59" fmla="*/ 1506332 w 1750844"/>
                <a:gd name="connsiteY59" fmla="*/ 696685 h 2253342"/>
                <a:gd name="connsiteX60" fmla="*/ 1495695 w 1750844"/>
                <a:gd name="connsiteY60" fmla="*/ 653142 h 2253342"/>
                <a:gd name="connsiteX61" fmla="*/ 1479243 w 1750844"/>
                <a:gd name="connsiteY61" fmla="*/ 620485 h 2253342"/>
                <a:gd name="connsiteX62" fmla="*/ 1396730 w 1750844"/>
                <a:gd name="connsiteY62" fmla="*/ 544285 h 2253342"/>
                <a:gd name="connsiteX63" fmla="*/ 1374958 w 1750844"/>
                <a:gd name="connsiteY63" fmla="*/ 478971 h 2253342"/>
                <a:gd name="connsiteX64" fmla="*/ 1364073 w 1750844"/>
                <a:gd name="connsiteY64" fmla="*/ 446314 h 2253342"/>
                <a:gd name="connsiteX65" fmla="*/ 1309644 w 1750844"/>
                <a:gd name="connsiteY65" fmla="*/ 391885 h 2253342"/>
                <a:gd name="connsiteX66" fmla="*/ 1255215 w 1750844"/>
                <a:gd name="connsiteY66" fmla="*/ 337457 h 2253342"/>
                <a:gd name="connsiteX67" fmla="*/ 1233444 w 1750844"/>
                <a:gd name="connsiteY67" fmla="*/ 315685 h 2253342"/>
                <a:gd name="connsiteX68" fmla="*/ 1168130 w 1750844"/>
                <a:gd name="connsiteY68" fmla="*/ 293914 h 2253342"/>
                <a:gd name="connsiteX69" fmla="*/ 1135473 w 1750844"/>
                <a:gd name="connsiteY69" fmla="*/ 283028 h 2253342"/>
                <a:gd name="connsiteX70" fmla="*/ 1059273 w 1750844"/>
                <a:gd name="connsiteY70" fmla="*/ 261257 h 2253342"/>
                <a:gd name="connsiteX71" fmla="*/ 1004844 w 1750844"/>
                <a:gd name="connsiteY71" fmla="*/ 217714 h 2253342"/>
                <a:gd name="connsiteX72" fmla="*/ 950415 w 1750844"/>
                <a:gd name="connsiteY72" fmla="*/ 174171 h 2253342"/>
                <a:gd name="connsiteX73" fmla="*/ 917758 w 1750844"/>
                <a:gd name="connsiteY73" fmla="*/ 163285 h 2253342"/>
                <a:gd name="connsiteX74" fmla="*/ 885101 w 1750844"/>
                <a:gd name="connsiteY74" fmla="*/ 141514 h 2253342"/>
                <a:gd name="connsiteX75" fmla="*/ 852444 w 1750844"/>
                <a:gd name="connsiteY75" fmla="*/ 130628 h 2253342"/>
                <a:gd name="connsiteX76" fmla="*/ 754473 w 1750844"/>
                <a:gd name="connsiteY76" fmla="*/ 76200 h 2253342"/>
                <a:gd name="connsiteX77" fmla="*/ 700044 w 1750844"/>
                <a:gd name="connsiteY77" fmla="*/ 32657 h 2253342"/>
                <a:gd name="connsiteX78" fmla="*/ 558530 w 1750844"/>
                <a:gd name="connsiteY78" fmla="*/ 0 h 2253342"/>
                <a:gd name="connsiteX79" fmla="*/ 406130 w 1750844"/>
                <a:gd name="connsiteY79" fmla="*/ 21771 h 2253342"/>
                <a:gd name="connsiteX80" fmla="*/ 384358 w 1750844"/>
                <a:gd name="connsiteY80" fmla="*/ 43542 h 2253342"/>
                <a:gd name="connsiteX81" fmla="*/ 351701 w 1750844"/>
                <a:gd name="connsiteY81" fmla="*/ 97971 h 2253342"/>
                <a:gd name="connsiteX82" fmla="*/ 340815 w 1750844"/>
                <a:gd name="connsiteY82" fmla="*/ 130628 h 2253342"/>
                <a:gd name="connsiteX83" fmla="*/ 319044 w 1750844"/>
                <a:gd name="connsiteY83" fmla="*/ 163285 h 2253342"/>
                <a:gd name="connsiteX84" fmla="*/ 308158 w 1750844"/>
                <a:gd name="connsiteY84" fmla="*/ 217714 h 2253342"/>
                <a:gd name="connsiteX85" fmla="*/ 297273 w 1750844"/>
                <a:gd name="connsiteY85" fmla="*/ 250371 h 2253342"/>
                <a:gd name="connsiteX86" fmla="*/ 286387 w 1750844"/>
                <a:gd name="connsiteY86" fmla="*/ 293914 h 2253342"/>
                <a:gd name="connsiteX87" fmla="*/ 253730 w 1750844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87376 w 1750844"/>
                <a:gd name="connsiteY6" fmla="*/ 700523 h 2253342"/>
                <a:gd name="connsiteX7" fmla="*/ 34662 w 1750844"/>
                <a:gd name="connsiteY7" fmla="*/ 788431 h 2253342"/>
                <a:gd name="connsiteX8" fmla="*/ 791 w 1750844"/>
                <a:gd name="connsiteY8" fmla="*/ 877906 h 2253342"/>
                <a:gd name="connsiteX9" fmla="*/ 6108 w 1750844"/>
                <a:gd name="connsiteY9" fmla="*/ 1001173 h 2253342"/>
                <a:gd name="connsiteX10" fmla="*/ 14995 w 1750844"/>
                <a:gd name="connsiteY10" fmla="*/ 1175657 h 2253342"/>
                <a:gd name="connsiteX11" fmla="*/ 57787 w 1750844"/>
                <a:gd name="connsiteY11" fmla="*/ 1251857 h 2253342"/>
                <a:gd name="connsiteX12" fmla="*/ 101330 w 1750844"/>
                <a:gd name="connsiteY12" fmla="*/ 1306285 h 2253342"/>
                <a:gd name="connsiteX13" fmla="*/ 112215 w 1750844"/>
                <a:gd name="connsiteY13" fmla="*/ 1338942 h 2253342"/>
                <a:gd name="connsiteX14" fmla="*/ 90444 w 1750844"/>
                <a:gd name="connsiteY14" fmla="*/ 1534885 h 2253342"/>
                <a:gd name="connsiteX15" fmla="*/ 79558 w 1750844"/>
                <a:gd name="connsiteY15" fmla="*/ 1567542 h 2253342"/>
                <a:gd name="connsiteX16" fmla="*/ 90444 w 1750844"/>
                <a:gd name="connsiteY16" fmla="*/ 1709057 h 2253342"/>
                <a:gd name="connsiteX17" fmla="*/ 112215 w 1750844"/>
                <a:gd name="connsiteY17" fmla="*/ 1741714 h 2253342"/>
                <a:gd name="connsiteX18" fmla="*/ 155758 w 1750844"/>
                <a:gd name="connsiteY18" fmla="*/ 1785257 h 2253342"/>
                <a:gd name="connsiteX19" fmla="*/ 177530 w 1750844"/>
                <a:gd name="connsiteY19" fmla="*/ 1807028 h 2253342"/>
                <a:gd name="connsiteX20" fmla="*/ 199301 w 1750844"/>
                <a:gd name="connsiteY20" fmla="*/ 1828800 h 2253342"/>
                <a:gd name="connsiteX21" fmla="*/ 231958 w 1750844"/>
                <a:gd name="connsiteY21" fmla="*/ 1850571 h 2253342"/>
                <a:gd name="connsiteX22" fmla="*/ 275501 w 1750844"/>
                <a:gd name="connsiteY22" fmla="*/ 1905000 h 2253342"/>
                <a:gd name="connsiteX23" fmla="*/ 297273 w 1750844"/>
                <a:gd name="connsiteY23" fmla="*/ 1937657 h 2253342"/>
                <a:gd name="connsiteX24" fmla="*/ 373473 w 1750844"/>
                <a:gd name="connsiteY24" fmla="*/ 2002971 h 2253342"/>
                <a:gd name="connsiteX25" fmla="*/ 460558 w 1750844"/>
                <a:gd name="connsiteY25" fmla="*/ 2079171 h 2253342"/>
                <a:gd name="connsiteX26" fmla="*/ 482330 w 1750844"/>
                <a:gd name="connsiteY26" fmla="*/ 2100942 h 2253342"/>
                <a:gd name="connsiteX27" fmla="*/ 547644 w 1750844"/>
                <a:gd name="connsiteY27" fmla="*/ 2122714 h 2253342"/>
                <a:gd name="connsiteX28" fmla="*/ 580301 w 1750844"/>
                <a:gd name="connsiteY28" fmla="*/ 2133600 h 2253342"/>
                <a:gd name="connsiteX29" fmla="*/ 656501 w 1750844"/>
                <a:gd name="connsiteY29" fmla="*/ 2177142 h 2253342"/>
                <a:gd name="connsiteX30" fmla="*/ 754473 w 1750844"/>
                <a:gd name="connsiteY30" fmla="*/ 2198914 h 2253342"/>
                <a:gd name="connsiteX31" fmla="*/ 841558 w 1750844"/>
                <a:gd name="connsiteY31" fmla="*/ 2220685 h 2253342"/>
                <a:gd name="connsiteX32" fmla="*/ 906873 w 1750844"/>
                <a:gd name="connsiteY32" fmla="*/ 2242457 h 2253342"/>
                <a:gd name="connsiteX33" fmla="*/ 939530 w 1750844"/>
                <a:gd name="connsiteY33" fmla="*/ 2253342 h 2253342"/>
                <a:gd name="connsiteX34" fmla="*/ 1081044 w 1750844"/>
                <a:gd name="connsiteY34" fmla="*/ 2242457 h 2253342"/>
                <a:gd name="connsiteX35" fmla="*/ 1146358 w 1750844"/>
                <a:gd name="connsiteY35" fmla="*/ 2177142 h 2253342"/>
                <a:gd name="connsiteX36" fmla="*/ 1200787 w 1750844"/>
                <a:gd name="connsiteY36" fmla="*/ 2122714 h 2253342"/>
                <a:gd name="connsiteX37" fmla="*/ 1222558 w 1750844"/>
                <a:gd name="connsiteY37" fmla="*/ 2090057 h 2253342"/>
                <a:gd name="connsiteX38" fmla="*/ 1276987 w 1750844"/>
                <a:gd name="connsiteY38" fmla="*/ 2035628 h 2253342"/>
                <a:gd name="connsiteX39" fmla="*/ 1342301 w 1750844"/>
                <a:gd name="connsiteY39" fmla="*/ 1970314 h 2253342"/>
                <a:gd name="connsiteX40" fmla="*/ 1385844 w 1750844"/>
                <a:gd name="connsiteY40" fmla="*/ 1905000 h 2253342"/>
                <a:gd name="connsiteX41" fmla="*/ 1429387 w 1750844"/>
                <a:gd name="connsiteY41" fmla="*/ 1839685 h 2253342"/>
                <a:gd name="connsiteX42" fmla="*/ 1451158 w 1750844"/>
                <a:gd name="connsiteY42" fmla="*/ 1807028 h 2253342"/>
                <a:gd name="connsiteX43" fmla="*/ 1527358 w 1750844"/>
                <a:gd name="connsiteY43" fmla="*/ 1730828 h 2253342"/>
                <a:gd name="connsiteX44" fmla="*/ 1549130 w 1750844"/>
                <a:gd name="connsiteY44" fmla="*/ 1709057 h 2253342"/>
                <a:gd name="connsiteX45" fmla="*/ 1570901 w 1750844"/>
                <a:gd name="connsiteY45" fmla="*/ 1676400 h 2253342"/>
                <a:gd name="connsiteX46" fmla="*/ 1592673 w 1750844"/>
                <a:gd name="connsiteY46" fmla="*/ 1654628 h 2253342"/>
                <a:gd name="connsiteX47" fmla="*/ 1636215 w 1750844"/>
                <a:gd name="connsiteY47" fmla="*/ 1578428 h 2253342"/>
                <a:gd name="connsiteX48" fmla="*/ 1690644 w 1750844"/>
                <a:gd name="connsiteY48" fmla="*/ 1513114 h 2253342"/>
                <a:gd name="connsiteX49" fmla="*/ 1734187 w 1750844"/>
                <a:gd name="connsiteY49" fmla="*/ 1447800 h 2253342"/>
                <a:gd name="connsiteX50" fmla="*/ 1734187 w 1750844"/>
                <a:gd name="connsiteY50" fmla="*/ 1251857 h 2253342"/>
                <a:gd name="connsiteX51" fmla="*/ 1712415 w 1750844"/>
                <a:gd name="connsiteY51" fmla="*/ 1175657 h 2253342"/>
                <a:gd name="connsiteX52" fmla="*/ 1690644 w 1750844"/>
                <a:gd name="connsiteY52" fmla="*/ 1066800 h 2253342"/>
                <a:gd name="connsiteX53" fmla="*/ 1657987 w 1750844"/>
                <a:gd name="connsiteY53" fmla="*/ 957942 h 2253342"/>
                <a:gd name="connsiteX54" fmla="*/ 1636215 w 1750844"/>
                <a:gd name="connsiteY54" fmla="*/ 936171 h 2253342"/>
                <a:gd name="connsiteX55" fmla="*/ 1603558 w 1750844"/>
                <a:gd name="connsiteY55" fmla="*/ 881742 h 2253342"/>
                <a:gd name="connsiteX56" fmla="*/ 1538244 w 1750844"/>
                <a:gd name="connsiteY56" fmla="*/ 783771 h 2253342"/>
                <a:gd name="connsiteX57" fmla="*/ 1516473 w 1750844"/>
                <a:gd name="connsiteY57" fmla="*/ 751114 h 2253342"/>
                <a:gd name="connsiteX58" fmla="*/ 1506332 w 1750844"/>
                <a:gd name="connsiteY58" fmla="*/ 696685 h 2253342"/>
                <a:gd name="connsiteX59" fmla="*/ 1495695 w 1750844"/>
                <a:gd name="connsiteY59" fmla="*/ 653142 h 2253342"/>
                <a:gd name="connsiteX60" fmla="*/ 1479243 w 1750844"/>
                <a:gd name="connsiteY60" fmla="*/ 620485 h 2253342"/>
                <a:gd name="connsiteX61" fmla="*/ 1396730 w 1750844"/>
                <a:gd name="connsiteY61" fmla="*/ 544285 h 2253342"/>
                <a:gd name="connsiteX62" fmla="*/ 1374958 w 1750844"/>
                <a:gd name="connsiteY62" fmla="*/ 478971 h 2253342"/>
                <a:gd name="connsiteX63" fmla="*/ 1364073 w 1750844"/>
                <a:gd name="connsiteY63" fmla="*/ 446314 h 2253342"/>
                <a:gd name="connsiteX64" fmla="*/ 1309644 w 1750844"/>
                <a:gd name="connsiteY64" fmla="*/ 391885 h 2253342"/>
                <a:gd name="connsiteX65" fmla="*/ 1255215 w 1750844"/>
                <a:gd name="connsiteY65" fmla="*/ 337457 h 2253342"/>
                <a:gd name="connsiteX66" fmla="*/ 1233444 w 1750844"/>
                <a:gd name="connsiteY66" fmla="*/ 315685 h 2253342"/>
                <a:gd name="connsiteX67" fmla="*/ 1168130 w 1750844"/>
                <a:gd name="connsiteY67" fmla="*/ 293914 h 2253342"/>
                <a:gd name="connsiteX68" fmla="*/ 1135473 w 1750844"/>
                <a:gd name="connsiteY68" fmla="*/ 283028 h 2253342"/>
                <a:gd name="connsiteX69" fmla="*/ 1059273 w 1750844"/>
                <a:gd name="connsiteY69" fmla="*/ 261257 h 2253342"/>
                <a:gd name="connsiteX70" fmla="*/ 1004844 w 1750844"/>
                <a:gd name="connsiteY70" fmla="*/ 217714 h 2253342"/>
                <a:gd name="connsiteX71" fmla="*/ 950415 w 1750844"/>
                <a:gd name="connsiteY71" fmla="*/ 174171 h 2253342"/>
                <a:gd name="connsiteX72" fmla="*/ 917758 w 1750844"/>
                <a:gd name="connsiteY72" fmla="*/ 163285 h 2253342"/>
                <a:gd name="connsiteX73" fmla="*/ 885101 w 1750844"/>
                <a:gd name="connsiteY73" fmla="*/ 141514 h 2253342"/>
                <a:gd name="connsiteX74" fmla="*/ 852444 w 1750844"/>
                <a:gd name="connsiteY74" fmla="*/ 130628 h 2253342"/>
                <a:gd name="connsiteX75" fmla="*/ 754473 w 1750844"/>
                <a:gd name="connsiteY75" fmla="*/ 76200 h 2253342"/>
                <a:gd name="connsiteX76" fmla="*/ 700044 w 1750844"/>
                <a:gd name="connsiteY76" fmla="*/ 32657 h 2253342"/>
                <a:gd name="connsiteX77" fmla="*/ 558530 w 1750844"/>
                <a:gd name="connsiteY77" fmla="*/ 0 h 2253342"/>
                <a:gd name="connsiteX78" fmla="*/ 406130 w 1750844"/>
                <a:gd name="connsiteY78" fmla="*/ 21771 h 2253342"/>
                <a:gd name="connsiteX79" fmla="*/ 384358 w 1750844"/>
                <a:gd name="connsiteY79" fmla="*/ 43542 h 2253342"/>
                <a:gd name="connsiteX80" fmla="*/ 351701 w 1750844"/>
                <a:gd name="connsiteY80" fmla="*/ 97971 h 2253342"/>
                <a:gd name="connsiteX81" fmla="*/ 340815 w 1750844"/>
                <a:gd name="connsiteY81" fmla="*/ 130628 h 2253342"/>
                <a:gd name="connsiteX82" fmla="*/ 319044 w 1750844"/>
                <a:gd name="connsiteY82" fmla="*/ 163285 h 2253342"/>
                <a:gd name="connsiteX83" fmla="*/ 308158 w 1750844"/>
                <a:gd name="connsiteY83" fmla="*/ 217714 h 2253342"/>
                <a:gd name="connsiteX84" fmla="*/ 297273 w 1750844"/>
                <a:gd name="connsiteY84" fmla="*/ 250371 h 2253342"/>
                <a:gd name="connsiteX85" fmla="*/ 286387 w 1750844"/>
                <a:gd name="connsiteY85" fmla="*/ 293914 h 2253342"/>
                <a:gd name="connsiteX86" fmla="*/ 253730 w 1750844"/>
                <a:gd name="connsiteY86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87376 w 1750844"/>
                <a:gd name="connsiteY6" fmla="*/ 700523 h 2253342"/>
                <a:gd name="connsiteX7" fmla="*/ 68069 w 1750844"/>
                <a:gd name="connsiteY7" fmla="*/ 803154 h 2253342"/>
                <a:gd name="connsiteX8" fmla="*/ 791 w 1750844"/>
                <a:gd name="connsiteY8" fmla="*/ 877906 h 2253342"/>
                <a:gd name="connsiteX9" fmla="*/ 6108 w 1750844"/>
                <a:gd name="connsiteY9" fmla="*/ 1001173 h 2253342"/>
                <a:gd name="connsiteX10" fmla="*/ 14995 w 1750844"/>
                <a:gd name="connsiteY10" fmla="*/ 1175657 h 2253342"/>
                <a:gd name="connsiteX11" fmla="*/ 57787 w 1750844"/>
                <a:gd name="connsiteY11" fmla="*/ 1251857 h 2253342"/>
                <a:gd name="connsiteX12" fmla="*/ 101330 w 1750844"/>
                <a:gd name="connsiteY12" fmla="*/ 1306285 h 2253342"/>
                <a:gd name="connsiteX13" fmla="*/ 112215 w 1750844"/>
                <a:gd name="connsiteY13" fmla="*/ 1338942 h 2253342"/>
                <a:gd name="connsiteX14" fmla="*/ 90444 w 1750844"/>
                <a:gd name="connsiteY14" fmla="*/ 1534885 h 2253342"/>
                <a:gd name="connsiteX15" fmla="*/ 79558 w 1750844"/>
                <a:gd name="connsiteY15" fmla="*/ 1567542 h 2253342"/>
                <a:gd name="connsiteX16" fmla="*/ 90444 w 1750844"/>
                <a:gd name="connsiteY16" fmla="*/ 1709057 h 2253342"/>
                <a:gd name="connsiteX17" fmla="*/ 112215 w 1750844"/>
                <a:gd name="connsiteY17" fmla="*/ 1741714 h 2253342"/>
                <a:gd name="connsiteX18" fmla="*/ 155758 w 1750844"/>
                <a:gd name="connsiteY18" fmla="*/ 1785257 h 2253342"/>
                <a:gd name="connsiteX19" fmla="*/ 177530 w 1750844"/>
                <a:gd name="connsiteY19" fmla="*/ 1807028 h 2253342"/>
                <a:gd name="connsiteX20" fmla="*/ 199301 w 1750844"/>
                <a:gd name="connsiteY20" fmla="*/ 1828800 h 2253342"/>
                <a:gd name="connsiteX21" fmla="*/ 231958 w 1750844"/>
                <a:gd name="connsiteY21" fmla="*/ 1850571 h 2253342"/>
                <a:gd name="connsiteX22" fmla="*/ 275501 w 1750844"/>
                <a:gd name="connsiteY22" fmla="*/ 1905000 h 2253342"/>
                <a:gd name="connsiteX23" fmla="*/ 297273 w 1750844"/>
                <a:gd name="connsiteY23" fmla="*/ 1937657 h 2253342"/>
                <a:gd name="connsiteX24" fmla="*/ 373473 w 1750844"/>
                <a:gd name="connsiteY24" fmla="*/ 2002971 h 2253342"/>
                <a:gd name="connsiteX25" fmla="*/ 460558 w 1750844"/>
                <a:gd name="connsiteY25" fmla="*/ 2079171 h 2253342"/>
                <a:gd name="connsiteX26" fmla="*/ 482330 w 1750844"/>
                <a:gd name="connsiteY26" fmla="*/ 2100942 h 2253342"/>
                <a:gd name="connsiteX27" fmla="*/ 547644 w 1750844"/>
                <a:gd name="connsiteY27" fmla="*/ 2122714 h 2253342"/>
                <a:gd name="connsiteX28" fmla="*/ 580301 w 1750844"/>
                <a:gd name="connsiteY28" fmla="*/ 2133600 h 2253342"/>
                <a:gd name="connsiteX29" fmla="*/ 656501 w 1750844"/>
                <a:gd name="connsiteY29" fmla="*/ 2177142 h 2253342"/>
                <a:gd name="connsiteX30" fmla="*/ 754473 w 1750844"/>
                <a:gd name="connsiteY30" fmla="*/ 2198914 h 2253342"/>
                <a:gd name="connsiteX31" fmla="*/ 841558 w 1750844"/>
                <a:gd name="connsiteY31" fmla="*/ 2220685 h 2253342"/>
                <a:gd name="connsiteX32" fmla="*/ 906873 w 1750844"/>
                <a:gd name="connsiteY32" fmla="*/ 2242457 h 2253342"/>
                <a:gd name="connsiteX33" fmla="*/ 939530 w 1750844"/>
                <a:gd name="connsiteY33" fmla="*/ 2253342 h 2253342"/>
                <a:gd name="connsiteX34" fmla="*/ 1081044 w 1750844"/>
                <a:gd name="connsiteY34" fmla="*/ 2242457 h 2253342"/>
                <a:gd name="connsiteX35" fmla="*/ 1146358 w 1750844"/>
                <a:gd name="connsiteY35" fmla="*/ 2177142 h 2253342"/>
                <a:gd name="connsiteX36" fmla="*/ 1200787 w 1750844"/>
                <a:gd name="connsiteY36" fmla="*/ 2122714 h 2253342"/>
                <a:gd name="connsiteX37" fmla="*/ 1222558 w 1750844"/>
                <a:gd name="connsiteY37" fmla="*/ 2090057 h 2253342"/>
                <a:gd name="connsiteX38" fmla="*/ 1276987 w 1750844"/>
                <a:gd name="connsiteY38" fmla="*/ 2035628 h 2253342"/>
                <a:gd name="connsiteX39" fmla="*/ 1342301 w 1750844"/>
                <a:gd name="connsiteY39" fmla="*/ 1970314 h 2253342"/>
                <a:gd name="connsiteX40" fmla="*/ 1385844 w 1750844"/>
                <a:gd name="connsiteY40" fmla="*/ 1905000 h 2253342"/>
                <a:gd name="connsiteX41" fmla="*/ 1429387 w 1750844"/>
                <a:gd name="connsiteY41" fmla="*/ 1839685 h 2253342"/>
                <a:gd name="connsiteX42" fmla="*/ 1451158 w 1750844"/>
                <a:gd name="connsiteY42" fmla="*/ 1807028 h 2253342"/>
                <a:gd name="connsiteX43" fmla="*/ 1527358 w 1750844"/>
                <a:gd name="connsiteY43" fmla="*/ 1730828 h 2253342"/>
                <a:gd name="connsiteX44" fmla="*/ 1549130 w 1750844"/>
                <a:gd name="connsiteY44" fmla="*/ 1709057 h 2253342"/>
                <a:gd name="connsiteX45" fmla="*/ 1570901 w 1750844"/>
                <a:gd name="connsiteY45" fmla="*/ 1676400 h 2253342"/>
                <a:gd name="connsiteX46" fmla="*/ 1592673 w 1750844"/>
                <a:gd name="connsiteY46" fmla="*/ 1654628 h 2253342"/>
                <a:gd name="connsiteX47" fmla="*/ 1636215 w 1750844"/>
                <a:gd name="connsiteY47" fmla="*/ 1578428 h 2253342"/>
                <a:gd name="connsiteX48" fmla="*/ 1690644 w 1750844"/>
                <a:gd name="connsiteY48" fmla="*/ 1513114 h 2253342"/>
                <a:gd name="connsiteX49" fmla="*/ 1734187 w 1750844"/>
                <a:gd name="connsiteY49" fmla="*/ 1447800 h 2253342"/>
                <a:gd name="connsiteX50" fmla="*/ 1734187 w 1750844"/>
                <a:gd name="connsiteY50" fmla="*/ 1251857 h 2253342"/>
                <a:gd name="connsiteX51" fmla="*/ 1712415 w 1750844"/>
                <a:gd name="connsiteY51" fmla="*/ 1175657 h 2253342"/>
                <a:gd name="connsiteX52" fmla="*/ 1690644 w 1750844"/>
                <a:gd name="connsiteY52" fmla="*/ 1066800 h 2253342"/>
                <a:gd name="connsiteX53" fmla="*/ 1657987 w 1750844"/>
                <a:gd name="connsiteY53" fmla="*/ 957942 h 2253342"/>
                <a:gd name="connsiteX54" fmla="*/ 1636215 w 1750844"/>
                <a:gd name="connsiteY54" fmla="*/ 936171 h 2253342"/>
                <a:gd name="connsiteX55" fmla="*/ 1603558 w 1750844"/>
                <a:gd name="connsiteY55" fmla="*/ 881742 h 2253342"/>
                <a:gd name="connsiteX56" fmla="*/ 1538244 w 1750844"/>
                <a:gd name="connsiteY56" fmla="*/ 783771 h 2253342"/>
                <a:gd name="connsiteX57" fmla="*/ 1516473 w 1750844"/>
                <a:gd name="connsiteY57" fmla="*/ 751114 h 2253342"/>
                <a:gd name="connsiteX58" fmla="*/ 1506332 w 1750844"/>
                <a:gd name="connsiteY58" fmla="*/ 696685 h 2253342"/>
                <a:gd name="connsiteX59" fmla="*/ 1495695 w 1750844"/>
                <a:gd name="connsiteY59" fmla="*/ 653142 h 2253342"/>
                <a:gd name="connsiteX60" fmla="*/ 1479243 w 1750844"/>
                <a:gd name="connsiteY60" fmla="*/ 620485 h 2253342"/>
                <a:gd name="connsiteX61" fmla="*/ 1396730 w 1750844"/>
                <a:gd name="connsiteY61" fmla="*/ 544285 h 2253342"/>
                <a:gd name="connsiteX62" fmla="*/ 1374958 w 1750844"/>
                <a:gd name="connsiteY62" fmla="*/ 478971 h 2253342"/>
                <a:gd name="connsiteX63" fmla="*/ 1364073 w 1750844"/>
                <a:gd name="connsiteY63" fmla="*/ 446314 h 2253342"/>
                <a:gd name="connsiteX64" fmla="*/ 1309644 w 1750844"/>
                <a:gd name="connsiteY64" fmla="*/ 391885 h 2253342"/>
                <a:gd name="connsiteX65" fmla="*/ 1255215 w 1750844"/>
                <a:gd name="connsiteY65" fmla="*/ 337457 h 2253342"/>
                <a:gd name="connsiteX66" fmla="*/ 1233444 w 1750844"/>
                <a:gd name="connsiteY66" fmla="*/ 315685 h 2253342"/>
                <a:gd name="connsiteX67" fmla="*/ 1168130 w 1750844"/>
                <a:gd name="connsiteY67" fmla="*/ 293914 h 2253342"/>
                <a:gd name="connsiteX68" fmla="*/ 1135473 w 1750844"/>
                <a:gd name="connsiteY68" fmla="*/ 283028 h 2253342"/>
                <a:gd name="connsiteX69" fmla="*/ 1059273 w 1750844"/>
                <a:gd name="connsiteY69" fmla="*/ 261257 h 2253342"/>
                <a:gd name="connsiteX70" fmla="*/ 1004844 w 1750844"/>
                <a:gd name="connsiteY70" fmla="*/ 217714 h 2253342"/>
                <a:gd name="connsiteX71" fmla="*/ 950415 w 1750844"/>
                <a:gd name="connsiteY71" fmla="*/ 174171 h 2253342"/>
                <a:gd name="connsiteX72" fmla="*/ 917758 w 1750844"/>
                <a:gd name="connsiteY72" fmla="*/ 163285 h 2253342"/>
                <a:gd name="connsiteX73" fmla="*/ 885101 w 1750844"/>
                <a:gd name="connsiteY73" fmla="*/ 141514 h 2253342"/>
                <a:gd name="connsiteX74" fmla="*/ 852444 w 1750844"/>
                <a:gd name="connsiteY74" fmla="*/ 130628 h 2253342"/>
                <a:gd name="connsiteX75" fmla="*/ 754473 w 1750844"/>
                <a:gd name="connsiteY75" fmla="*/ 76200 h 2253342"/>
                <a:gd name="connsiteX76" fmla="*/ 700044 w 1750844"/>
                <a:gd name="connsiteY76" fmla="*/ 32657 h 2253342"/>
                <a:gd name="connsiteX77" fmla="*/ 558530 w 1750844"/>
                <a:gd name="connsiteY77" fmla="*/ 0 h 2253342"/>
                <a:gd name="connsiteX78" fmla="*/ 406130 w 1750844"/>
                <a:gd name="connsiteY78" fmla="*/ 21771 h 2253342"/>
                <a:gd name="connsiteX79" fmla="*/ 384358 w 1750844"/>
                <a:gd name="connsiteY79" fmla="*/ 43542 h 2253342"/>
                <a:gd name="connsiteX80" fmla="*/ 351701 w 1750844"/>
                <a:gd name="connsiteY80" fmla="*/ 97971 h 2253342"/>
                <a:gd name="connsiteX81" fmla="*/ 340815 w 1750844"/>
                <a:gd name="connsiteY81" fmla="*/ 130628 h 2253342"/>
                <a:gd name="connsiteX82" fmla="*/ 319044 w 1750844"/>
                <a:gd name="connsiteY82" fmla="*/ 163285 h 2253342"/>
                <a:gd name="connsiteX83" fmla="*/ 308158 w 1750844"/>
                <a:gd name="connsiteY83" fmla="*/ 217714 h 2253342"/>
                <a:gd name="connsiteX84" fmla="*/ 297273 w 1750844"/>
                <a:gd name="connsiteY84" fmla="*/ 250371 h 2253342"/>
                <a:gd name="connsiteX85" fmla="*/ 286387 w 1750844"/>
                <a:gd name="connsiteY85" fmla="*/ 293914 h 2253342"/>
                <a:gd name="connsiteX86" fmla="*/ 253730 w 1750844"/>
                <a:gd name="connsiteY86" fmla="*/ 348342 h 2253342"/>
                <a:gd name="connsiteX0" fmla="*/ 253031 w 1750145"/>
                <a:gd name="connsiteY0" fmla="*/ 348342 h 2253342"/>
                <a:gd name="connsiteX1" fmla="*/ 253031 w 1750145"/>
                <a:gd name="connsiteY1" fmla="*/ 348342 h 2253342"/>
                <a:gd name="connsiteX2" fmla="*/ 165945 w 1750145"/>
                <a:gd name="connsiteY2" fmla="*/ 457200 h 2253342"/>
                <a:gd name="connsiteX3" fmla="*/ 155059 w 1750145"/>
                <a:gd name="connsiteY3" fmla="*/ 489857 h 2253342"/>
                <a:gd name="connsiteX4" fmla="*/ 122402 w 1750145"/>
                <a:gd name="connsiteY4" fmla="*/ 511628 h 2253342"/>
                <a:gd name="connsiteX5" fmla="*/ 100631 w 1750145"/>
                <a:gd name="connsiteY5" fmla="*/ 533400 h 2253342"/>
                <a:gd name="connsiteX6" fmla="*/ 86677 w 1750145"/>
                <a:gd name="connsiteY6" fmla="*/ 700523 h 2253342"/>
                <a:gd name="connsiteX7" fmla="*/ 67370 w 1750145"/>
                <a:gd name="connsiteY7" fmla="*/ 803154 h 2253342"/>
                <a:gd name="connsiteX8" fmla="*/ 92 w 1750145"/>
                <a:gd name="connsiteY8" fmla="*/ 877906 h 2253342"/>
                <a:gd name="connsiteX9" fmla="*/ 66656 w 1750145"/>
                <a:gd name="connsiteY9" fmla="*/ 1023257 h 2253342"/>
                <a:gd name="connsiteX10" fmla="*/ 14296 w 1750145"/>
                <a:gd name="connsiteY10" fmla="*/ 1175657 h 2253342"/>
                <a:gd name="connsiteX11" fmla="*/ 57088 w 1750145"/>
                <a:gd name="connsiteY11" fmla="*/ 1251857 h 2253342"/>
                <a:gd name="connsiteX12" fmla="*/ 100631 w 1750145"/>
                <a:gd name="connsiteY12" fmla="*/ 1306285 h 2253342"/>
                <a:gd name="connsiteX13" fmla="*/ 111516 w 1750145"/>
                <a:gd name="connsiteY13" fmla="*/ 1338942 h 2253342"/>
                <a:gd name="connsiteX14" fmla="*/ 89745 w 1750145"/>
                <a:gd name="connsiteY14" fmla="*/ 1534885 h 2253342"/>
                <a:gd name="connsiteX15" fmla="*/ 78859 w 1750145"/>
                <a:gd name="connsiteY15" fmla="*/ 1567542 h 2253342"/>
                <a:gd name="connsiteX16" fmla="*/ 89745 w 1750145"/>
                <a:gd name="connsiteY16" fmla="*/ 1709057 h 2253342"/>
                <a:gd name="connsiteX17" fmla="*/ 111516 w 1750145"/>
                <a:gd name="connsiteY17" fmla="*/ 1741714 h 2253342"/>
                <a:gd name="connsiteX18" fmla="*/ 155059 w 1750145"/>
                <a:gd name="connsiteY18" fmla="*/ 1785257 h 2253342"/>
                <a:gd name="connsiteX19" fmla="*/ 176831 w 1750145"/>
                <a:gd name="connsiteY19" fmla="*/ 1807028 h 2253342"/>
                <a:gd name="connsiteX20" fmla="*/ 198602 w 1750145"/>
                <a:gd name="connsiteY20" fmla="*/ 1828800 h 2253342"/>
                <a:gd name="connsiteX21" fmla="*/ 231259 w 1750145"/>
                <a:gd name="connsiteY21" fmla="*/ 1850571 h 2253342"/>
                <a:gd name="connsiteX22" fmla="*/ 274802 w 1750145"/>
                <a:gd name="connsiteY22" fmla="*/ 1905000 h 2253342"/>
                <a:gd name="connsiteX23" fmla="*/ 296574 w 1750145"/>
                <a:gd name="connsiteY23" fmla="*/ 1937657 h 2253342"/>
                <a:gd name="connsiteX24" fmla="*/ 372774 w 1750145"/>
                <a:gd name="connsiteY24" fmla="*/ 2002971 h 2253342"/>
                <a:gd name="connsiteX25" fmla="*/ 459859 w 1750145"/>
                <a:gd name="connsiteY25" fmla="*/ 2079171 h 2253342"/>
                <a:gd name="connsiteX26" fmla="*/ 481631 w 1750145"/>
                <a:gd name="connsiteY26" fmla="*/ 2100942 h 2253342"/>
                <a:gd name="connsiteX27" fmla="*/ 546945 w 1750145"/>
                <a:gd name="connsiteY27" fmla="*/ 2122714 h 2253342"/>
                <a:gd name="connsiteX28" fmla="*/ 579602 w 1750145"/>
                <a:gd name="connsiteY28" fmla="*/ 2133600 h 2253342"/>
                <a:gd name="connsiteX29" fmla="*/ 655802 w 1750145"/>
                <a:gd name="connsiteY29" fmla="*/ 2177142 h 2253342"/>
                <a:gd name="connsiteX30" fmla="*/ 753774 w 1750145"/>
                <a:gd name="connsiteY30" fmla="*/ 2198914 h 2253342"/>
                <a:gd name="connsiteX31" fmla="*/ 840859 w 1750145"/>
                <a:gd name="connsiteY31" fmla="*/ 2220685 h 2253342"/>
                <a:gd name="connsiteX32" fmla="*/ 906174 w 1750145"/>
                <a:gd name="connsiteY32" fmla="*/ 2242457 h 2253342"/>
                <a:gd name="connsiteX33" fmla="*/ 938831 w 1750145"/>
                <a:gd name="connsiteY33" fmla="*/ 2253342 h 2253342"/>
                <a:gd name="connsiteX34" fmla="*/ 1080345 w 1750145"/>
                <a:gd name="connsiteY34" fmla="*/ 2242457 h 2253342"/>
                <a:gd name="connsiteX35" fmla="*/ 1145659 w 1750145"/>
                <a:gd name="connsiteY35" fmla="*/ 2177142 h 2253342"/>
                <a:gd name="connsiteX36" fmla="*/ 1200088 w 1750145"/>
                <a:gd name="connsiteY36" fmla="*/ 2122714 h 2253342"/>
                <a:gd name="connsiteX37" fmla="*/ 1221859 w 1750145"/>
                <a:gd name="connsiteY37" fmla="*/ 2090057 h 2253342"/>
                <a:gd name="connsiteX38" fmla="*/ 1276288 w 1750145"/>
                <a:gd name="connsiteY38" fmla="*/ 2035628 h 2253342"/>
                <a:gd name="connsiteX39" fmla="*/ 1341602 w 1750145"/>
                <a:gd name="connsiteY39" fmla="*/ 1970314 h 2253342"/>
                <a:gd name="connsiteX40" fmla="*/ 1385145 w 1750145"/>
                <a:gd name="connsiteY40" fmla="*/ 1905000 h 2253342"/>
                <a:gd name="connsiteX41" fmla="*/ 1428688 w 1750145"/>
                <a:gd name="connsiteY41" fmla="*/ 1839685 h 2253342"/>
                <a:gd name="connsiteX42" fmla="*/ 1450459 w 1750145"/>
                <a:gd name="connsiteY42" fmla="*/ 1807028 h 2253342"/>
                <a:gd name="connsiteX43" fmla="*/ 1526659 w 1750145"/>
                <a:gd name="connsiteY43" fmla="*/ 1730828 h 2253342"/>
                <a:gd name="connsiteX44" fmla="*/ 1548431 w 1750145"/>
                <a:gd name="connsiteY44" fmla="*/ 1709057 h 2253342"/>
                <a:gd name="connsiteX45" fmla="*/ 1570202 w 1750145"/>
                <a:gd name="connsiteY45" fmla="*/ 1676400 h 2253342"/>
                <a:gd name="connsiteX46" fmla="*/ 1591974 w 1750145"/>
                <a:gd name="connsiteY46" fmla="*/ 1654628 h 2253342"/>
                <a:gd name="connsiteX47" fmla="*/ 1635516 w 1750145"/>
                <a:gd name="connsiteY47" fmla="*/ 1578428 h 2253342"/>
                <a:gd name="connsiteX48" fmla="*/ 1689945 w 1750145"/>
                <a:gd name="connsiteY48" fmla="*/ 1513114 h 2253342"/>
                <a:gd name="connsiteX49" fmla="*/ 1733488 w 1750145"/>
                <a:gd name="connsiteY49" fmla="*/ 1447800 h 2253342"/>
                <a:gd name="connsiteX50" fmla="*/ 1733488 w 1750145"/>
                <a:gd name="connsiteY50" fmla="*/ 1251857 h 2253342"/>
                <a:gd name="connsiteX51" fmla="*/ 1711716 w 1750145"/>
                <a:gd name="connsiteY51" fmla="*/ 1175657 h 2253342"/>
                <a:gd name="connsiteX52" fmla="*/ 1689945 w 1750145"/>
                <a:gd name="connsiteY52" fmla="*/ 1066800 h 2253342"/>
                <a:gd name="connsiteX53" fmla="*/ 1657288 w 1750145"/>
                <a:gd name="connsiteY53" fmla="*/ 957942 h 2253342"/>
                <a:gd name="connsiteX54" fmla="*/ 1635516 w 1750145"/>
                <a:gd name="connsiteY54" fmla="*/ 936171 h 2253342"/>
                <a:gd name="connsiteX55" fmla="*/ 1602859 w 1750145"/>
                <a:gd name="connsiteY55" fmla="*/ 881742 h 2253342"/>
                <a:gd name="connsiteX56" fmla="*/ 1537545 w 1750145"/>
                <a:gd name="connsiteY56" fmla="*/ 783771 h 2253342"/>
                <a:gd name="connsiteX57" fmla="*/ 1515774 w 1750145"/>
                <a:gd name="connsiteY57" fmla="*/ 751114 h 2253342"/>
                <a:gd name="connsiteX58" fmla="*/ 1505633 w 1750145"/>
                <a:gd name="connsiteY58" fmla="*/ 696685 h 2253342"/>
                <a:gd name="connsiteX59" fmla="*/ 1494996 w 1750145"/>
                <a:gd name="connsiteY59" fmla="*/ 653142 h 2253342"/>
                <a:gd name="connsiteX60" fmla="*/ 1478544 w 1750145"/>
                <a:gd name="connsiteY60" fmla="*/ 620485 h 2253342"/>
                <a:gd name="connsiteX61" fmla="*/ 1396031 w 1750145"/>
                <a:gd name="connsiteY61" fmla="*/ 544285 h 2253342"/>
                <a:gd name="connsiteX62" fmla="*/ 1374259 w 1750145"/>
                <a:gd name="connsiteY62" fmla="*/ 478971 h 2253342"/>
                <a:gd name="connsiteX63" fmla="*/ 1363374 w 1750145"/>
                <a:gd name="connsiteY63" fmla="*/ 446314 h 2253342"/>
                <a:gd name="connsiteX64" fmla="*/ 1308945 w 1750145"/>
                <a:gd name="connsiteY64" fmla="*/ 391885 h 2253342"/>
                <a:gd name="connsiteX65" fmla="*/ 1254516 w 1750145"/>
                <a:gd name="connsiteY65" fmla="*/ 337457 h 2253342"/>
                <a:gd name="connsiteX66" fmla="*/ 1232745 w 1750145"/>
                <a:gd name="connsiteY66" fmla="*/ 315685 h 2253342"/>
                <a:gd name="connsiteX67" fmla="*/ 1167431 w 1750145"/>
                <a:gd name="connsiteY67" fmla="*/ 293914 h 2253342"/>
                <a:gd name="connsiteX68" fmla="*/ 1134774 w 1750145"/>
                <a:gd name="connsiteY68" fmla="*/ 283028 h 2253342"/>
                <a:gd name="connsiteX69" fmla="*/ 1058574 w 1750145"/>
                <a:gd name="connsiteY69" fmla="*/ 261257 h 2253342"/>
                <a:gd name="connsiteX70" fmla="*/ 1004145 w 1750145"/>
                <a:gd name="connsiteY70" fmla="*/ 217714 h 2253342"/>
                <a:gd name="connsiteX71" fmla="*/ 949716 w 1750145"/>
                <a:gd name="connsiteY71" fmla="*/ 174171 h 2253342"/>
                <a:gd name="connsiteX72" fmla="*/ 917059 w 1750145"/>
                <a:gd name="connsiteY72" fmla="*/ 163285 h 2253342"/>
                <a:gd name="connsiteX73" fmla="*/ 884402 w 1750145"/>
                <a:gd name="connsiteY73" fmla="*/ 141514 h 2253342"/>
                <a:gd name="connsiteX74" fmla="*/ 851745 w 1750145"/>
                <a:gd name="connsiteY74" fmla="*/ 130628 h 2253342"/>
                <a:gd name="connsiteX75" fmla="*/ 753774 w 1750145"/>
                <a:gd name="connsiteY75" fmla="*/ 76200 h 2253342"/>
                <a:gd name="connsiteX76" fmla="*/ 699345 w 1750145"/>
                <a:gd name="connsiteY76" fmla="*/ 32657 h 2253342"/>
                <a:gd name="connsiteX77" fmla="*/ 557831 w 1750145"/>
                <a:gd name="connsiteY77" fmla="*/ 0 h 2253342"/>
                <a:gd name="connsiteX78" fmla="*/ 405431 w 1750145"/>
                <a:gd name="connsiteY78" fmla="*/ 21771 h 2253342"/>
                <a:gd name="connsiteX79" fmla="*/ 383659 w 1750145"/>
                <a:gd name="connsiteY79" fmla="*/ 43542 h 2253342"/>
                <a:gd name="connsiteX80" fmla="*/ 351002 w 1750145"/>
                <a:gd name="connsiteY80" fmla="*/ 97971 h 2253342"/>
                <a:gd name="connsiteX81" fmla="*/ 340116 w 1750145"/>
                <a:gd name="connsiteY81" fmla="*/ 130628 h 2253342"/>
                <a:gd name="connsiteX82" fmla="*/ 318345 w 1750145"/>
                <a:gd name="connsiteY82" fmla="*/ 163285 h 2253342"/>
                <a:gd name="connsiteX83" fmla="*/ 307459 w 1750145"/>
                <a:gd name="connsiteY83" fmla="*/ 217714 h 2253342"/>
                <a:gd name="connsiteX84" fmla="*/ 296574 w 1750145"/>
                <a:gd name="connsiteY84" fmla="*/ 250371 h 2253342"/>
                <a:gd name="connsiteX85" fmla="*/ 285688 w 1750145"/>
                <a:gd name="connsiteY85" fmla="*/ 293914 h 2253342"/>
                <a:gd name="connsiteX86" fmla="*/ 253031 w 1750145"/>
                <a:gd name="connsiteY86" fmla="*/ 348342 h 2253342"/>
                <a:gd name="connsiteX0" fmla="*/ 238797 w 1735911"/>
                <a:gd name="connsiteY0" fmla="*/ 348342 h 2253342"/>
                <a:gd name="connsiteX1" fmla="*/ 238797 w 1735911"/>
                <a:gd name="connsiteY1" fmla="*/ 348342 h 2253342"/>
                <a:gd name="connsiteX2" fmla="*/ 151711 w 1735911"/>
                <a:gd name="connsiteY2" fmla="*/ 457200 h 2253342"/>
                <a:gd name="connsiteX3" fmla="*/ 140825 w 1735911"/>
                <a:gd name="connsiteY3" fmla="*/ 489857 h 2253342"/>
                <a:gd name="connsiteX4" fmla="*/ 108168 w 1735911"/>
                <a:gd name="connsiteY4" fmla="*/ 511628 h 2253342"/>
                <a:gd name="connsiteX5" fmla="*/ 86397 w 1735911"/>
                <a:gd name="connsiteY5" fmla="*/ 533400 h 2253342"/>
                <a:gd name="connsiteX6" fmla="*/ 72443 w 1735911"/>
                <a:gd name="connsiteY6" fmla="*/ 700523 h 2253342"/>
                <a:gd name="connsiteX7" fmla="*/ 53136 w 1735911"/>
                <a:gd name="connsiteY7" fmla="*/ 803154 h 2253342"/>
                <a:gd name="connsiteX8" fmla="*/ 41537 w 1735911"/>
                <a:gd name="connsiteY8" fmla="*/ 877906 h 2253342"/>
                <a:gd name="connsiteX9" fmla="*/ 52422 w 1735911"/>
                <a:gd name="connsiteY9" fmla="*/ 1023257 h 2253342"/>
                <a:gd name="connsiteX10" fmla="*/ 62 w 1735911"/>
                <a:gd name="connsiteY10" fmla="*/ 1175657 h 2253342"/>
                <a:gd name="connsiteX11" fmla="*/ 42854 w 1735911"/>
                <a:gd name="connsiteY11" fmla="*/ 1251857 h 2253342"/>
                <a:gd name="connsiteX12" fmla="*/ 86397 w 1735911"/>
                <a:gd name="connsiteY12" fmla="*/ 1306285 h 2253342"/>
                <a:gd name="connsiteX13" fmla="*/ 97282 w 1735911"/>
                <a:gd name="connsiteY13" fmla="*/ 1338942 h 2253342"/>
                <a:gd name="connsiteX14" fmla="*/ 75511 w 1735911"/>
                <a:gd name="connsiteY14" fmla="*/ 1534885 h 2253342"/>
                <a:gd name="connsiteX15" fmla="*/ 64625 w 1735911"/>
                <a:gd name="connsiteY15" fmla="*/ 1567542 h 2253342"/>
                <a:gd name="connsiteX16" fmla="*/ 75511 w 1735911"/>
                <a:gd name="connsiteY16" fmla="*/ 1709057 h 2253342"/>
                <a:gd name="connsiteX17" fmla="*/ 97282 w 1735911"/>
                <a:gd name="connsiteY17" fmla="*/ 1741714 h 2253342"/>
                <a:gd name="connsiteX18" fmla="*/ 140825 w 1735911"/>
                <a:gd name="connsiteY18" fmla="*/ 1785257 h 2253342"/>
                <a:gd name="connsiteX19" fmla="*/ 162597 w 1735911"/>
                <a:gd name="connsiteY19" fmla="*/ 1807028 h 2253342"/>
                <a:gd name="connsiteX20" fmla="*/ 184368 w 1735911"/>
                <a:gd name="connsiteY20" fmla="*/ 1828800 h 2253342"/>
                <a:gd name="connsiteX21" fmla="*/ 217025 w 1735911"/>
                <a:gd name="connsiteY21" fmla="*/ 1850571 h 2253342"/>
                <a:gd name="connsiteX22" fmla="*/ 260568 w 1735911"/>
                <a:gd name="connsiteY22" fmla="*/ 1905000 h 2253342"/>
                <a:gd name="connsiteX23" fmla="*/ 282340 w 1735911"/>
                <a:gd name="connsiteY23" fmla="*/ 1937657 h 2253342"/>
                <a:gd name="connsiteX24" fmla="*/ 358540 w 1735911"/>
                <a:gd name="connsiteY24" fmla="*/ 2002971 h 2253342"/>
                <a:gd name="connsiteX25" fmla="*/ 445625 w 1735911"/>
                <a:gd name="connsiteY25" fmla="*/ 2079171 h 2253342"/>
                <a:gd name="connsiteX26" fmla="*/ 467397 w 1735911"/>
                <a:gd name="connsiteY26" fmla="*/ 2100942 h 2253342"/>
                <a:gd name="connsiteX27" fmla="*/ 532711 w 1735911"/>
                <a:gd name="connsiteY27" fmla="*/ 2122714 h 2253342"/>
                <a:gd name="connsiteX28" fmla="*/ 565368 w 1735911"/>
                <a:gd name="connsiteY28" fmla="*/ 2133600 h 2253342"/>
                <a:gd name="connsiteX29" fmla="*/ 641568 w 1735911"/>
                <a:gd name="connsiteY29" fmla="*/ 2177142 h 2253342"/>
                <a:gd name="connsiteX30" fmla="*/ 739540 w 1735911"/>
                <a:gd name="connsiteY30" fmla="*/ 2198914 h 2253342"/>
                <a:gd name="connsiteX31" fmla="*/ 826625 w 1735911"/>
                <a:gd name="connsiteY31" fmla="*/ 2220685 h 2253342"/>
                <a:gd name="connsiteX32" fmla="*/ 891940 w 1735911"/>
                <a:gd name="connsiteY32" fmla="*/ 2242457 h 2253342"/>
                <a:gd name="connsiteX33" fmla="*/ 924597 w 1735911"/>
                <a:gd name="connsiteY33" fmla="*/ 2253342 h 2253342"/>
                <a:gd name="connsiteX34" fmla="*/ 1066111 w 1735911"/>
                <a:gd name="connsiteY34" fmla="*/ 2242457 h 2253342"/>
                <a:gd name="connsiteX35" fmla="*/ 1131425 w 1735911"/>
                <a:gd name="connsiteY35" fmla="*/ 2177142 h 2253342"/>
                <a:gd name="connsiteX36" fmla="*/ 1185854 w 1735911"/>
                <a:gd name="connsiteY36" fmla="*/ 2122714 h 2253342"/>
                <a:gd name="connsiteX37" fmla="*/ 1207625 w 1735911"/>
                <a:gd name="connsiteY37" fmla="*/ 2090057 h 2253342"/>
                <a:gd name="connsiteX38" fmla="*/ 1262054 w 1735911"/>
                <a:gd name="connsiteY38" fmla="*/ 2035628 h 2253342"/>
                <a:gd name="connsiteX39" fmla="*/ 1327368 w 1735911"/>
                <a:gd name="connsiteY39" fmla="*/ 1970314 h 2253342"/>
                <a:gd name="connsiteX40" fmla="*/ 1370911 w 1735911"/>
                <a:gd name="connsiteY40" fmla="*/ 1905000 h 2253342"/>
                <a:gd name="connsiteX41" fmla="*/ 1414454 w 1735911"/>
                <a:gd name="connsiteY41" fmla="*/ 1839685 h 2253342"/>
                <a:gd name="connsiteX42" fmla="*/ 1436225 w 1735911"/>
                <a:gd name="connsiteY42" fmla="*/ 1807028 h 2253342"/>
                <a:gd name="connsiteX43" fmla="*/ 1512425 w 1735911"/>
                <a:gd name="connsiteY43" fmla="*/ 1730828 h 2253342"/>
                <a:gd name="connsiteX44" fmla="*/ 1534197 w 1735911"/>
                <a:gd name="connsiteY44" fmla="*/ 1709057 h 2253342"/>
                <a:gd name="connsiteX45" fmla="*/ 1555968 w 1735911"/>
                <a:gd name="connsiteY45" fmla="*/ 1676400 h 2253342"/>
                <a:gd name="connsiteX46" fmla="*/ 1577740 w 1735911"/>
                <a:gd name="connsiteY46" fmla="*/ 1654628 h 2253342"/>
                <a:gd name="connsiteX47" fmla="*/ 1621282 w 1735911"/>
                <a:gd name="connsiteY47" fmla="*/ 1578428 h 2253342"/>
                <a:gd name="connsiteX48" fmla="*/ 1675711 w 1735911"/>
                <a:gd name="connsiteY48" fmla="*/ 1513114 h 2253342"/>
                <a:gd name="connsiteX49" fmla="*/ 1719254 w 1735911"/>
                <a:gd name="connsiteY49" fmla="*/ 1447800 h 2253342"/>
                <a:gd name="connsiteX50" fmla="*/ 1719254 w 1735911"/>
                <a:gd name="connsiteY50" fmla="*/ 1251857 h 2253342"/>
                <a:gd name="connsiteX51" fmla="*/ 1697482 w 1735911"/>
                <a:gd name="connsiteY51" fmla="*/ 1175657 h 2253342"/>
                <a:gd name="connsiteX52" fmla="*/ 1675711 w 1735911"/>
                <a:gd name="connsiteY52" fmla="*/ 1066800 h 2253342"/>
                <a:gd name="connsiteX53" fmla="*/ 1643054 w 1735911"/>
                <a:gd name="connsiteY53" fmla="*/ 957942 h 2253342"/>
                <a:gd name="connsiteX54" fmla="*/ 1621282 w 1735911"/>
                <a:gd name="connsiteY54" fmla="*/ 936171 h 2253342"/>
                <a:gd name="connsiteX55" fmla="*/ 1588625 w 1735911"/>
                <a:gd name="connsiteY55" fmla="*/ 881742 h 2253342"/>
                <a:gd name="connsiteX56" fmla="*/ 1523311 w 1735911"/>
                <a:gd name="connsiteY56" fmla="*/ 783771 h 2253342"/>
                <a:gd name="connsiteX57" fmla="*/ 1501540 w 1735911"/>
                <a:gd name="connsiteY57" fmla="*/ 751114 h 2253342"/>
                <a:gd name="connsiteX58" fmla="*/ 1491399 w 1735911"/>
                <a:gd name="connsiteY58" fmla="*/ 696685 h 2253342"/>
                <a:gd name="connsiteX59" fmla="*/ 1480762 w 1735911"/>
                <a:gd name="connsiteY59" fmla="*/ 653142 h 2253342"/>
                <a:gd name="connsiteX60" fmla="*/ 1464310 w 1735911"/>
                <a:gd name="connsiteY60" fmla="*/ 620485 h 2253342"/>
                <a:gd name="connsiteX61" fmla="*/ 1381797 w 1735911"/>
                <a:gd name="connsiteY61" fmla="*/ 544285 h 2253342"/>
                <a:gd name="connsiteX62" fmla="*/ 1360025 w 1735911"/>
                <a:gd name="connsiteY62" fmla="*/ 478971 h 2253342"/>
                <a:gd name="connsiteX63" fmla="*/ 1349140 w 1735911"/>
                <a:gd name="connsiteY63" fmla="*/ 446314 h 2253342"/>
                <a:gd name="connsiteX64" fmla="*/ 1294711 w 1735911"/>
                <a:gd name="connsiteY64" fmla="*/ 391885 h 2253342"/>
                <a:gd name="connsiteX65" fmla="*/ 1240282 w 1735911"/>
                <a:gd name="connsiteY65" fmla="*/ 337457 h 2253342"/>
                <a:gd name="connsiteX66" fmla="*/ 1218511 w 1735911"/>
                <a:gd name="connsiteY66" fmla="*/ 315685 h 2253342"/>
                <a:gd name="connsiteX67" fmla="*/ 1153197 w 1735911"/>
                <a:gd name="connsiteY67" fmla="*/ 293914 h 2253342"/>
                <a:gd name="connsiteX68" fmla="*/ 1120540 w 1735911"/>
                <a:gd name="connsiteY68" fmla="*/ 283028 h 2253342"/>
                <a:gd name="connsiteX69" fmla="*/ 1044340 w 1735911"/>
                <a:gd name="connsiteY69" fmla="*/ 261257 h 2253342"/>
                <a:gd name="connsiteX70" fmla="*/ 989911 w 1735911"/>
                <a:gd name="connsiteY70" fmla="*/ 217714 h 2253342"/>
                <a:gd name="connsiteX71" fmla="*/ 935482 w 1735911"/>
                <a:gd name="connsiteY71" fmla="*/ 174171 h 2253342"/>
                <a:gd name="connsiteX72" fmla="*/ 902825 w 1735911"/>
                <a:gd name="connsiteY72" fmla="*/ 163285 h 2253342"/>
                <a:gd name="connsiteX73" fmla="*/ 870168 w 1735911"/>
                <a:gd name="connsiteY73" fmla="*/ 141514 h 2253342"/>
                <a:gd name="connsiteX74" fmla="*/ 837511 w 1735911"/>
                <a:gd name="connsiteY74" fmla="*/ 130628 h 2253342"/>
                <a:gd name="connsiteX75" fmla="*/ 739540 w 1735911"/>
                <a:gd name="connsiteY75" fmla="*/ 76200 h 2253342"/>
                <a:gd name="connsiteX76" fmla="*/ 685111 w 1735911"/>
                <a:gd name="connsiteY76" fmla="*/ 32657 h 2253342"/>
                <a:gd name="connsiteX77" fmla="*/ 543597 w 1735911"/>
                <a:gd name="connsiteY77" fmla="*/ 0 h 2253342"/>
                <a:gd name="connsiteX78" fmla="*/ 391197 w 1735911"/>
                <a:gd name="connsiteY78" fmla="*/ 21771 h 2253342"/>
                <a:gd name="connsiteX79" fmla="*/ 369425 w 1735911"/>
                <a:gd name="connsiteY79" fmla="*/ 43542 h 2253342"/>
                <a:gd name="connsiteX80" fmla="*/ 336768 w 1735911"/>
                <a:gd name="connsiteY80" fmla="*/ 97971 h 2253342"/>
                <a:gd name="connsiteX81" fmla="*/ 325882 w 1735911"/>
                <a:gd name="connsiteY81" fmla="*/ 130628 h 2253342"/>
                <a:gd name="connsiteX82" fmla="*/ 304111 w 1735911"/>
                <a:gd name="connsiteY82" fmla="*/ 163285 h 2253342"/>
                <a:gd name="connsiteX83" fmla="*/ 293225 w 1735911"/>
                <a:gd name="connsiteY83" fmla="*/ 217714 h 2253342"/>
                <a:gd name="connsiteX84" fmla="*/ 282340 w 1735911"/>
                <a:gd name="connsiteY84" fmla="*/ 250371 h 2253342"/>
                <a:gd name="connsiteX85" fmla="*/ 271454 w 1735911"/>
                <a:gd name="connsiteY85" fmla="*/ 293914 h 2253342"/>
                <a:gd name="connsiteX86" fmla="*/ 238797 w 1735911"/>
                <a:gd name="connsiteY86" fmla="*/ 348342 h 2253342"/>
                <a:gd name="connsiteX0" fmla="*/ 238739 w 1735853"/>
                <a:gd name="connsiteY0" fmla="*/ 348342 h 2253342"/>
                <a:gd name="connsiteX1" fmla="*/ 238739 w 1735853"/>
                <a:gd name="connsiteY1" fmla="*/ 348342 h 2253342"/>
                <a:gd name="connsiteX2" fmla="*/ 151653 w 1735853"/>
                <a:gd name="connsiteY2" fmla="*/ 457200 h 2253342"/>
                <a:gd name="connsiteX3" fmla="*/ 140767 w 1735853"/>
                <a:gd name="connsiteY3" fmla="*/ 489857 h 2253342"/>
                <a:gd name="connsiteX4" fmla="*/ 108110 w 1735853"/>
                <a:gd name="connsiteY4" fmla="*/ 511628 h 2253342"/>
                <a:gd name="connsiteX5" fmla="*/ 86339 w 1735853"/>
                <a:gd name="connsiteY5" fmla="*/ 533400 h 2253342"/>
                <a:gd name="connsiteX6" fmla="*/ 72385 w 1735853"/>
                <a:gd name="connsiteY6" fmla="*/ 700523 h 2253342"/>
                <a:gd name="connsiteX7" fmla="*/ 53078 w 1735853"/>
                <a:gd name="connsiteY7" fmla="*/ 803154 h 2253342"/>
                <a:gd name="connsiteX8" fmla="*/ 41479 w 1735853"/>
                <a:gd name="connsiteY8" fmla="*/ 877906 h 2253342"/>
                <a:gd name="connsiteX9" fmla="*/ 52364 w 1735853"/>
                <a:gd name="connsiteY9" fmla="*/ 1023257 h 2253342"/>
                <a:gd name="connsiteX10" fmla="*/ 45054 w 1735853"/>
                <a:gd name="connsiteY10" fmla="*/ 1141777 h 2253342"/>
                <a:gd name="connsiteX11" fmla="*/ 4 w 1735853"/>
                <a:gd name="connsiteY11" fmla="*/ 1175657 h 2253342"/>
                <a:gd name="connsiteX12" fmla="*/ 42796 w 1735853"/>
                <a:gd name="connsiteY12" fmla="*/ 1251857 h 2253342"/>
                <a:gd name="connsiteX13" fmla="*/ 86339 w 1735853"/>
                <a:gd name="connsiteY13" fmla="*/ 1306285 h 2253342"/>
                <a:gd name="connsiteX14" fmla="*/ 97224 w 1735853"/>
                <a:gd name="connsiteY14" fmla="*/ 1338942 h 2253342"/>
                <a:gd name="connsiteX15" fmla="*/ 75453 w 1735853"/>
                <a:gd name="connsiteY15" fmla="*/ 1534885 h 2253342"/>
                <a:gd name="connsiteX16" fmla="*/ 64567 w 1735853"/>
                <a:gd name="connsiteY16" fmla="*/ 1567542 h 2253342"/>
                <a:gd name="connsiteX17" fmla="*/ 75453 w 1735853"/>
                <a:gd name="connsiteY17" fmla="*/ 1709057 h 2253342"/>
                <a:gd name="connsiteX18" fmla="*/ 97224 w 1735853"/>
                <a:gd name="connsiteY18" fmla="*/ 1741714 h 2253342"/>
                <a:gd name="connsiteX19" fmla="*/ 140767 w 1735853"/>
                <a:gd name="connsiteY19" fmla="*/ 1785257 h 2253342"/>
                <a:gd name="connsiteX20" fmla="*/ 162539 w 1735853"/>
                <a:gd name="connsiteY20" fmla="*/ 1807028 h 2253342"/>
                <a:gd name="connsiteX21" fmla="*/ 184310 w 1735853"/>
                <a:gd name="connsiteY21" fmla="*/ 1828800 h 2253342"/>
                <a:gd name="connsiteX22" fmla="*/ 216967 w 1735853"/>
                <a:gd name="connsiteY22" fmla="*/ 1850571 h 2253342"/>
                <a:gd name="connsiteX23" fmla="*/ 260510 w 1735853"/>
                <a:gd name="connsiteY23" fmla="*/ 1905000 h 2253342"/>
                <a:gd name="connsiteX24" fmla="*/ 282282 w 1735853"/>
                <a:gd name="connsiteY24" fmla="*/ 1937657 h 2253342"/>
                <a:gd name="connsiteX25" fmla="*/ 358482 w 1735853"/>
                <a:gd name="connsiteY25" fmla="*/ 2002971 h 2253342"/>
                <a:gd name="connsiteX26" fmla="*/ 445567 w 1735853"/>
                <a:gd name="connsiteY26" fmla="*/ 2079171 h 2253342"/>
                <a:gd name="connsiteX27" fmla="*/ 467339 w 1735853"/>
                <a:gd name="connsiteY27" fmla="*/ 2100942 h 2253342"/>
                <a:gd name="connsiteX28" fmla="*/ 532653 w 1735853"/>
                <a:gd name="connsiteY28" fmla="*/ 2122714 h 2253342"/>
                <a:gd name="connsiteX29" fmla="*/ 565310 w 1735853"/>
                <a:gd name="connsiteY29" fmla="*/ 2133600 h 2253342"/>
                <a:gd name="connsiteX30" fmla="*/ 641510 w 1735853"/>
                <a:gd name="connsiteY30" fmla="*/ 2177142 h 2253342"/>
                <a:gd name="connsiteX31" fmla="*/ 739482 w 1735853"/>
                <a:gd name="connsiteY31" fmla="*/ 2198914 h 2253342"/>
                <a:gd name="connsiteX32" fmla="*/ 826567 w 1735853"/>
                <a:gd name="connsiteY32" fmla="*/ 2220685 h 2253342"/>
                <a:gd name="connsiteX33" fmla="*/ 891882 w 1735853"/>
                <a:gd name="connsiteY33" fmla="*/ 2242457 h 2253342"/>
                <a:gd name="connsiteX34" fmla="*/ 924539 w 1735853"/>
                <a:gd name="connsiteY34" fmla="*/ 2253342 h 2253342"/>
                <a:gd name="connsiteX35" fmla="*/ 1066053 w 1735853"/>
                <a:gd name="connsiteY35" fmla="*/ 2242457 h 2253342"/>
                <a:gd name="connsiteX36" fmla="*/ 1131367 w 1735853"/>
                <a:gd name="connsiteY36" fmla="*/ 2177142 h 2253342"/>
                <a:gd name="connsiteX37" fmla="*/ 1185796 w 1735853"/>
                <a:gd name="connsiteY37" fmla="*/ 2122714 h 2253342"/>
                <a:gd name="connsiteX38" fmla="*/ 1207567 w 1735853"/>
                <a:gd name="connsiteY38" fmla="*/ 2090057 h 2253342"/>
                <a:gd name="connsiteX39" fmla="*/ 1261996 w 1735853"/>
                <a:gd name="connsiteY39" fmla="*/ 2035628 h 2253342"/>
                <a:gd name="connsiteX40" fmla="*/ 1327310 w 1735853"/>
                <a:gd name="connsiteY40" fmla="*/ 1970314 h 2253342"/>
                <a:gd name="connsiteX41" fmla="*/ 1370853 w 1735853"/>
                <a:gd name="connsiteY41" fmla="*/ 1905000 h 2253342"/>
                <a:gd name="connsiteX42" fmla="*/ 1414396 w 1735853"/>
                <a:gd name="connsiteY42" fmla="*/ 1839685 h 2253342"/>
                <a:gd name="connsiteX43" fmla="*/ 1436167 w 1735853"/>
                <a:gd name="connsiteY43" fmla="*/ 1807028 h 2253342"/>
                <a:gd name="connsiteX44" fmla="*/ 1512367 w 1735853"/>
                <a:gd name="connsiteY44" fmla="*/ 1730828 h 2253342"/>
                <a:gd name="connsiteX45" fmla="*/ 1534139 w 1735853"/>
                <a:gd name="connsiteY45" fmla="*/ 1709057 h 2253342"/>
                <a:gd name="connsiteX46" fmla="*/ 1555910 w 1735853"/>
                <a:gd name="connsiteY46" fmla="*/ 1676400 h 2253342"/>
                <a:gd name="connsiteX47" fmla="*/ 1577682 w 1735853"/>
                <a:gd name="connsiteY47" fmla="*/ 1654628 h 2253342"/>
                <a:gd name="connsiteX48" fmla="*/ 1621224 w 1735853"/>
                <a:gd name="connsiteY48" fmla="*/ 1578428 h 2253342"/>
                <a:gd name="connsiteX49" fmla="*/ 1675653 w 1735853"/>
                <a:gd name="connsiteY49" fmla="*/ 1513114 h 2253342"/>
                <a:gd name="connsiteX50" fmla="*/ 1719196 w 1735853"/>
                <a:gd name="connsiteY50" fmla="*/ 1447800 h 2253342"/>
                <a:gd name="connsiteX51" fmla="*/ 1719196 w 1735853"/>
                <a:gd name="connsiteY51" fmla="*/ 1251857 h 2253342"/>
                <a:gd name="connsiteX52" fmla="*/ 1697424 w 1735853"/>
                <a:gd name="connsiteY52" fmla="*/ 1175657 h 2253342"/>
                <a:gd name="connsiteX53" fmla="*/ 1675653 w 1735853"/>
                <a:gd name="connsiteY53" fmla="*/ 1066800 h 2253342"/>
                <a:gd name="connsiteX54" fmla="*/ 1642996 w 1735853"/>
                <a:gd name="connsiteY54" fmla="*/ 957942 h 2253342"/>
                <a:gd name="connsiteX55" fmla="*/ 1621224 w 1735853"/>
                <a:gd name="connsiteY55" fmla="*/ 936171 h 2253342"/>
                <a:gd name="connsiteX56" fmla="*/ 1588567 w 1735853"/>
                <a:gd name="connsiteY56" fmla="*/ 881742 h 2253342"/>
                <a:gd name="connsiteX57" fmla="*/ 1523253 w 1735853"/>
                <a:gd name="connsiteY57" fmla="*/ 783771 h 2253342"/>
                <a:gd name="connsiteX58" fmla="*/ 1501482 w 1735853"/>
                <a:gd name="connsiteY58" fmla="*/ 751114 h 2253342"/>
                <a:gd name="connsiteX59" fmla="*/ 1491341 w 1735853"/>
                <a:gd name="connsiteY59" fmla="*/ 696685 h 2253342"/>
                <a:gd name="connsiteX60" fmla="*/ 1480704 w 1735853"/>
                <a:gd name="connsiteY60" fmla="*/ 653142 h 2253342"/>
                <a:gd name="connsiteX61" fmla="*/ 1464252 w 1735853"/>
                <a:gd name="connsiteY61" fmla="*/ 620485 h 2253342"/>
                <a:gd name="connsiteX62" fmla="*/ 1381739 w 1735853"/>
                <a:gd name="connsiteY62" fmla="*/ 544285 h 2253342"/>
                <a:gd name="connsiteX63" fmla="*/ 1359967 w 1735853"/>
                <a:gd name="connsiteY63" fmla="*/ 478971 h 2253342"/>
                <a:gd name="connsiteX64" fmla="*/ 1349082 w 1735853"/>
                <a:gd name="connsiteY64" fmla="*/ 446314 h 2253342"/>
                <a:gd name="connsiteX65" fmla="*/ 1294653 w 1735853"/>
                <a:gd name="connsiteY65" fmla="*/ 391885 h 2253342"/>
                <a:gd name="connsiteX66" fmla="*/ 1240224 w 1735853"/>
                <a:gd name="connsiteY66" fmla="*/ 337457 h 2253342"/>
                <a:gd name="connsiteX67" fmla="*/ 1218453 w 1735853"/>
                <a:gd name="connsiteY67" fmla="*/ 315685 h 2253342"/>
                <a:gd name="connsiteX68" fmla="*/ 1153139 w 1735853"/>
                <a:gd name="connsiteY68" fmla="*/ 293914 h 2253342"/>
                <a:gd name="connsiteX69" fmla="*/ 1120482 w 1735853"/>
                <a:gd name="connsiteY69" fmla="*/ 283028 h 2253342"/>
                <a:gd name="connsiteX70" fmla="*/ 1044282 w 1735853"/>
                <a:gd name="connsiteY70" fmla="*/ 261257 h 2253342"/>
                <a:gd name="connsiteX71" fmla="*/ 989853 w 1735853"/>
                <a:gd name="connsiteY71" fmla="*/ 217714 h 2253342"/>
                <a:gd name="connsiteX72" fmla="*/ 935424 w 1735853"/>
                <a:gd name="connsiteY72" fmla="*/ 174171 h 2253342"/>
                <a:gd name="connsiteX73" fmla="*/ 902767 w 1735853"/>
                <a:gd name="connsiteY73" fmla="*/ 163285 h 2253342"/>
                <a:gd name="connsiteX74" fmla="*/ 870110 w 1735853"/>
                <a:gd name="connsiteY74" fmla="*/ 141514 h 2253342"/>
                <a:gd name="connsiteX75" fmla="*/ 837453 w 1735853"/>
                <a:gd name="connsiteY75" fmla="*/ 130628 h 2253342"/>
                <a:gd name="connsiteX76" fmla="*/ 739482 w 1735853"/>
                <a:gd name="connsiteY76" fmla="*/ 76200 h 2253342"/>
                <a:gd name="connsiteX77" fmla="*/ 685053 w 1735853"/>
                <a:gd name="connsiteY77" fmla="*/ 32657 h 2253342"/>
                <a:gd name="connsiteX78" fmla="*/ 543539 w 1735853"/>
                <a:gd name="connsiteY78" fmla="*/ 0 h 2253342"/>
                <a:gd name="connsiteX79" fmla="*/ 391139 w 1735853"/>
                <a:gd name="connsiteY79" fmla="*/ 21771 h 2253342"/>
                <a:gd name="connsiteX80" fmla="*/ 369367 w 1735853"/>
                <a:gd name="connsiteY80" fmla="*/ 43542 h 2253342"/>
                <a:gd name="connsiteX81" fmla="*/ 336710 w 1735853"/>
                <a:gd name="connsiteY81" fmla="*/ 97971 h 2253342"/>
                <a:gd name="connsiteX82" fmla="*/ 325824 w 1735853"/>
                <a:gd name="connsiteY82" fmla="*/ 130628 h 2253342"/>
                <a:gd name="connsiteX83" fmla="*/ 304053 w 1735853"/>
                <a:gd name="connsiteY83" fmla="*/ 163285 h 2253342"/>
                <a:gd name="connsiteX84" fmla="*/ 293167 w 1735853"/>
                <a:gd name="connsiteY84" fmla="*/ 217714 h 2253342"/>
                <a:gd name="connsiteX85" fmla="*/ 282282 w 1735853"/>
                <a:gd name="connsiteY85" fmla="*/ 250371 h 2253342"/>
                <a:gd name="connsiteX86" fmla="*/ 271396 w 1735853"/>
                <a:gd name="connsiteY86" fmla="*/ 293914 h 2253342"/>
                <a:gd name="connsiteX87" fmla="*/ 238739 w 1735853"/>
                <a:gd name="connsiteY87" fmla="*/ 348342 h 2253342"/>
                <a:gd name="connsiteX0" fmla="*/ 198792 w 1695906"/>
                <a:gd name="connsiteY0" fmla="*/ 348342 h 2253342"/>
                <a:gd name="connsiteX1" fmla="*/ 198792 w 1695906"/>
                <a:gd name="connsiteY1" fmla="*/ 348342 h 2253342"/>
                <a:gd name="connsiteX2" fmla="*/ 111706 w 1695906"/>
                <a:gd name="connsiteY2" fmla="*/ 457200 h 2253342"/>
                <a:gd name="connsiteX3" fmla="*/ 100820 w 1695906"/>
                <a:gd name="connsiteY3" fmla="*/ 489857 h 2253342"/>
                <a:gd name="connsiteX4" fmla="*/ 68163 w 1695906"/>
                <a:gd name="connsiteY4" fmla="*/ 511628 h 2253342"/>
                <a:gd name="connsiteX5" fmla="*/ 46392 w 1695906"/>
                <a:gd name="connsiteY5" fmla="*/ 533400 h 2253342"/>
                <a:gd name="connsiteX6" fmla="*/ 32438 w 1695906"/>
                <a:gd name="connsiteY6" fmla="*/ 700523 h 2253342"/>
                <a:gd name="connsiteX7" fmla="*/ 13131 w 1695906"/>
                <a:gd name="connsiteY7" fmla="*/ 803154 h 2253342"/>
                <a:gd name="connsiteX8" fmla="*/ 1532 w 1695906"/>
                <a:gd name="connsiteY8" fmla="*/ 877906 h 2253342"/>
                <a:gd name="connsiteX9" fmla="*/ 12417 w 1695906"/>
                <a:gd name="connsiteY9" fmla="*/ 1023257 h 2253342"/>
                <a:gd name="connsiteX10" fmla="*/ 5107 w 1695906"/>
                <a:gd name="connsiteY10" fmla="*/ 1141777 h 2253342"/>
                <a:gd name="connsiteX11" fmla="*/ 2849 w 1695906"/>
                <a:gd name="connsiteY11" fmla="*/ 1251857 h 2253342"/>
                <a:gd name="connsiteX12" fmla="*/ 46392 w 1695906"/>
                <a:gd name="connsiteY12" fmla="*/ 1306285 h 2253342"/>
                <a:gd name="connsiteX13" fmla="*/ 57277 w 1695906"/>
                <a:gd name="connsiteY13" fmla="*/ 1338942 h 2253342"/>
                <a:gd name="connsiteX14" fmla="*/ 35506 w 1695906"/>
                <a:gd name="connsiteY14" fmla="*/ 1534885 h 2253342"/>
                <a:gd name="connsiteX15" fmla="*/ 24620 w 1695906"/>
                <a:gd name="connsiteY15" fmla="*/ 1567542 h 2253342"/>
                <a:gd name="connsiteX16" fmla="*/ 35506 w 1695906"/>
                <a:gd name="connsiteY16" fmla="*/ 1709057 h 2253342"/>
                <a:gd name="connsiteX17" fmla="*/ 57277 w 1695906"/>
                <a:gd name="connsiteY17" fmla="*/ 1741714 h 2253342"/>
                <a:gd name="connsiteX18" fmla="*/ 100820 w 1695906"/>
                <a:gd name="connsiteY18" fmla="*/ 1785257 h 2253342"/>
                <a:gd name="connsiteX19" fmla="*/ 122592 w 1695906"/>
                <a:gd name="connsiteY19" fmla="*/ 1807028 h 2253342"/>
                <a:gd name="connsiteX20" fmla="*/ 144363 w 1695906"/>
                <a:gd name="connsiteY20" fmla="*/ 1828800 h 2253342"/>
                <a:gd name="connsiteX21" fmla="*/ 177020 w 1695906"/>
                <a:gd name="connsiteY21" fmla="*/ 1850571 h 2253342"/>
                <a:gd name="connsiteX22" fmla="*/ 220563 w 1695906"/>
                <a:gd name="connsiteY22" fmla="*/ 1905000 h 2253342"/>
                <a:gd name="connsiteX23" fmla="*/ 242335 w 1695906"/>
                <a:gd name="connsiteY23" fmla="*/ 1937657 h 2253342"/>
                <a:gd name="connsiteX24" fmla="*/ 318535 w 1695906"/>
                <a:gd name="connsiteY24" fmla="*/ 2002971 h 2253342"/>
                <a:gd name="connsiteX25" fmla="*/ 405620 w 1695906"/>
                <a:gd name="connsiteY25" fmla="*/ 2079171 h 2253342"/>
                <a:gd name="connsiteX26" fmla="*/ 427392 w 1695906"/>
                <a:gd name="connsiteY26" fmla="*/ 2100942 h 2253342"/>
                <a:gd name="connsiteX27" fmla="*/ 492706 w 1695906"/>
                <a:gd name="connsiteY27" fmla="*/ 2122714 h 2253342"/>
                <a:gd name="connsiteX28" fmla="*/ 525363 w 1695906"/>
                <a:gd name="connsiteY28" fmla="*/ 2133600 h 2253342"/>
                <a:gd name="connsiteX29" fmla="*/ 601563 w 1695906"/>
                <a:gd name="connsiteY29" fmla="*/ 2177142 h 2253342"/>
                <a:gd name="connsiteX30" fmla="*/ 699535 w 1695906"/>
                <a:gd name="connsiteY30" fmla="*/ 2198914 h 2253342"/>
                <a:gd name="connsiteX31" fmla="*/ 786620 w 1695906"/>
                <a:gd name="connsiteY31" fmla="*/ 2220685 h 2253342"/>
                <a:gd name="connsiteX32" fmla="*/ 851935 w 1695906"/>
                <a:gd name="connsiteY32" fmla="*/ 2242457 h 2253342"/>
                <a:gd name="connsiteX33" fmla="*/ 884592 w 1695906"/>
                <a:gd name="connsiteY33" fmla="*/ 2253342 h 2253342"/>
                <a:gd name="connsiteX34" fmla="*/ 1026106 w 1695906"/>
                <a:gd name="connsiteY34" fmla="*/ 2242457 h 2253342"/>
                <a:gd name="connsiteX35" fmla="*/ 1091420 w 1695906"/>
                <a:gd name="connsiteY35" fmla="*/ 2177142 h 2253342"/>
                <a:gd name="connsiteX36" fmla="*/ 1145849 w 1695906"/>
                <a:gd name="connsiteY36" fmla="*/ 2122714 h 2253342"/>
                <a:gd name="connsiteX37" fmla="*/ 1167620 w 1695906"/>
                <a:gd name="connsiteY37" fmla="*/ 2090057 h 2253342"/>
                <a:gd name="connsiteX38" fmla="*/ 1222049 w 1695906"/>
                <a:gd name="connsiteY38" fmla="*/ 2035628 h 2253342"/>
                <a:gd name="connsiteX39" fmla="*/ 1287363 w 1695906"/>
                <a:gd name="connsiteY39" fmla="*/ 1970314 h 2253342"/>
                <a:gd name="connsiteX40" fmla="*/ 1330906 w 1695906"/>
                <a:gd name="connsiteY40" fmla="*/ 1905000 h 2253342"/>
                <a:gd name="connsiteX41" fmla="*/ 1374449 w 1695906"/>
                <a:gd name="connsiteY41" fmla="*/ 1839685 h 2253342"/>
                <a:gd name="connsiteX42" fmla="*/ 1396220 w 1695906"/>
                <a:gd name="connsiteY42" fmla="*/ 1807028 h 2253342"/>
                <a:gd name="connsiteX43" fmla="*/ 1472420 w 1695906"/>
                <a:gd name="connsiteY43" fmla="*/ 1730828 h 2253342"/>
                <a:gd name="connsiteX44" fmla="*/ 1494192 w 1695906"/>
                <a:gd name="connsiteY44" fmla="*/ 1709057 h 2253342"/>
                <a:gd name="connsiteX45" fmla="*/ 1515963 w 1695906"/>
                <a:gd name="connsiteY45" fmla="*/ 1676400 h 2253342"/>
                <a:gd name="connsiteX46" fmla="*/ 1537735 w 1695906"/>
                <a:gd name="connsiteY46" fmla="*/ 1654628 h 2253342"/>
                <a:gd name="connsiteX47" fmla="*/ 1581277 w 1695906"/>
                <a:gd name="connsiteY47" fmla="*/ 1578428 h 2253342"/>
                <a:gd name="connsiteX48" fmla="*/ 1635706 w 1695906"/>
                <a:gd name="connsiteY48" fmla="*/ 1513114 h 2253342"/>
                <a:gd name="connsiteX49" fmla="*/ 1679249 w 1695906"/>
                <a:gd name="connsiteY49" fmla="*/ 1447800 h 2253342"/>
                <a:gd name="connsiteX50" fmla="*/ 1679249 w 1695906"/>
                <a:gd name="connsiteY50" fmla="*/ 1251857 h 2253342"/>
                <a:gd name="connsiteX51" fmla="*/ 1657477 w 1695906"/>
                <a:gd name="connsiteY51" fmla="*/ 1175657 h 2253342"/>
                <a:gd name="connsiteX52" fmla="*/ 1635706 w 1695906"/>
                <a:gd name="connsiteY52" fmla="*/ 1066800 h 2253342"/>
                <a:gd name="connsiteX53" fmla="*/ 1603049 w 1695906"/>
                <a:gd name="connsiteY53" fmla="*/ 957942 h 2253342"/>
                <a:gd name="connsiteX54" fmla="*/ 1581277 w 1695906"/>
                <a:gd name="connsiteY54" fmla="*/ 936171 h 2253342"/>
                <a:gd name="connsiteX55" fmla="*/ 1548620 w 1695906"/>
                <a:gd name="connsiteY55" fmla="*/ 881742 h 2253342"/>
                <a:gd name="connsiteX56" fmla="*/ 1483306 w 1695906"/>
                <a:gd name="connsiteY56" fmla="*/ 783771 h 2253342"/>
                <a:gd name="connsiteX57" fmla="*/ 1461535 w 1695906"/>
                <a:gd name="connsiteY57" fmla="*/ 751114 h 2253342"/>
                <a:gd name="connsiteX58" fmla="*/ 1451394 w 1695906"/>
                <a:gd name="connsiteY58" fmla="*/ 696685 h 2253342"/>
                <a:gd name="connsiteX59" fmla="*/ 1440757 w 1695906"/>
                <a:gd name="connsiteY59" fmla="*/ 653142 h 2253342"/>
                <a:gd name="connsiteX60" fmla="*/ 1424305 w 1695906"/>
                <a:gd name="connsiteY60" fmla="*/ 620485 h 2253342"/>
                <a:gd name="connsiteX61" fmla="*/ 1341792 w 1695906"/>
                <a:gd name="connsiteY61" fmla="*/ 544285 h 2253342"/>
                <a:gd name="connsiteX62" fmla="*/ 1320020 w 1695906"/>
                <a:gd name="connsiteY62" fmla="*/ 478971 h 2253342"/>
                <a:gd name="connsiteX63" fmla="*/ 1309135 w 1695906"/>
                <a:gd name="connsiteY63" fmla="*/ 446314 h 2253342"/>
                <a:gd name="connsiteX64" fmla="*/ 1254706 w 1695906"/>
                <a:gd name="connsiteY64" fmla="*/ 391885 h 2253342"/>
                <a:gd name="connsiteX65" fmla="*/ 1200277 w 1695906"/>
                <a:gd name="connsiteY65" fmla="*/ 337457 h 2253342"/>
                <a:gd name="connsiteX66" fmla="*/ 1178506 w 1695906"/>
                <a:gd name="connsiteY66" fmla="*/ 315685 h 2253342"/>
                <a:gd name="connsiteX67" fmla="*/ 1113192 w 1695906"/>
                <a:gd name="connsiteY67" fmla="*/ 293914 h 2253342"/>
                <a:gd name="connsiteX68" fmla="*/ 1080535 w 1695906"/>
                <a:gd name="connsiteY68" fmla="*/ 283028 h 2253342"/>
                <a:gd name="connsiteX69" fmla="*/ 1004335 w 1695906"/>
                <a:gd name="connsiteY69" fmla="*/ 261257 h 2253342"/>
                <a:gd name="connsiteX70" fmla="*/ 949906 w 1695906"/>
                <a:gd name="connsiteY70" fmla="*/ 217714 h 2253342"/>
                <a:gd name="connsiteX71" fmla="*/ 895477 w 1695906"/>
                <a:gd name="connsiteY71" fmla="*/ 174171 h 2253342"/>
                <a:gd name="connsiteX72" fmla="*/ 862820 w 1695906"/>
                <a:gd name="connsiteY72" fmla="*/ 163285 h 2253342"/>
                <a:gd name="connsiteX73" fmla="*/ 830163 w 1695906"/>
                <a:gd name="connsiteY73" fmla="*/ 141514 h 2253342"/>
                <a:gd name="connsiteX74" fmla="*/ 797506 w 1695906"/>
                <a:gd name="connsiteY74" fmla="*/ 130628 h 2253342"/>
                <a:gd name="connsiteX75" fmla="*/ 699535 w 1695906"/>
                <a:gd name="connsiteY75" fmla="*/ 76200 h 2253342"/>
                <a:gd name="connsiteX76" fmla="*/ 645106 w 1695906"/>
                <a:gd name="connsiteY76" fmla="*/ 32657 h 2253342"/>
                <a:gd name="connsiteX77" fmla="*/ 503592 w 1695906"/>
                <a:gd name="connsiteY77" fmla="*/ 0 h 2253342"/>
                <a:gd name="connsiteX78" fmla="*/ 351192 w 1695906"/>
                <a:gd name="connsiteY78" fmla="*/ 21771 h 2253342"/>
                <a:gd name="connsiteX79" fmla="*/ 329420 w 1695906"/>
                <a:gd name="connsiteY79" fmla="*/ 43542 h 2253342"/>
                <a:gd name="connsiteX80" fmla="*/ 296763 w 1695906"/>
                <a:gd name="connsiteY80" fmla="*/ 97971 h 2253342"/>
                <a:gd name="connsiteX81" fmla="*/ 285877 w 1695906"/>
                <a:gd name="connsiteY81" fmla="*/ 130628 h 2253342"/>
                <a:gd name="connsiteX82" fmla="*/ 264106 w 1695906"/>
                <a:gd name="connsiteY82" fmla="*/ 163285 h 2253342"/>
                <a:gd name="connsiteX83" fmla="*/ 253220 w 1695906"/>
                <a:gd name="connsiteY83" fmla="*/ 217714 h 2253342"/>
                <a:gd name="connsiteX84" fmla="*/ 242335 w 1695906"/>
                <a:gd name="connsiteY84" fmla="*/ 250371 h 2253342"/>
                <a:gd name="connsiteX85" fmla="*/ 231449 w 1695906"/>
                <a:gd name="connsiteY85" fmla="*/ 293914 h 2253342"/>
                <a:gd name="connsiteX86" fmla="*/ 198792 w 1695906"/>
                <a:gd name="connsiteY86" fmla="*/ 348342 h 2253342"/>
                <a:gd name="connsiteX0" fmla="*/ 198792 w 1694966"/>
                <a:gd name="connsiteY0" fmla="*/ 348342 h 2253342"/>
                <a:gd name="connsiteX1" fmla="*/ 198792 w 1694966"/>
                <a:gd name="connsiteY1" fmla="*/ 348342 h 2253342"/>
                <a:gd name="connsiteX2" fmla="*/ 111706 w 1694966"/>
                <a:gd name="connsiteY2" fmla="*/ 457200 h 2253342"/>
                <a:gd name="connsiteX3" fmla="*/ 100820 w 1694966"/>
                <a:gd name="connsiteY3" fmla="*/ 489857 h 2253342"/>
                <a:gd name="connsiteX4" fmla="*/ 68163 w 1694966"/>
                <a:gd name="connsiteY4" fmla="*/ 511628 h 2253342"/>
                <a:gd name="connsiteX5" fmla="*/ 46392 w 1694966"/>
                <a:gd name="connsiteY5" fmla="*/ 533400 h 2253342"/>
                <a:gd name="connsiteX6" fmla="*/ 32438 w 1694966"/>
                <a:gd name="connsiteY6" fmla="*/ 700523 h 2253342"/>
                <a:gd name="connsiteX7" fmla="*/ 13131 w 1694966"/>
                <a:gd name="connsiteY7" fmla="*/ 803154 h 2253342"/>
                <a:gd name="connsiteX8" fmla="*/ 1532 w 1694966"/>
                <a:gd name="connsiteY8" fmla="*/ 877906 h 2253342"/>
                <a:gd name="connsiteX9" fmla="*/ 12417 w 1694966"/>
                <a:gd name="connsiteY9" fmla="*/ 1023257 h 2253342"/>
                <a:gd name="connsiteX10" fmla="*/ 5107 w 1694966"/>
                <a:gd name="connsiteY10" fmla="*/ 1141777 h 2253342"/>
                <a:gd name="connsiteX11" fmla="*/ 2849 w 1694966"/>
                <a:gd name="connsiteY11" fmla="*/ 1251857 h 2253342"/>
                <a:gd name="connsiteX12" fmla="*/ 46392 w 1694966"/>
                <a:gd name="connsiteY12" fmla="*/ 1306285 h 2253342"/>
                <a:gd name="connsiteX13" fmla="*/ 57277 w 1694966"/>
                <a:gd name="connsiteY13" fmla="*/ 1338942 h 2253342"/>
                <a:gd name="connsiteX14" fmla="*/ 35506 w 1694966"/>
                <a:gd name="connsiteY14" fmla="*/ 1534885 h 2253342"/>
                <a:gd name="connsiteX15" fmla="*/ 24620 w 1694966"/>
                <a:gd name="connsiteY15" fmla="*/ 1567542 h 2253342"/>
                <a:gd name="connsiteX16" fmla="*/ 35506 w 1694966"/>
                <a:gd name="connsiteY16" fmla="*/ 1709057 h 2253342"/>
                <a:gd name="connsiteX17" fmla="*/ 57277 w 1694966"/>
                <a:gd name="connsiteY17" fmla="*/ 1741714 h 2253342"/>
                <a:gd name="connsiteX18" fmla="*/ 100820 w 1694966"/>
                <a:gd name="connsiteY18" fmla="*/ 1785257 h 2253342"/>
                <a:gd name="connsiteX19" fmla="*/ 122592 w 1694966"/>
                <a:gd name="connsiteY19" fmla="*/ 1807028 h 2253342"/>
                <a:gd name="connsiteX20" fmla="*/ 144363 w 1694966"/>
                <a:gd name="connsiteY20" fmla="*/ 1828800 h 2253342"/>
                <a:gd name="connsiteX21" fmla="*/ 177020 w 1694966"/>
                <a:gd name="connsiteY21" fmla="*/ 1850571 h 2253342"/>
                <a:gd name="connsiteX22" fmla="*/ 220563 w 1694966"/>
                <a:gd name="connsiteY22" fmla="*/ 1905000 h 2253342"/>
                <a:gd name="connsiteX23" fmla="*/ 242335 w 1694966"/>
                <a:gd name="connsiteY23" fmla="*/ 1937657 h 2253342"/>
                <a:gd name="connsiteX24" fmla="*/ 318535 w 1694966"/>
                <a:gd name="connsiteY24" fmla="*/ 2002971 h 2253342"/>
                <a:gd name="connsiteX25" fmla="*/ 405620 w 1694966"/>
                <a:gd name="connsiteY25" fmla="*/ 2079171 h 2253342"/>
                <a:gd name="connsiteX26" fmla="*/ 427392 w 1694966"/>
                <a:gd name="connsiteY26" fmla="*/ 2100942 h 2253342"/>
                <a:gd name="connsiteX27" fmla="*/ 492706 w 1694966"/>
                <a:gd name="connsiteY27" fmla="*/ 2122714 h 2253342"/>
                <a:gd name="connsiteX28" fmla="*/ 525363 w 1694966"/>
                <a:gd name="connsiteY28" fmla="*/ 2133600 h 2253342"/>
                <a:gd name="connsiteX29" fmla="*/ 601563 w 1694966"/>
                <a:gd name="connsiteY29" fmla="*/ 2177142 h 2253342"/>
                <a:gd name="connsiteX30" fmla="*/ 699535 w 1694966"/>
                <a:gd name="connsiteY30" fmla="*/ 2198914 h 2253342"/>
                <a:gd name="connsiteX31" fmla="*/ 786620 w 1694966"/>
                <a:gd name="connsiteY31" fmla="*/ 2220685 h 2253342"/>
                <a:gd name="connsiteX32" fmla="*/ 851935 w 1694966"/>
                <a:gd name="connsiteY32" fmla="*/ 2242457 h 2253342"/>
                <a:gd name="connsiteX33" fmla="*/ 884592 w 1694966"/>
                <a:gd name="connsiteY33" fmla="*/ 2253342 h 2253342"/>
                <a:gd name="connsiteX34" fmla="*/ 1026106 w 1694966"/>
                <a:gd name="connsiteY34" fmla="*/ 2242457 h 2253342"/>
                <a:gd name="connsiteX35" fmla="*/ 1091420 w 1694966"/>
                <a:gd name="connsiteY35" fmla="*/ 2177142 h 2253342"/>
                <a:gd name="connsiteX36" fmla="*/ 1145849 w 1694966"/>
                <a:gd name="connsiteY36" fmla="*/ 2122714 h 2253342"/>
                <a:gd name="connsiteX37" fmla="*/ 1167620 w 1694966"/>
                <a:gd name="connsiteY37" fmla="*/ 2090057 h 2253342"/>
                <a:gd name="connsiteX38" fmla="*/ 1222049 w 1694966"/>
                <a:gd name="connsiteY38" fmla="*/ 2035628 h 2253342"/>
                <a:gd name="connsiteX39" fmla="*/ 1287363 w 1694966"/>
                <a:gd name="connsiteY39" fmla="*/ 1970314 h 2253342"/>
                <a:gd name="connsiteX40" fmla="*/ 1330906 w 1694966"/>
                <a:gd name="connsiteY40" fmla="*/ 1905000 h 2253342"/>
                <a:gd name="connsiteX41" fmla="*/ 1374449 w 1694966"/>
                <a:gd name="connsiteY41" fmla="*/ 1839685 h 2253342"/>
                <a:gd name="connsiteX42" fmla="*/ 1396220 w 1694966"/>
                <a:gd name="connsiteY42" fmla="*/ 1807028 h 2253342"/>
                <a:gd name="connsiteX43" fmla="*/ 1472420 w 1694966"/>
                <a:gd name="connsiteY43" fmla="*/ 1730828 h 2253342"/>
                <a:gd name="connsiteX44" fmla="*/ 1494192 w 1694966"/>
                <a:gd name="connsiteY44" fmla="*/ 1709057 h 2253342"/>
                <a:gd name="connsiteX45" fmla="*/ 1515963 w 1694966"/>
                <a:gd name="connsiteY45" fmla="*/ 1676400 h 2253342"/>
                <a:gd name="connsiteX46" fmla="*/ 1537735 w 1694966"/>
                <a:gd name="connsiteY46" fmla="*/ 1654628 h 2253342"/>
                <a:gd name="connsiteX47" fmla="*/ 1581277 w 1694966"/>
                <a:gd name="connsiteY47" fmla="*/ 1578428 h 2253342"/>
                <a:gd name="connsiteX48" fmla="*/ 1635706 w 1694966"/>
                <a:gd name="connsiteY48" fmla="*/ 1513114 h 2253342"/>
                <a:gd name="connsiteX49" fmla="*/ 1679249 w 1694966"/>
                <a:gd name="connsiteY49" fmla="*/ 1447800 h 2253342"/>
                <a:gd name="connsiteX50" fmla="*/ 1679249 w 1694966"/>
                <a:gd name="connsiteY50" fmla="*/ 1251857 h 2253342"/>
                <a:gd name="connsiteX51" fmla="*/ 1596230 w 1694966"/>
                <a:gd name="connsiteY51" fmla="*/ 1183019 h 2253342"/>
                <a:gd name="connsiteX52" fmla="*/ 1635706 w 1694966"/>
                <a:gd name="connsiteY52" fmla="*/ 1066800 h 2253342"/>
                <a:gd name="connsiteX53" fmla="*/ 1603049 w 1694966"/>
                <a:gd name="connsiteY53" fmla="*/ 957942 h 2253342"/>
                <a:gd name="connsiteX54" fmla="*/ 1581277 w 1694966"/>
                <a:gd name="connsiteY54" fmla="*/ 936171 h 2253342"/>
                <a:gd name="connsiteX55" fmla="*/ 1548620 w 1694966"/>
                <a:gd name="connsiteY55" fmla="*/ 881742 h 2253342"/>
                <a:gd name="connsiteX56" fmla="*/ 1483306 w 1694966"/>
                <a:gd name="connsiteY56" fmla="*/ 783771 h 2253342"/>
                <a:gd name="connsiteX57" fmla="*/ 1461535 w 1694966"/>
                <a:gd name="connsiteY57" fmla="*/ 751114 h 2253342"/>
                <a:gd name="connsiteX58" fmla="*/ 1451394 w 1694966"/>
                <a:gd name="connsiteY58" fmla="*/ 696685 h 2253342"/>
                <a:gd name="connsiteX59" fmla="*/ 1440757 w 1694966"/>
                <a:gd name="connsiteY59" fmla="*/ 653142 h 2253342"/>
                <a:gd name="connsiteX60" fmla="*/ 1424305 w 1694966"/>
                <a:gd name="connsiteY60" fmla="*/ 620485 h 2253342"/>
                <a:gd name="connsiteX61" fmla="*/ 1341792 w 1694966"/>
                <a:gd name="connsiteY61" fmla="*/ 544285 h 2253342"/>
                <a:gd name="connsiteX62" fmla="*/ 1320020 w 1694966"/>
                <a:gd name="connsiteY62" fmla="*/ 478971 h 2253342"/>
                <a:gd name="connsiteX63" fmla="*/ 1309135 w 1694966"/>
                <a:gd name="connsiteY63" fmla="*/ 446314 h 2253342"/>
                <a:gd name="connsiteX64" fmla="*/ 1254706 w 1694966"/>
                <a:gd name="connsiteY64" fmla="*/ 391885 h 2253342"/>
                <a:gd name="connsiteX65" fmla="*/ 1200277 w 1694966"/>
                <a:gd name="connsiteY65" fmla="*/ 337457 h 2253342"/>
                <a:gd name="connsiteX66" fmla="*/ 1178506 w 1694966"/>
                <a:gd name="connsiteY66" fmla="*/ 315685 h 2253342"/>
                <a:gd name="connsiteX67" fmla="*/ 1113192 w 1694966"/>
                <a:gd name="connsiteY67" fmla="*/ 293914 h 2253342"/>
                <a:gd name="connsiteX68" fmla="*/ 1080535 w 1694966"/>
                <a:gd name="connsiteY68" fmla="*/ 283028 h 2253342"/>
                <a:gd name="connsiteX69" fmla="*/ 1004335 w 1694966"/>
                <a:gd name="connsiteY69" fmla="*/ 261257 h 2253342"/>
                <a:gd name="connsiteX70" fmla="*/ 949906 w 1694966"/>
                <a:gd name="connsiteY70" fmla="*/ 217714 h 2253342"/>
                <a:gd name="connsiteX71" fmla="*/ 895477 w 1694966"/>
                <a:gd name="connsiteY71" fmla="*/ 174171 h 2253342"/>
                <a:gd name="connsiteX72" fmla="*/ 862820 w 1694966"/>
                <a:gd name="connsiteY72" fmla="*/ 163285 h 2253342"/>
                <a:gd name="connsiteX73" fmla="*/ 830163 w 1694966"/>
                <a:gd name="connsiteY73" fmla="*/ 141514 h 2253342"/>
                <a:gd name="connsiteX74" fmla="*/ 797506 w 1694966"/>
                <a:gd name="connsiteY74" fmla="*/ 130628 h 2253342"/>
                <a:gd name="connsiteX75" fmla="*/ 699535 w 1694966"/>
                <a:gd name="connsiteY75" fmla="*/ 76200 h 2253342"/>
                <a:gd name="connsiteX76" fmla="*/ 645106 w 1694966"/>
                <a:gd name="connsiteY76" fmla="*/ 32657 h 2253342"/>
                <a:gd name="connsiteX77" fmla="*/ 503592 w 1694966"/>
                <a:gd name="connsiteY77" fmla="*/ 0 h 2253342"/>
                <a:gd name="connsiteX78" fmla="*/ 351192 w 1694966"/>
                <a:gd name="connsiteY78" fmla="*/ 21771 h 2253342"/>
                <a:gd name="connsiteX79" fmla="*/ 329420 w 1694966"/>
                <a:gd name="connsiteY79" fmla="*/ 43542 h 2253342"/>
                <a:gd name="connsiteX80" fmla="*/ 296763 w 1694966"/>
                <a:gd name="connsiteY80" fmla="*/ 97971 h 2253342"/>
                <a:gd name="connsiteX81" fmla="*/ 285877 w 1694966"/>
                <a:gd name="connsiteY81" fmla="*/ 130628 h 2253342"/>
                <a:gd name="connsiteX82" fmla="*/ 264106 w 1694966"/>
                <a:gd name="connsiteY82" fmla="*/ 163285 h 2253342"/>
                <a:gd name="connsiteX83" fmla="*/ 253220 w 1694966"/>
                <a:gd name="connsiteY83" fmla="*/ 217714 h 2253342"/>
                <a:gd name="connsiteX84" fmla="*/ 242335 w 1694966"/>
                <a:gd name="connsiteY84" fmla="*/ 250371 h 2253342"/>
                <a:gd name="connsiteX85" fmla="*/ 231449 w 1694966"/>
                <a:gd name="connsiteY85" fmla="*/ 293914 h 2253342"/>
                <a:gd name="connsiteX86" fmla="*/ 198792 w 1694966"/>
                <a:gd name="connsiteY86" fmla="*/ 348342 h 2253342"/>
                <a:gd name="connsiteX0" fmla="*/ 198792 w 1679259"/>
                <a:gd name="connsiteY0" fmla="*/ 348342 h 2253342"/>
                <a:gd name="connsiteX1" fmla="*/ 198792 w 1679259"/>
                <a:gd name="connsiteY1" fmla="*/ 348342 h 2253342"/>
                <a:gd name="connsiteX2" fmla="*/ 111706 w 1679259"/>
                <a:gd name="connsiteY2" fmla="*/ 457200 h 2253342"/>
                <a:gd name="connsiteX3" fmla="*/ 100820 w 1679259"/>
                <a:gd name="connsiteY3" fmla="*/ 489857 h 2253342"/>
                <a:gd name="connsiteX4" fmla="*/ 68163 w 1679259"/>
                <a:gd name="connsiteY4" fmla="*/ 511628 h 2253342"/>
                <a:gd name="connsiteX5" fmla="*/ 46392 w 1679259"/>
                <a:gd name="connsiteY5" fmla="*/ 533400 h 2253342"/>
                <a:gd name="connsiteX6" fmla="*/ 32438 w 1679259"/>
                <a:gd name="connsiteY6" fmla="*/ 700523 h 2253342"/>
                <a:gd name="connsiteX7" fmla="*/ 13131 w 1679259"/>
                <a:gd name="connsiteY7" fmla="*/ 803154 h 2253342"/>
                <a:gd name="connsiteX8" fmla="*/ 1532 w 1679259"/>
                <a:gd name="connsiteY8" fmla="*/ 877906 h 2253342"/>
                <a:gd name="connsiteX9" fmla="*/ 12417 w 1679259"/>
                <a:gd name="connsiteY9" fmla="*/ 1023257 h 2253342"/>
                <a:gd name="connsiteX10" fmla="*/ 5107 w 1679259"/>
                <a:gd name="connsiteY10" fmla="*/ 1141777 h 2253342"/>
                <a:gd name="connsiteX11" fmla="*/ 2849 w 1679259"/>
                <a:gd name="connsiteY11" fmla="*/ 1251857 h 2253342"/>
                <a:gd name="connsiteX12" fmla="*/ 46392 w 1679259"/>
                <a:gd name="connsiteY12" fmla="*/ 1306285 h 2253342"/>
                <a:gd name="connsiteX13" fmla="*/ 57277 w 1679259"/>
                <a:gd name="connsiteY13" fmla="*/ 1338942 h 2253342"/>
                <a:gd name="connsiteX14" fmla="*/ 35506 w 1679259"/>
                <a:gd name="connsiteY14" fmla="*/ 1534885 h 2253342"/>
                <a:gd name="connsiteX15" fmla="*/ 24620 w 1679259"/>
                <a:gd name="connsiteY15" fmla="*/ 1567542 h 2253342"/>
                <a:gd name="connsiteX16" fmla="*/ 35506 w 1679259"/>
                <a:gd name="connsiteY16" fmla="*/ 1709057 h 2253342"/>
                <a:gd name="connsiteX17" fmla="*/ 57277 w 1679259"/>
                <a:gd name="connsiteY17" fmla="*/ 1741714 h 2253342"/>
                <a:gd name="connsiteX18" fmla="*/ 100820 w 1679259"/>
                <a:gd name="connsiteY18" fmla="*/ 1785257 h 2253342"/>
                <a:gd name="connsiteX19" fmla="*/ 122592 w 1679259"/>
                <a:gd name="connsiteY19" fmla="*/ 1807028 h 2253342"/>
                <a:gd name="connsiteX20" fmla="*/ 144363 w 1679259"/>
                <a:gd name="connsiteY20" fmla="*/ 1828800 h 2253342"/>
                <a:gd name="connsiteX21" fmla="*/ 177020 w 1679259"/>
                <a:gd name="connsiteY21" fmla="*/ 1850571 h 2253342"/>
                <a:gd name="connsiteX22" fmla="*/ 220563 w 1679259"/>
                <a:gd name="connsiteY22" fmla="*/ 1905000 h 2253342"/>
                <a:gd name="connsiteX23" fmla="*/ 242335 w 1679259"/>
                <a:gd name="connsiteY23" fmla="*/ 1937657 h 2253342"/>
                <a:gd name="connsiteX24" fmla="*/ 318535 w 1679259"/>
                <a:gd name="connsiteY24" fmla="*/ 2002971 h 2253342"/>
                <a:gd name="connsiteX25" fmla="*/ 405620 w 1679259"/>
                <a:gd name="connsiteY25" fmla="*/ 2079171 h 2253342"/>
                <a:gd name="connsiteX26" fmla="*/ 427392 w 1679259"/>
                <a:gd name="connsiteY26" fmla="*/ 2100942 h 2253342"/>
                <a:gd name="connsiteX27" fmla="*/ 492706 w 1679259"/>
                <a:gd name="connsiteY27" fmla="*/ 2122714 h 2253342"/>
                <a:gd name="connsiteX28" fmla="*/ 525363 w 1679259"/>
                <a:gd name="connsiteY28" fmla="*/ 2133600 h 2253342"/>
                <a:gd name="connsiteX29" fmla="*/ 601563 w 1679259"/>
                <a:gd name="connsiteY29" fmla="*/ 2177142 h 2253342"/>
                <a:gd name="connsiteX30" fmla="*/ 699535 w 1679259"/>
                <a:gd name="connsiteY30" fmla="*/ 2198914 h 2253342"/>
                <a:gd name="connsiteX31" fmla="*/ 786620 w 1679259"/>
                <a:gd name="connsiteY31" fmla="*/ 2220685 h 2253342"/>
                <a:gd name="connsiteX32" fmla="*/ 851935 w 1679259"/>
                <a:gd name="connsiteY32" fmla="*/ 2242457 h 2253342"/>
                <a:gd name="connsiteX33" fmla="*/ 884592 w 1679259"/>
                <a:gd name="connsiteY33" fmla="*/ 2253342 h 2253342"/>
                <a:gd name="connsiteX34" fmla="*/ 1026106 w 1679259"/>
                <a:gd name="connsiteY34" fmla="*/ 2242457 h 2253342"/>
                <a:gd name="connsiteX35" fmla="*/ 1091420 w 1679259"/>
                <a:gd name="connsiteY35" fmla="*/ 2177142 h 2253342"/>
                <a:gd name="connsiteX36" fmla="*/ 1145849 w 1679259"/>
                <a:gd name="connsiteY36" fmla="*/ 2122714 h 2253342"/>
                <a:gd name="connsiteX37" fmla="*/ 1167620 w 1679259"/>
                <a:gd name="connsiteY37" fmla="*/ 2090057 h 2253342"/>
                <a:gd name="connsiteX38" fmla="*/ 1222049 w 1679259"/>
                <a:gd name="connsiteY38" fmla="*/ 2035628 h 2253342"/>
                <a:gd name="connsiteX39" fmla="*/ 1287363 w 1679259"/>
                <a:gd name="connsiteY39" fmla="*/ 1970314 h 2253342"/>
                <a:gd name="connsiteX40" fmla="*/ 1330906 w 1679259"/>
                <a:gd name="connsiteY40" fmla="*/ 1905000 h 2253342"/>
                <a:gd name="connsiteX41" fmla="*/ 1374449 w 1679259"/>
                <a:gd name="connsiteY41" fmla="*/ 1839685 h 2253342"/>
                <a:gd name="connsiteX42" fmla="*/ 1396220 w 1679259"/>
                <a:gd name="connsiteY42" fmla="*/ 1807028 h 2253342"/>
                <a:gd name="connsiteX43" fmla="*/ 1472420 w 1679259"/>
                <a:gd name="connsiteY43" fmla="*/ 1730828 h 2253342"/>
                <a:gd name="connsiteX44" fmla="*/ 1494192 w 1679259"/>
                <a:gd name="connsiteY44" fmla="*/ 1709057 h 2253342"/>
                <a:gd name="connsiteX45" fmla="*/ 1515963 w 1679259"/>
                <a:gd name="connsiteY45" fmla="*/ 1676400 h 2253342"/>
                <a:gd name="connsiteX46" fmla="*/ 1537735 w 1679259"/>
                <a:gd name="connsiteY46" fmla="*/ 1654628 h 2253342"/>
                <a:gd name="connsiteX47" fmla="*/ 1581277 w 1679259"/>
                <a:gd name="connsiteY47" fmla="*/ 1578428 h 2253342"/>
                <a:gd name="connsiteX48" fmla="*/ 1635706 w 1679259"/>
                <a:gd name="connsiteY48" fmla="*/ 1513114 h 2253342"/>
                <a:gd name="connsiteX49" fmla="*/ 1601299 w 1679259"/>
                <a:gd name="connsiteY49" fmla="*/ 1433077 h 2253342"/>
                <a:gd name="connsiteX50" fmla="*/ 1679249 w 1679259"/>
                <a:gd name="connsiteY50" fmla="*/ 1251857 h 2253342"/>
                <a:gd name="connsiteX51" fmla="*/ 1596230 w 1679259"/>
                <a:gd name="connsiteY51" fmla="*/ 1183019 h 2253342"/>
                <a:gd name="connsiteX52" fmla="*/ 1635706 w 1679259"/>
                <a:gd name="connsiteY52" fmla="*/ 1066800 h 2253342"/>
                <a:gd name="connsiteX53" fmla="*/ 1603049 w 1679259"/>
                <a:gd name="connsiteY53" fmla="*/ 957942 h 2253342"/>
                <a:gd name="connsiteX54" fmla="*/ 1581277 w 1679259"/>
                <a:gd name="connsiteY54" fmla="*/ 936171 h 2253342"/>
                <a:gd name="connsiteX55" fmla="*/ 1548620 w 1679259"/>
                <a:gd name="connsiteY55" fmla="*/ 881742 h 2253342"/>
                <a:gd name="connsiteX56" fmla="*/ 1483306 w 1679259"/>
                <a:gd name="connsiteY56" fmla="*/ 783771 h 2253342"/>
                <a:gd name="connsiteX57" fmla="*/ 1461535 w 1679259"/>
                <a:gd name="connsiteY57" fmla="*/ 751114 h 2253342"/>
                <a:gd name="connsiteX58" fmla="*/ 1451394 w 1679259"/>
                <a:gd name="connsiteY58" fmla="*/ 696685 h 2253342"/>
                <a:gd name="connsiteX59" fmla="*/ 1440757 w 1679259"/>
                <a:gd name="connsiteY59" fmla="*/ 653142 h 2253342"/>
                <a:gd name="connsiteX60" fmla="*/ 1424305 w 1679259"/>
                <a:gd name="connsiteY60" fmla="*/ 620485 h 2253342"/>
                <a:gd name="connsiteX61" fmla="*/ 1341792 w 1679259"/>
                <a:gd name="connsiteY61" fmla="*/ 544285 h 2253342"/>
                <a:gd name="connsiteX62" fmla="*/ 1320020 w 1679259"/>
                <a:gd name="connsiteY62" fmla="*/ 478971 h 2253342"/>
                <a:gd name="connsiteX63" fmla="*/ 1309135 w 1679259"/>
                <a:gd name="connsiteY63" fmla="*/ 446314 h 2253342"/>
                <a:gd name="connsiteX64" fmla="*/ 1254706 w 1679259"/>
                <a:gd name="connsiteY64" fmla="*/ 391885 h 2253342"/>
                <a:gd name="connsiteX65" fmla="*/ 1200277 w 1679259"/>
                <a:gd name="connsiteY65" fmla="*/ 337457 h 2253342"/>
                <a:gd name="connsiteX66" fmla="*/ 1178506 w 1679259"/>
                <a:gd name="connsiteY66" fmla="*/ 315685 h 2253342"/>
                <a:gd name="connsiteX67" fmla="*/ 1113192 w 1679259"/>
                <a:gd name="connsiteY67" fmla="*/ 293914 h 2253342"/>
                <a:gd name="connsiteX68" fmla="*/ 1080535 w 1679259"/>
                <a:gd name="connsiteY68" fmla="*/ 283028 h 2253342"/>
                <a:gd name="connsiteX69" fmla="*/ 1004335 w 1679259"/>
                <a:gd name="connsiteY69" fmla="*/ 261257 h 2253342"/>
                <a:gd name="connsiteX70" fmla="*/ 949906 w 1679259"/>
                <a:gd name="connsiteY70" fmla="*/ 217714 h 2253342"/>
                <a:gd name="connsiteX71" fmla="*/ 895477 w 1679259"/>
                <a:gd name="connsiteY71" fmla="*/ 174171 h 2253342"/>
                <a:gd name="connsiteX72" fmla="*/ 862820 w 1679259"/>
                <a:gd name="connsiteY72" fmla="*/ 163285 h 2253342"/>
                <a:gd name="connsiteX73" fmla="*/ 830163 w 1679259"/>
                <a:gd name="connsiteY73" fmla="*/ 141514 h 2253342"/>
                <a:gd name="connsiteX74" fmla="*/ 797506 w 1679259"/>
                <a:gd name="connsiteY74" fmla="*/ 130628 h 2253342"/>
                <a:gd name="connsiteX75" fmla="*/ 699535 w 1679259"/>
                <a:gd name="connsiteY75" fmla="*/ 76200 h 2253342"/>
                <a:gd name="connsiteX76" fmla="*/ 645106 w 1679259"/>
                <a:gd name="connsiteY76" fmla="*/ 32657 h 2253342"/>
                <a:gd name="connsiteX77" fmla="*/ 503592 w 1679259"/>
                <a:gd name="connsiteY77" fmla="*/ 0 h 2253342"/>
                <a:gd name="connsiteX78" fmla="*/ 351192 w 1679259"/>
                <a:gd name="connsiteY78" fmla="*/ 21771 h 2253342"/>
                <a:gd name="connsiteX79" fmla="*/ 329420 w 1679259"/>
                <a:gd name="connsiteY79" fmla="*/ 43542 h 2253342"/>
                <a:gd name="connsiteX80" fmla="*/ 296763 w 1679259"/>
                <a:gd name="connsiteY80" fmla="*/ 97971 h 2253342"/>
                <a:gd name="connsiteX81" fmla="*/ 285877 w 1679259"/>
                <a:gd name="connsiteY81" fmla="*/ 130628 h 2253342"/>
                <a:gd name="connsiteX82" fmla="*/ 264106 w 1679259"/>
                <a:gd name="connsiteY82" fmla="*/ 163285 h 2253342"/>
                <a:gd name="connsiteX83" fmla="*/ 253220 w 1679259"/>
                <a:gd name="connsiteY83" fmla="*/ 217714 h 2253342"/>
                <a:gd name="connsiteX84" fmla="*/ 242335 w 1679259"/>
                <a:gd name="connsiteY84" fmla="*/ 250371 h 2253342"/>
                <a:gd name="connsiteX85" fmla="*/ 231449 w 1679259"/>
                <a:gd name="connsiteY85" fmla="*/ 293914 h 2253342"/>
                <a:gd name="connsiteX86" fmla="*/ 198792 w 1679259"/>
                <a:gd name="connsiteY86" fmla="*/ 348342 h 2253342"/>
                <a:gd name="connsiteX0" fmla="*/ 1679249 w 1679249"/>
                <a:gd name="connsiteY0" fmla="*/ 1251857 h 2253342"/>
                <a:gd name="connsiteX1" fmla="*/ 1596230 w 1679249"/>
                <a:gd name="connsiteY1" fmla="*/ 1183019 h 2253342"/>
                <a:gd name="connsiteX2" fmla="*/ 1635706 w 1679249"/>
                <a:gd name="connsiteY2" fmla="*/ 1066800 h 2253342"/>
                <a:gd name="connsiteX3" fmla="*/ 1603049 w 1679249"/>
                <a:gd name="connsiteY3" fmla="*/ 957942 h 2253342"/>
                <a:gd name="connsiteX4" fmla="*/ 1581277 w 1679249"/>
                <a:gd name="connsiteY4" fmla="*/ 936171 h 2253342"/>
                <a:gd name="connsiteX5" fmla="*/ 1548620 w 1679249"/>
                <a:gd name="connsiteY5" fmla="*/ 881742 h 2253342"/>
                <a:gd name="connsiteX6" fmla="*/ 1483306 w 1679249"/>
                <a:gd name="connsiteY6" fmla="*/ 783771 h 2253342"/>
                <a:gd name="connsiteX7" fmla="*/ 1461535 w 1679249"/>
                <a:gd name="connsiteY7" fmla="*/ 751114 h 2253342"/>
                <a:gd name="connsiteX8" fmla="*/ 1451394 w 1679249"/>
                <a:gd name="connsiteY8" fmla="*/ 696685 h 2253342"/>
                <a:gd name="connsiteX9" fmla="*/ 1440757 w 1679249"/>
                <a:gd name="connsiteY9" fmla="*/ 653142 h 2253342"/>
                <a:gd name="connsiteX10" fmla="*/ 1424305 w 1679249"/>
                <a:gd name="connsiteY10" fmla="*/ 620485 h 2253342"/>
                <a:gd name="connsiteX11" fmla="*/ 1341792 w 1679249"/>
                <a:gd name="connsiteY11" fmla="*/ 544285 h 2253342"/>
                <a:gd name="connsiteX12" fmla="*/ 1320020 w 1679249"/>
                <a:gd name="connsiteY12" fmla="*/ 478971 h 2253342"/>
                <a:gd name="connsiteX13" fmla="*/ 1309135 w 1679249"/>
                <a:gd name="connsiteY13" fmla="*/ 446314 h 2253342"/>
                <a:gd name="connsiteX14" fmla="*/ 1254706 w 1679249"/>
                <a:gd name="connsiteY14" fmla="*/ 391885 h 2253342"/>
                <a:gd name="connsiteX15" fmla="*/ 1200277 w 1679249"/>
                <a:gd name="connsiteY15" fmla="*/ 337457 h 2253342"/>
                <a:gd name="connsiteX16" fmla="*/ 1178506 w 1679249"/>
                <a:gd name="connsiteY16" fmla="*/ 315685 h 2253342"/>
                <a:gd name="connsiteX17" fmla="*/ 1113192 w 1679249"/>
                <a:gd name="connsiteY17" fmla="*/ 293914 h 2253342"/>
                <a:gd name="connsiteX18" fmla="*/ 1080535 w 1679249"/>
                <a:gd name="connsiteY18" fmla="*/ 283028 h 2253342"/>
                <a:gd name="connsiteX19" fmla="*/ 1004335 w 1679249"/>
                <a:gd name="connsiteY19" fmla="*/ 261257 h 2253342"/>
                <a:gd name="connsiteX20" fmla="*/ 949906 w 1679249"/>
                <a:gd name="connsiteY20" fmla="*/ 217714 h 2253342"/>
                <a:gd name="connsiteX21" fmla="*/ 895477 w 1679249"/>
                <a:gd name="connsiteY21" fmla="*/ 174171 h 2253342"/>
                <a:gd name="connsiteX22" fmla="*/ 862820 w 1679249"/>
                <a:gd name="connsiteY22" fmla="*/ 163285 h 2253342"/>
                <a:gd name="connsiteX23" fmla="*/ 830163 w 1679249"/>
                <a:gd name="connsiteY23" fmla="*/ 141514 h 2253342"/>
                <a:gd name="connsiteX24" fmla="*/ 797506 w 1679249"/>
                <a:gd name="connsiteY24" fmla="*/ 130628 h 2253342"/>
                <a:gd name="connsiteX25" fmla="*/ 699535 w 1679249"/>
                <a:gd name="connsiteY25" fmla="*/ 76200 h 2253342"/>
                <a:gd name="connsiteX26" fmla="*/ 645106 w 1679249"/>
                <a:gd name="connsiteY26" fmla="*/ 32657 h 2253342"/>
                <a:gd name="connsiteX27" fmla="*/ 503592 w 1679249"/>
                <a:gd name="connsiteY27" fmla="*/ 0 h 2253342"/>
                <a:gd name="connsiteX28" fmla="*/ 351192 w 1679249"/>
                <a:gd name="connsiteY28" fmla="*/ 21771 h 2253342"/>
                <a:gd name="connsiteX29" fmla="*/ 329420 w 1679249"/>
                <a:gd name="connsiteY29" fmla="*/ 43542 h 2253342"/>
                <a:gd name="connsiteX30" fmla="*/ 296763 w 1679249"/>
                <a:gd name="connsiteY30" fmla="*/ 97971 h 2253342"/>
                <a:gd name="connsiteX31" fmla="*/ 285877 w 1679249"/>
                <a:gd name="connsiteY31" fmla="*/ 130628 h 2253342"/>
                <a:gd name="connsiteX32" fmla="*/ 264106 w 1679249"/>
                <a:gd name="connsiteY32" fmla="*/ 163285 h 2253342"/>
                <a:gd name="connsiteX33" fmla="*/ 253220 w 1679249"/>
                <a:gd name="connsiteY33" fmla="*/ 217714 h 2253342"/>
                <a:gd name="connsiteX34" fmla="*/ 242335 w 1679249"/>
                <a:gd name="connsiteY34" fmla="*/ 250371 h 2253342"/>
                <a:gd name="connsiteX35" fmla="*/ 231449 w 1679249"/>
                <a:gd name="connsiteY35" fmla="*/ 293914 h 2253342"/>
                <a:gd name="connsiteX36" fmla="*/ 198792 w 1679249"/>
                <a:gd name="connsiteY36" fmla="*/ 348342 h 2253342"/>
                <a:gd name="connsiteX37" fmla="*/ 198792 w 1679249"/>
                <a:gd name="connsiteY37" fmla="*/ 348342 h 2253342"/>
                <a:gd name="connsiteX38" fmla="*/ 111706 w 1679249"/>
                <a:gd name="connsiteY38" fmla="*/ 457200 h 2253342"/>
                <a:gd name="connsiteX39" fmla="*/ 100820 w 1679249"/>
                <a:gd name="connsiteY39" fmla="*/ 489857 h 2253342"/>
                <a:gd name="connsiteX40" fmla="*/ 68163 w 1679249"/>
                <a:gd name="connsiteY40" fmla="*/ 511628 h 2253342"/>
                <a:gd name="connsiteX41" fmla="*/ 46392 w 1679249"/>
                <a:gd name="connsiteY41" fmla="*/ 533400 h 2253342"/>
                <a:gd name="connsiteX42" fmla="*/ 32438 w 1679249"/>
                <a:gd name="connsiteY42" fmla="*/ 700523 h 2253342"/>
                <a:gd name="connsiteX43" fmla="*/ 13131 w 1679249"/>
                <a:gd name="connsiteY43" fmla="*/ 803154 h 2253342"/>
                <a:gd name="connsiteX44" fmla="*/ 1532 w 1679249"/>
                <a:gd name="connsiteY44" fmla="*/ 877906 h 2253342"/>
                <a:gd name="connsiteX45" fmla="*/ 12417 w 1679249"/>
                <a:gd name="connsiteY45" fmla="*/ 1023257 h 2253342"/>
                <a:gd name="connsiteX46" fmla="*/ 5107 w 1679249"/>
                <a:gd name="connsiteY46" fmla="*/ 1141777 h 2253342"/>
                <a:gd name="connsiteX47" fmla="*/ 2849 w 1679249"/>
                <a:gd name="connsiteY47" fmla="*/ 1251857 h 2253342"/>
                <a:gd name="connsiteX48" fmla="*/ 46392 w 1679249"/>
                <a:gd name="connsiteY48" fmla="*/ 1306285 h 2253342"/>
                <a:gd name="connsiteX49" fmla="*/ 57277 w 1679249"/>
                <a:gd name="connsiteY49" fmla="*/ 1338942 h 2253342"/>
                <a:gd name="connsiteX50" fmla="*/ 35506 w 1679249"/>
                <a:gd name="connsiteY50" fmla="*/ 1534885 h 2253342"/>
                <a:gd name="connsiteX51" fmla="*/ 24620 w 1679249"/>
                <a:gd name="connsiteY51" fmla="*/ 1567542 h 2253342"/>
                <a:gd name="connsiteX52" fmla="*/ 35506 w 1679249"/>
                <a:gd name="connsiteY52" fmla="*/ 1709057 h 2253342"/>
                <a:gd name="connsiteX53" fmla="*/ 57277 w 1679249"/>
                <a:gd name="connsiteY53" fmla="*/ 1741714 h 2253342"/>
                <a:gd name="connsiteX54" fmla="*/ 100820 w 1679249"/>
                <a:gd name="connsiteY54" fmla="*/ 1785257 h 2253342"/>
                <a:gd name="connsiteX55" fmla="*/ 122592 w 1679249"/>
                <a:gd name="connsiteY55" fmla="*/ 1807028 h 2253342"/>
                <a:gd name="connsiteX56" fmla="*/ 144363 w 1679249"/>
                <a:gd name="connsiteY56" fmla="*/ 1828800 h 2253342"/>
                <a:gd name="connsiteX57" fmla="*/ 177020 w 1679249"/>
                <a:gd name="connsiteY57" fmla="*/ 1850571 h 2253342"/>
                <a:gd name="connsiteX58" fmla="*/ 220563 w 1679249"/>
                <a:gd name="connsiteY58" fmla="*/ 1905000 h 2253342"/>
                <a:gd name="connsiteX59" fmla="*/ 242335 w 1679249"/>
                <a:gd name="connsiteY59" fmla="*/ 1937657 h 2253342"/>
                <a:gd name="connsiteX60" fmla="*/ 318535 w 1679249"/>
                <a:gd name="connsiteY60" fmla="*/ 2002971 h 2253342"/>
                <a:gd name="connsiteX61" fmla="*/ 405620 w 1679249"/>
                <a:gd name="connsiteY61" fmla="*/ 2079171 h 2253342"/>
                <a:gd name="connsiteX62" fmla="*/ 427392 w 1679249"/>
                <a:gd name="connsiteY62" fmla="*/ 2100942 h 2253342"/>
                <a:gd name="connsiteX63" fmla="*/ 492706 w 1679249"/>
                <a:gd name="connsiteY63" fmla="*/ 2122714 h 2253342"/>
                <a:gd name="connsiteX64" fmla="*/ 525363 w 1679249"/>
                <a:gd name="connsiteY64" fmla="*/ 2133600 h 2253342"/>
                <a:gd name="connsiteX65" fmla="*/ 601563 w 1679249"/>
                <a:gd name="connsiteY65" fmla="*/ 2177142 h 2253342"/>
                <a:gd name="connsiteX66" fmla="*/ 699535 w 1679249"/>
                <a:gd name="connsiteY66" fmla="*/ 2198914 h 2253342"/>
                <a:gd name="connsiteX67" fmla="*/ 786620 w 1679249"/>
                <a:gd name="connsiteY67" fmla="*/ 2220685 h 2253342"/>
                <a:gd name="connsiteX68" fmla="*/ 851935 w 1679249"/>
                <a:gd name="connsiteY68" fmla="*/ 2242457 h 2253342"/>
                <a:gd name="connsiteX69" fmla="*/ 884592 w 1679249"/>
                <a:gd name="connsiteY69" fmla="*/ 2253342 h 2253342"/>
                <a:gd name="connsiteX70" fmla="*/ 1026106 w 1679249"/>
                <a:gd name="connsiteY70" fmla="*/ 2242457 h 2253342"/>
                <a:gd name="connsiteX71" fmla="*/ 1091420 w 1679249"/>
                <a:gd name="connsiteY71" fmla="*/ 2177142 h 2253342"/>
                <a:gd name="connsiteX72" fmla="*/ 1145849 w 1679249"/>
                <a:gd name="connsiteY72" fmla="*/ 2122714 h 2253342"/>
                <a:gd name="connsiteX73" fmla="*/ 1167620 w 1679249"/>
                <a:gd name="connsiteY73" fmla="*/ 2090057 h 2253342"/>
                <a:gd name="connsiteX74" fmla="*/ 1222049 w 1679249"/>
                <a:gd name="connsiteY74" fmla="*/ 2035628 h 2253342"/>
                <a:gd name="connsiteX75" fmla="*/ 1287363 w 1679249"/>
                <a:gd name="connsiteY75" fmla="*/ 1970314 h 2253342"/>
                <a:gd name="connsiteX76" fmla="*/ 1330906 w 1679249"/>
                <a:gd name="connsiteY76" fmla="*/ 1905000 h 2253342"/>
                <a:gd name="connsiteX77" fmla="*/ 1374449 w 1679249"/>
                <a:gd name="connsiteY77" fmla="*/ 1839685 h 2253342"/>
                <a:gd name="connsiteX78" fmla="*/ 1396220 w 1679249"/>
                <a:gd name="connsiteY78" fmla="*/ 1807028 h 2253342"/>
                <a:gd name="connsiteX79" fmla="*/ 1472420 w 1679249"/>
                <a:gd name="connsiteY79" fmla="*/ 1730828 h 2253342"/>
                <a:gd name="connsiteX80" fmla="*/ 1494192 w 1679249"/>
                <a:gd name="connsiteY80" fmla="*/ 1709057 h 2253342"/>
                <a:gd name="connsiteX81" fmla="*/ 1515963 w 1679249"/>
                <a:gd name="connsiteY81" fmla="*/ 1676400 h 2253342"/>
                <a:gd name="connsiteX82" fmla="*/ 1537735 w 1679249"/>
                <a:gd name="connsiteY82" fmla="*/ 1654628 h 2253342"/>
                <a:gd name="connsiteX83" fmla="*/ 1581277 w 1679249"/>
                <a:gd name="connsiteY83" fmla="*/ 1578428 h 2253342"/>
                <a:gd name="connsiteX84" fmla="*/ 1635706 w 1679249"/>
                <a:gd name="connsiteY84" fmla="*/ 1513114 h 2253342"/>
                <a:gd name="connsiteX85" fmla="*/ 1648069 w 1679249"/>
                <a:gd name="connsiteY85" fmla="*/ 1494912 h 2253342"/>
                <a:gd name="connsiteX0" fmla="*/ 1596230 w 1648069"/>
                <a:gd name="connsiteY0" fmla="*/ 1183019 h 2253342"/>
                <a:gd name="connsiteX1" fmla="*/ 1635706 w 1648069"/>
                <a:gd name="connsiteY1" fmla="*/ 1066800 h 2253342"/>
                <a:gd name="connsiteX2" fmla="*/ 1603049 w 1648069"/>
                <a:gd name="connsiteY2" fmla="*/ 957942 h 2253342"/>
                <a:gd name="connsiteX3" fmla="*/ 1581277 w 1648069"/>
                <a:gd name="connsiteY3" fmla="*/ 936171 h 2253342"/>
                <a:gd name="connsiteX4" fmla="*/ 1548620 w 1648069"/>
                <a:gd name="connsiteY4" fmla="*/ 881742 h 2253342"/>
                <a:gd name="connsiteX5" fmla="*/ 1483306 w 1648069"/>
                <a:gd name="connsiteY5" fmla="*/ 783771 h 2253342"/>
                <a:gd name="connsiteX6" fmla="*/ 1461535 w 1648069"/>
                <a:gd name="connsiteY6" fmla="*/ 751114 h 2253342"/>
                <a:gd name="connsiteX7" fmla="*/ 1451394 w 1648069"/>
                <a:gd name="connsiteY7" fmla="*/ 696685 h 2253342"/>
                <a:gd name="connsiteX8" fmla="*/ 1440757 w 1648069"/>
                <a:gd name="connsiteY8" fmla="*/ 653142 h 2253342"/>
                <a:gd name="connsiteX9" fmla="*/ 1424305 w 1648069"/>
                <a:gd name="connsiteY9" fmla="*/ 620485 h 2253342"/>
                <a:gd name="connsiteX10" fmla="*/ 1341792 w 1648069"/>
                <a:gd name="connsiteY10" fmla="*/ 544285 h 2253342"/>
                <a:gd name="connsiteX11" fmla="*/ 1320020 w 1648069"/>
                <a:gd name="connsiteY11" fmla="*/ 478971 h 2253342"/>
                <a:gd name="connsiteX12" fmla="*/ 1309135 w 1648069"/>
                <a:gd name="connsiteY12" fmla="*/ 446314 h 2253342"/>
                <a:gd name="connsiteX13" fmla="*/ 1254706 w 1648069"/>
                <a:gd name="connsiteY13" fmla="*/ 391885 h 2253342"/>
                <a:gd name="connsiteX14" fmla="*/ 1200277 w 1648069"/>
                <a:gd name="connsiteY14" fmla="*/ 337457 h 2253342"/>
                <a:gd name="connsiteX15" fmla="*/ 1178506 w 1648069"/>
                <a:gd name="connsiteY15" fmla="*/ 315685 h 2253342"/>
                <a:gd name="connsiteX16" fmla="*/ 1113192 w 1648069"/>
                <a:gd name="connsiteY16" fmla="*/ 293914 h 2253342"/>
                <a:gd name="connsiteX17" fmla="*/ 1080535 w 1648069"/>
                <a:gd name="connsiteY17" fmla="*/ 283028 h 2253342"/>
                <a:gd name="connsiteX18" fmla="*/ 1004335 w 1648069"/>
                <a:gd name="connsiteY18" fmla="*/ 261257 h 2253342"/>
                <a:gd name="connsiteX19" fmla="*/ 949906 w 1648069"/>
                <a:gd name="connsiteY19" fmla="*/ 217714 h 2253342"/>
                <a:gd name="connsiteX20" fmla="*/ 895477 w 1648069"/>
                <a:gd name="connsiteY20" fmla="*/ 174171 h 2253342"/>
                <a:gd name="connsiteX21" fmla="*/ 862820 w 1648069"/>
                <a:gd name="connsiteY21" fmla="*/ 163285 h 2253342"/>
                <a:gd name="connsiteX22" fmla="*/ 830163 w 1648069"/>
                <a:gd name="connsiteY22" fmla="*/ 141514 h 2253342"/>
                <a:gd name="connsiteX23" fmla="*/ 797506 w 1648069"/>
                <a:gd name="connsiteY23" fmla="*/ 130628 h 2253342"/>
                <a:gd name="connsiteX24" fmla="*/ 699535 w 1648069"/>
                <a:gd name="connsiteY24" fmla="*/ 76200 h 2253342"/>
                <a:gd name="connsiteX25" fmla="*/ 645106 w 1648069"/>
                <a:gd name="connsiteY25" fmla="*/ 32657 h 2253342"/>
                <a:gd name="connsiteX26" fmla="*/ 503592 w 1648069"/>
                <a:gd name="connsiteY26" fmla="*/ 0 h 2253342"/>
                <a:gd name="connsiteX27" fmla="*/ 351192 w 1648069"/>
                <a:gd name="connsiteY27" fmla="*/ 21771 h 2253342"/>
                <a:gd name="connsiteX28" fmla="*/ 329420 w 1648069"/>
                <a:gd name="connsiteY28" fmla="*/ 43542 h 2253342"/>
                <a:gd name="connsiteX29" fmla="*/ 296763 w 1648069"/>
                <a:gd name="connsiteY29" fmla="*/ 97971 h 2253342"/>
                <a:gd name="connsiteX30" fmla="*/ 285877 w 1648069"/>
                <a:gd name="connsiteY30" fmla="*/ 130628 h 2253342"/>
                <a:gd name="connsiteX31" fmla="*/ 264106 w 1648069"/>
                <a:gd name="connsiteY31" fmla="*/ 163285 h 2253342"/>
                <a:gd name="connsiteX32" fmla="*/ 253220 w 1648069"/>
                <a:gd name="connsiteY32" fmla="*/ 217714 h 2253342"/>
                <a:gd name="connsiteX33" fmla="*/ 242335 w 1648069"/>
                <a:gd name="connsiteY33" fmla="*/ 250371 h 2253342"/>
                <a:gd name="connsiteX34" fmla="*/ 231449 w 1648069"/>
                <a:gd name="connsiteY34" fmla="*/ 293914 h 2253342"/>
                <a:gd name="connsiteX35" fmla="*/ 198792 w 1648069"/>
                <a:gd name="connsiteY35" fmla="*/ 348342 h 2253342"/>
                <a:gd name="connsiteX36" fmla="*/ 198792 w 1648069"/>
                <a:gd name="connsiteY36" fmla="*/ 348342 h 2253342"/>
                <a:gd name="connsiteX37" fmla="*/ 111706 w 1648069"/>
                <a:gd name="connsiteY37" fmla="*/ 457200 h 2253342"/>
                <a:gd name="connsiteX38" fmla="*/ 100820 w 1648069"/>
                <a:gd name="connsiteY38" fmla="*/ 489857 h 2253342"/>
                <a:gd name="connsiteX39" fmla="*/ 68163 w 1648069"/>
                <a:gd name="connsiteY39" fmla="*/ 511628 h 2253342"/>
                <a:gd name="connsiteX40" fmla="*/ 46392 w 1648069"/>
                <a:gd name="connsiteY40" fmla="*/ 533400 h 2253342"/>
                <a:gd name="connsiteX41" fmla="*/ 32438 w 1648069"/>
                <a:gd name="connsiteY41" fmla="*/ 700523 h 2253342"/>
                <a:gd name="connsiteX42" fmla="*/ 13131 w 1648069"/>
                <a:gd name="connsiteY42" fmla="*/ 803154 h 2253342"/>
                <a:gd name="connsiteX43" fmla="*/ 1532 w 1648069"/>
                <a:gd name="connsiteY43" fmla="*/ 877906 h 2253342"/>
                <a:gd name="connsiteX44" fmla="*/ 12417 w 1648069"/>
                <a:gd name="connsiteY44" fmla="*/ 1023257 h 2253342"/>
                <a:gd name="connsiteX45" fmla="*/ 5107 w 1648069"/>
                <a:gd name="connsiteY45" fmla="*/ 1141777 h 2253342"/>
                <a:gd name="connsiteX46" fmla="*/ 2849 w 1648069"/>
                <a:gd name="connsiteY46" fmla="*/ 1251857 h 2253342"/>
                <a:gd name="connsiteX47" fmla="*/ 46392 w 1648069"/>
                <a:gd name="connsiteY47" fmla="*/ 1306285 h 2253342"/>
                <a:gd name="connsiteX48" fmla="*/ 57277 w 1648069"/>
                <a:gd name="connsiteY48" fmla="*/ 1338942 h 2253342"/>
                <a:gd name="connsiteX49" fmla="*/ 35506 w 1648069"/>
                <a:gd name="connsiteY49" fmla="*/ 1534885 h 2253342"/>
                <a:gd name="connsiteX50" fmla="*/ 24620 w 1648069"/>
                <a:gd name="connsiteY50" fmla="*/ 1567542 h 2253342"/>
                <a:gd name="connsiteX51" fmla="*/ 35506 w 1648069"/>
                <a:gd name="connsiteY51" fmla="*/ 1709057 h 2253342"/>
                <a:gd name="connsiteX52" fmla="*/ 57277 w 1648069"/>
                <a:gd name="connsiteY52" fmla="*/ 1741714 h 2253342"/>
                <a:gd name="connsiteX53" fmla="*/ 100820 w 1648069"/>
                <a:gd name="connsiteY53" fmla="*/ 1785257 h 2253342"/>
                <a:gd name="connsiteX54" fmla="*/ 122592 w 1648069"/>
                <a:gd name="connsiteY54" fmla="*/ 1807028 h 2253342"/>
                <a:gd name="connsiteX55" fmla="*/ 144363 w 1648069"/>
                <a:gd name="connsiteY55" fmla="*/ 1828800 h 2253342"/>
                <a:gd name="connsiteX56" fmla="*/ 177020 w 1648069"/>
                <a:gd name="connsiteY56" fmla="*/ 1850571 h 2253342"/>
                <a:gd name="connsiteX57" fmla="*/ 220563 w 1648069"/>
                <a:gd name="connsiteY57" fmla="*/ 1905000 h 2253342"/>
                <a:gd name="connsiteX58" fmla="*/ 242335 w 1648069"/>
                <a:gd name="connsiteY58" fmla="*/ 1937657 h 2253342"/>
                <a:gd name="connsiteX59" fmla="*/ 318535 w 1648069"/>
                <a:gd name="connsiteY59" fmla="*/ 2002971 h 2253342"/>
                <a:gd name="connsiteX60" fmla="*/ 405620 w 1648069"/>
                <a:gd name="connsiteY60" fmla="*/ 2079171 h 2253342"/>
                <a:gd name="connsiteX61" fmla="*/ 427392 w 1648069"/>
                <a:gd name="connsiteY61" fmla="*/ 2100942 h 2253342"/>
                <a:gd name="connsiteX62" fmla="*/ 492706 w 1648069"/>
                <a:gd name="connsiteY62" fmla="*/ 2122714 h 2253342"/>
                <a:gd name="connsiteX63" fmla="*/ 525363 w 1648069"/>
                <a:gd name="connsiteY63" fmla="*/ 2133600 h 2253342"/>
                <a:gd name="connsiteX64" fmla="*/ 601563 w 1648069"/>
                <a:gd name="connsiteY64" fmla="*/ 2177142 h 2253342"/>
                <a:gd name="connsiteX65" fmla="*/ 699535 w 1648069"/>
                <a:gd name="connsiteY65" fmla="*/ 2198914 h 2253342"/>
                <a:gd name="connsiteX66" fmla="*/ 786620 w 1648069"/>
                <a:gd name="connsiteY66" fmla="*/ 2220685 h 2253342"/>
                <a:gd name="connsiteX67" fmla="*/ 851935 w 1648069"/>
                <a:gd name="connsiteY67" fmla="*/ 2242457 h 2253342"/>
                <a:gd name="connsiteX68" fmla="*/ 884592 w 1648069"/>
                <a:gd name="connsiteY68" fmla="*/ 2253342 h 2253342"/>
                <a:gd name="connsiteX69" fmla="*/ 1026106 w 1648069"/>
                <a:gd name="connsiteY69" fmla="*/ 2242457 h 2253342"/>
                <a:gd name="connsiteX70" fmla="*/ 1091420 w 1648069"/>
                <a:gd name="connsiteY70" fmla="*/ 2177142 h 2253342"/>
                <a:gd name="connsiteX71" fmla="*/ 1145849 w 1648069"/>
                <a:gd name="connsiteY71" fmla="*/ 2122714 h 2253342"/>
                <a:gd name="connsiteX72" fmla="*/ 1167620 w 1648069"/>
                <a:gd name="connsiteY72" fmla="*/ 2090057 h 2253342"/>
                <a:gd name="connsiteX73" fmla="*/ 1222049 w 1648069"/>
                <a:gd name="connsiteY73" fmla="*/ 2035628 h 2253342"/>
                <a:gd name="connsiteX74" fmla="*/ 1287363 w 1648069"/>
                <a:gd name="connsiteY74" fmla="*/ 1970314 h 2253342"/>
                <a:gd name="connsiteX75" fmla="*/ 1330906 w 1648069"/>
                <a:gd name="connsiteY75" fmla="*/ 1905000 h 2253342"/>
                <a:gd name="connsiteX76" fmla="*/ 1374449 w 1648069"/>
                <a:gd name="connsiteY76" fmla="*/ 1839685 h 2253342"/>
                <a:gd name="connsiteX77" fmla="*/ 1396220 w 1648069"/>
                <a:gd name="connsiteY77" fmla="*/ 1807028 h 2253342"/>
                <a:gd name="connsiteX78" fmla="*/ 1472420 w 1648069"/>
                <a:gd name="connsiteY78" fmla="*/ 1730828 h 2253342"/>
                <a:gd name="connsiteX79" fmla="*/ 1494192 w 1648069"/>
                <a:gd name="connsiteY79" fmla="*/ 1709057 h 2253342"/>
                <a:gd name="connsiteX80" fmla="*/ 1515963 w 1648069"/>
                <a:gd name="connsiteY80" fmla="*/ 1676400 h 2253342"/>
                <a:gd name="connsiteX81" fmla="*/ 1537735 w 1648069"/>
                <a:gd name="connsiteY81" fmla="*/ 1654628 h 2253342"/>
                <a:gd name="connsiteX82" fmla="*/ 1581277 w 1648069"/>
                <a:gd name="connsiteY82" fmla="*/ 1578428 h 2253342"/>
                <a:gd name="connsiteX83" fmla="*/ 1635706 w 1648069"/>
                <a:gd name="connsiteY83" fmla="*/ 1513114 h 2253342"/>
                <a:gd name="connsiteX84" fmla="*/ 1648069 w 1648069"/>
                <a:gd name="connsiteY84" fmla="*/ 1494912 h 2253342"/>
                <a:gd name="connsiteX0" fmla="*/ 1596230 w 1635827"/>
                <a:gd name="connsiteY0" fmla="*/ 1183019 h 2253342"/>
                <a:gd name="connsiteX1" fmla="*/ 1635706 w 1635827"/>
                <a:gd name="connsiteY1" fmla="*/ 1066800 h 2253342"/>
                <a:gd name="connsiteX2" fmla="*/ 1603049 w 1635827"/>
                <a:gd name="connsiteY2" fmla="*/ 957942 h 2253342"/>
                <a:gd name="connsiteX3" fmla="*/ 1581277 w 1635827"/>
                <a:gd name="connsiteY3" fmla="*/ 936171 h 2253342"/>
                <a:gd name="connsiteX4" fmla="*/ 1548620 w 1635827"/>
                <a:gd name="connsiteY4" fmla="*/ 881742 h 2253342"/>
                <a:gd name="connsiteX5" fmla="*/ 1483306 w 1635827"/>
                <a:gd name="connsiteY5" fmla="*/ 783771 h 2253342"/>
                <a:gd name="connsiteX6" fmla="*/ 1461535 w 1635827"/>
                <a:gd name="connsiteY6" fmla="*/ 751114 h 2253342"/>
                <a:gd name="connsiteX7" fmla="*/ 1451394 w 1635827"/>
                <a:gd name="connsiteY7" fmla="*/ 696685 h 2253342"/>
                <a:gd name="connsiteX8" fmla="*/ 1440757 w 1635827"/>
                <a:gd name="connsiteY8" fmla="*/ 653142 h 2253342"/>
                <a:gd name="connsiteX9" fmla="*/ 1424305 w 1635827"/>
                <a:gd name="connsiteY9" fmla="*/ 620485 h 2253342"/>
                <a:gd name="connsiteX10" fmla="*/ 1341792 w 1635827"/>
                <a:gd name="connsiteY10" fmla="*/ 544285 h 2253342"/>
                <a:gd name="connsiteX11" fmla="*/ 1320020 w 1635827"/>
                <a:gd name="connsiteY11" fmla="*/ 478971 h 2253342"/>
                <a:gd name="connsiteX12" fmla="*/ 1309135 w 1635827"/>
                <a:gd name="connsiteY12" fmla="*/ 446314 h 2253342"/>
                <a:gd name="connsiteX13" fmla="*/ 1254706 w 1635827"/>
                <a:gd name="connsiteY13" fmla="*/ 391885 h 2253342"/>
                <a:gd name="connsiteX14" fmla="*/ 1200277 w 1635827"/>
                <a:gd name="connsiteY14" fmla="*/ 337457 h 2253342"/>
                <a:gd name="connsiteX15" fmla="*/ 1178506 w 1635827"/>
                <a:gd name="connsiteY15" fmla="*/ 315685 h 2253342"/>
                <a:gd name="connsiteX16" fmla="*/ 1113192 w 1635827"/>
                <a:gd name="connsiteY16" fmla="*/ 293914 h 2253342"/>
                <a:gd name="connsiteX17" fmla="*/ 1080535 w 1635827"/>
                <a:gd name="connsiteY17" fmla="*/ 283028 h 2253342"/>
                <a:gd name="connsiteX18" fmla="*/ 1004335 w 1635827"/>
                <a:gd name="connsiteY18" fmla="*/ 261257 h 2253342"/>
                <a:gd name="connsiteX19" fmla="*/ 949906 w 1635827"/>
                <a:gd name="connsiteY19" fmla="*/ 217714 h 2253342"/>
                <a:gd name="connsiteX20" fmla="*/ 895477 w 1635827"/>
                <a:gd name="connsiteY20" fmla="*/ 174171 h 2253342"/>
                <a:gd name="connsiteX21" fmla="*/ 862820 w 1635827"/>
                <a:gd name="connsiteY21" fmla="*/ 163285 h 2253342"/>
                <a:gd name="connsiteX22" fmla="*/ 830163 w 1635827"/>
                <a:gd name="connsiteY22" fmla="*/ 141514 h 2253342"/>
                <a:gd name="connsiteX23" fmla="*/ 797506 w 1635827"/>
                <a:gd name="connsiteY23" fmla="*/ 130628 h 2253342"/>
                <a:gd name="connsiteX24" fmla="*/ 699535 w 1635827"/>
                <a:gd name="connsiteY24" fmla="*/ 76200 h 2253342"/>
                <a:gd name="connsiteX25" fmla="*/ 645106 w 1635827"/>
                <a:gd name="connsiteY25" fmla="*/ 32657 h 2253342"/>
                <a:gd name="connsiteX26" fmla="*/ 503592 w 1635827"/>
                <a:gd name="connsiteY26" fmla="*/ 0 h 2253342"/>
                <a:gd name="connsiteX27" fmla="*/ 351192 w 1635827"/>
                <a:gd name="connsiteY27" fmla="*/ 21771 h 2253342"/>
                <a:gd name="connsiteX28" fmla="*/ 329420 w 1635827"/>
                <a:gd name="connsiteY28" fmla="*/ 43542 h 2253342"/>
                <a:gd name="connsiteX29" fmla="*/ 296763 w 1635827"/>
                <a:gd name="connsiteY29" fmla="*/ 97971 h 2253342"/>
                <a:gd name="connsiteX30" fmla="*/ 285877 w 1635827"/>
                <a:gd name="connsiteY30" fmla="*/ 130628 h 2253342"/>
                <a:gd name="connsiteX31" fmla="*/ 264106 w 1635827"/>
                <a:gd name="connsiteY31" fmla="*/ 163285 h 2253342"/>
                <a:gd name="connsiteX32" fmla="*/ 253220 w 1635827"/>
                <a:gd name="connsiteY32" fmla="*/ 217714 h 2253342"/>
                <a:gd name="connsiteX33" fmla="*/ 242335 w 1635827"/>
                <a:gd name="connsiteY33" fmla="*/ 250371 h 2253342"/>
                <a:gd name="connsiteX34" fmla="*/ 231449 w 1635827"/>
                <a:gd name="connsiteY34" fmla="*/ 293914 h 2253342"/>
                <a:gd name="connsiteX35" fmla="*/ 198792 w 1635827"/>
                <a:gd name="connsiteY35" fmla="*/ 348342 h 2253342"/>
                <a:gd name="connsiteX36" fmla="*/ 198792 w 1635827"/>
                <a:gd name="connsiteY36" fmla="*/ 348342 h 2253342"/>
                <a:gd name="connsiteX37" fmla="*/ 111706 w 1635827"/>
                <a:gd name="connsiteY37" fmla="*/ 457200 h 2253342"/>
                <a:gd name="connsiteX38" fmla="*/ 100820 w 1635827"/>
                <a:gd name="connsiteY38" fmla="*/ 489857 h 2253342"/>
                <a:gd name="connsiteX39" fmla="*/ 68163 w 1635827"/>
                <a:gd name="connsiteY39" fmla="*/ 511628 h 2253342"/>
                <a:gd name="connsiteX40" fmla="*/ 46392 w 1635827"/>
                <a:gd name="connsiteY40" fmla="*/ 533400 h 2253342"/>
                <a:gd name="connsiteX41" fmla="*/ 32438 w 1635827"/>
                <a:gd name="connsiteY41" fmla="*/ 700523 h 2253342"/>
                <a:gd name="connsiteX42" fmla="*/ 13131 w 1635827"/>
                <a:gd name="connsiteY42" fmla="*/ 803154 h 2253342"/>
                <a:gd name="connsiteX43" fmla="*/ 1532 w 1635827"/>
                <a:gd name="connsiteY43" fmla="*/ 877906 h 2253342"/>
                <a:gd name="connsiteX44" fmla="*/ 12417 w 1635827"/>
                <a:gd name="connsiteY44" fmla="*/ 1023257 h 2253342"/>
                <a:gd name="connsiteX45" fmla="*/ 5107 w 1635827"/>
                <a:gd name="connsiteY45" fmla="*/ 1141777 h 2253342"/>
                <a:gd name="connsiteX46" fmla="*/ 2849 w 1635827"/>
                <a:gd name="connsiteY46" fmla="*/ 1251857 h 2253342"/>
                <a:gd name="connsiteX47" fmla="*/ 46392 w 1635827"/>
                <a:gd name="connsiteY47" fmla="*/ 1306285 h 2253342"/>
                <a:gd name="connsiteX48" fmla="*/ 57277 w 1635827"/>
                <a:gd name="connsiteY48" fmla="*/ 1338942 h 2253342"/>
                <a:gd name="connsiteX49" fmla="*/ 35506 w 1635827"/>
                <a:gd name="connsiteY49" fmla="*/ 1534885 h 2253342"/>
                <a:gd name="connsiteX50" fmla="*/ 24620 w 1635827"/>
                <a:gd name="connsiteY50" fmla="*/ 1567542 h 2253342"/>
                <a:gd name="connsiteX51" fmla="*/ 35506 w 1635827"/>
                <a:gd name="connsiteY51" fmla="*/ 1709057 h 2253342"/>
                <a:gd name="connsiteX52" fmla="*/ 57277 w 1635827"/>
                <a:gd name="connsiteY52" fmla="*/ 1741714 h 2253342"/>
                <a:gd name="connsiteX53" fmla="*/ 100820 w 1635827"/>
                <a:gd name="connsiteY53" fmla="*/ 1785257 h 2253342"/>
                <a:gd name="connsiteX54" fmla="*/ 122592 w 1635827"/>
                <a:gd name="connsiteY54" fmla="*/ 1807028 h 2253342"/>
                <a:gd name="connsiteX55" fmla="*/ 144363 w 1635827"/>
                <a:gd name="connsiteY55" fmla="*/ 1828800 h 2253342"/>
                <a:gd name="connsiteX56" fmla="*/ 177020 w 1635827"/>
                <a:gd name="connsiteY56" fmla="*/ 1850571 h 2253342"/>
                <a:gd name="connsiteX57" fmla="*/ 220563 w 1635827"/>
                <a:gd name="connsiteY57" fmla="*/ 1905000 h 2253342"/>
                <a:gd name="connsiteX58" fmla="*/ 242335 w 1635827"/>
                <a:gd name="connsiteY58" fmla="*/ 1937657 h 2253342"/>
                <a:gd name="connsiteX59" fmla="*/ 318535 w 1635827"/>
                <a:gd name="connsiteY59" fmla="*/ 2002971 h 2253342"/>
                <a:gd name="connsiteX60" fmla="*/ 405620 w 1635827"/>
                <a:gd name="connsiteY60" fmla="*/ 2079171 h 2253342"/>
                <a:gd name="connsiteX61" fmla="*/ 427392 w 1635827"/>
                <a:gd name="connsiteY61" fmla="*/ 2100942 h 2253342"/>
                <a:gd name="connsiteX62" fmla="*/ 492706 w 1635827"/>
                <a:gd name="connsiteY62" fmla="*/ 2122714 h 2253342"/>
                <a:gd name="connsiteX63" fmla="*/ 525363 w 1635827"/>
                <a:gd name="connsiteY63" fmla="*/ 2133600 h 2253342"/>
                <a:gd name="connsiteX64" fmla="*/ 601563 w 1635827"/>
                <a:gd name="connsiteY64" fmla="*/ 2177142 h 2253342"/>
                <a:gd name="connsiteX65" fmla="*/ 699535 w 1635827"/>
                <a:gd name="connsiteY65" fmla="*/ 2198914 h 2253342"/>
                <a:gd name="connsiteX66" fmla="*/ 786620 w 1635827"/>
                <a:gd name="connsiteY66" fmla="*/ 2220685 h 2253342"/>
                <a:gd name="connsiteX67" fmla="*/ 851935 w 1635827"/>
                <a:gd name="connsiteY67" fmla="*/ 2242457 h 2253342"/>
                <a:gd name="connsiteX68" fmla="*/ 884592 w 1635827"/>
                <a:gd name="connsiteY68" fmla="*/ 2253342 h 2253342"/>
                <a:gd name="connsiteX69" fmla="*/ 1026106 w 1635827"/>
                <a:gd name="connsiteY69" fmla="*/ 2242457 h 2253342"/>
                <a:gd name="connsiteX70" fmla="*/ 1091420 w 1635827"/>
                <a:gd name="connsiteY70" fmla="*/ 2177142 h 2253342"/>
                <a:gd name="connsiteX71" fmla="*/ 1145849 w 1635827"/>
                <a:gd name="connsiteY71" fmla="*/ 2122714 h 2253342"/>
                <a:gd name="connsiteX72" fmla="*/ 1167620 w 1635827"/>
                <a:gd name="connsiteY72" fmla="*/ 2090057 h 2253342"/>
                <a:gd name="connsiteX73" fmla="*/ 1222049 w 1635827"/>
                <a:gd name="connsiteY73" fmla="*/ 2035628 h 2253342"/>
                <a:gd name="connsiteX74" fmla="*/ 1287363 w 1635827"/>
                <a:gd name="connsiteY74" fmla="*/ 1970314 h 2253342"/>
                <a:gd name="connsiteX75" fmla="*/ 1330906 w 1635827"/>
                <a:gd name="connsiteY75" fmla="*/ 1905000 h 2253342"/>
                <a:gd name="connsiteX76" fmla="*/ 1374449 w 1635827"/>
                <a:gd name="connsiteY76" fmla="*/ 1839685 h 2253342"/>
                <a:gd name="connsiteX77" fmla="*/ 1396220 w 1635827"/>
                <a:gd name="connsiteY77" fmla="*/ 1807028 h 2253342"/>
                <a:gd name="connsiteX78" fmla="*/ 1472420 w 1635827"/>
                <a:gd name="connsiteY78" fmla="*/ 1730828 h 2253342"/>
                <a:gd name="connsiteX79" fmla="*/ 1494192 w 1635827"/>
                <a:gd name="connsiteY79" fmla="*/ 1709057 h 2253342"/>
                <a:gd name="connsiteX80" fmla="*/ 1515963 w 1635827"/>
                <a:gd name="connsiteY80" fmla="*/ 1676400 h 2253342"/>
                <a:gd name="connsiteX81" fmla="*/ 1537735 w 1635827"/>
                <a:gd name="connsiteY81" fmla="*/ 1654628 h 2253342"/>
                <a:gd name="connsiteX82" fmla="*/ 1581277 w 1635827"/>
                <a:gd name="connsiteY82" fmla="*/ 1578428 h 2253342"/>
                <a:gd name="connsiteX83" fmla="*/ 1635706 w 1635827"/>
                <a:gd name="connsiteY83" fmla="*/ 1513114 h 2253342"/>
                <a:gd name="connsiteX84" fmla="*/ 1603526 w 1635827"/>
                <a:gd name="connsiteY84" fmla="*/ 1369769 h 2253342"/>
                <a:gd name="connsiteX0" fmla="*/ 1596230 w 1635827"/>
                <a:gd name="connsiteY0" fmla="*/ 1183019 h 2253342"/>
                <a:gd name="connsiteX1" fmla="*/ 1603049 w 1635827"/>
                <a:gd name="connsiteY1" fmla="*/ 957942 h 2253342"/>
                <a:gd name="connsiteX2" fmla="*/ 1581277 w 1635827"/>
                <a:gd name="connsiteY2" fmla="*/ 936171 h 2253342"/>
                <a:gd name="connsiteX3" fmla="*/ 1548620 w 1635827"/>
                <a:gd name="connsiteY3" fmla="*/ 881742 h 2253342"/>
                <a:gd name="connsiteX4" fmla="*/ 1483306 w 1635827"/>
                <a:gd name="connsiteY4" fmla="*/ 783771 h 2253342"/>
                <a:gd name="connsiteX5" fmla="*/ 1461535 w 1635827"/>
                <a:gd name="connsiteY5" fmla="*/ 751114 h 2253342"/>
                <a:gd name="connsiteX6" fmla="*/ 1451394 w 1635827"/>
                <a:gd name="connsiteY6" fmla="*/ 696685 h 2253342"/>
                <a:gd name="connsiteX7" fmla="*/ 1440757 w 1635827"/>
                <a:gd name="connsiteY7" fmla="*/ 653142 h 2253342"/>
                <a:gd name="connsiteX8" fmla="*/ 1424305 w 1635827"/>
                <a:gd name="connsiteY8" fmla="*/ 620485 h 2253342"/>
                <a:gd name="connsiteX9" fmla="*/ 1341792 w 1635827"/>
                <a:gd name="connsiteY9" fmla="*/ 544285 h 2253342"/>
                <a:gd name="connsiteX10" fmla="*/ 1320020 w 1635827"/>
                <a:gd name="connsiteY10" fmla="*/ 478971 h 2253342"/>
                <a:gd name="connsiteX11" fmla="*/ 1309135 w 1635827"/>
                <a:gd name="connsiteY11" fmla="*/ 446314 h 2253342"/>
                <a:gd name="connsiteX12" fmla="*/ 1254706 w 1635827"/>
                <a:gd name="connsiteY12" fmla="*/ 391885 h 2253342"/>
                <a:gd name="connsiteX13" fmla="*/ 1200277 w 1635827"/>
                <a:gd name="connsiteY13" fmla="*/ 337457 h 2253342"/>
                <a:gd name="connsiteX14" fmla="*/ 1178506 w 1635827"/>
                <a:gd name="connsiteY14" fmla="*/ 315685 h 2253342"/>
                <a:gd name="connsiteX15" fmla="*/ 1113192 w 1635827"/>
                <a:gd name="connsiteY15" fmla="*/ 293914 h 2253342"/>
                <a:gd name="connsiteX16" fmla="*/ 1080535 w 1635827"/>
                <a:gd name="connsiteY16" fmla="*/ 283028 h 2253342"/>
                <a:gd name="connsiteX17" fmla="*/ 1004335 w 1635827"/>
                <a:gd name="connsiteY17" fmla="*/ 261257 h 2253342"/>
                <a:gd name="connsiteX18" fmla="*/ 949906 w 1635827"/>
                <a:gd name="connsiteY18" fmla="*/ 217714 h 2253342"/>
                <a:gd name="connsiteX19" fmla="*/ 895477 w 1635827"/>
                <a:gd name="connsiteY19" fmla="*/ 174171 h 2253342"/>
                <a:gd name="connsiteX20" fmla="*/ 862820 w 1635827"/>
                <a:gd name="connsiteY20" fmla="*/ 163285 h 2253342"/>
                <a:gd name="connsiteX21" fmla="*/ 830163 w 1635827"/>
                <a:gd name="connsiteY21" fmla="*/ 141514 h 2253342"/>
                <a:gd name="connsiteX22" fmla="*/ 797506 w 1635827"/>
                <a:gd name="connsiteY22" fmla="*/ 130628 h 2253342"/>
                <a:gd name="connsiteX23" fmla="*/ 699535 w 1635827"/>
                <a:gd name="connsiteY23" fmla="*/ 76200 h 2253342"/>
                <a:gd name="connsiteX24" fmla="*/ 645106 w 1635827"/>
                <a:gd name="connsiteY24" fmla="*/ 32657 h 2253342"/>
                <a:gd name="connsiteX25" fmla="*/ 503592 w 1635827"/>
                <a:gd name="connsiteY25" fmla="*/ 0 h 2253342"/>
                <a:gd name="connsiteX26" fmla="*/ 351192 w 1635827"/>
                <a:gd name="connsiteY26" fmla="*/ 21771 h 2253342"/>
                <a:gd name="connsiteX27" fmla="*/ 329420 w 1635827"/>
                <a:gd name="connsiteY27" fmla="*/ 43542 h 2253342"/>
                <a:gd name="connsiteX28" fmla="*/ 296763 w 1635827"/>
                <a:gd name="connsiteY28" fmla="*/ 97971 h 2253342"/>
                <a:gd name="connsiteX29" fmla="*/ 285877 w 1635827"/>
                <a:gd name="connsiteY29" fmla="*/ 130628 h 2253342"/>
                <a:gd name="connsiteX30" fmla="*/ 264106 w 1635827"/>
                <a:gd name="connsiteY30" fmla="*/ 163285 h 2253342"/>
                <a:gd name="connsiteX31" fmla="*/ 253220 w 1635827"/>
                <a:gd name="connsiteY31" fmla="*/ 217714 h 2253342"/>
                <a:gd name="connsiteX32" fmla="*/ 242335 w 1635827"/>
                <a:gd name="connsiteY32" fmla="*/ 250371 h 2253342"/>
                <a:gd name="connsiteX33" fmla="*/ 231449 w 1635827"/>
                <a:gd name="connsiteY33" fmla="*/ 293914 h 2253342"/>
                <a:gd name="connsiteX34" fmla="*/ 198792 w 1635827"/>
                <a:gd name="connsiteY34" fmla="*/ 348342 h 2253342"/>
                <a:gd name="connsiteX35" fmla="*/ 198792 w 1635827"/>
                <a:gd name="connsiteY35" fmla="*/ 348342 h 2253342"/>
                <a:gd name="connsiteX36" fmla="*/ 111706 w 1635827"/>
                <a:gd name="connsiteY36" fmla="*/ 457200 h 2253342"/>
                <a:gd name="connsiteX37" fmla="*/ 100820 w 1635827"/>
                <a:gd name="connsiteY37" fmla="*/ 489857 h 2253342"/>
                <a:gd name="connsiteX38" fmla="*/ 68163 w 1635827"/>
                <a:gd name="connsiteY38" fmla="*/ 511628 h 2253342"/>
                <a:gd name="connsiteX39" fmla="*/ 46392 w 1635827"/>
                <a:gd name="connsiteY39" fmla="*/ 533400 h 2253342"/>
                <a:gd name="connsiteX40" fmla="*/ 32438 w 1635827"/>
                <a:gd name="connsiteY40" fmla="*/ 700523 h 2253342"/>
                <a:gd name="connsiteX41" fmla="*/ 13131 w 1635827"/>
                <a:gd name="connsiteY41" fmla="*/ 803154 h 2253342"/>
                <a:gd name="connsiteX42" fmla="*/ 1532 w 1635827"/>
                <a:gd name="connsiteY42" fmla="*/ 877906 h 2253342"/>
                <a:gd name="connsiteX43" fmla="*/ 12417 w 1635827"/>
                <a:gd name="connsiteY43" fmla="*/ 1023257 h 2253342"/>
                <a:gd name="connsiteX44" fmla="*/ 5107 w 1635827"/>
                <a:gd name="connsiteY44" fmla="*/ 1141777 h 2253342"/>
                <a:gd name="connsiteX45" fmla="*/ 2849 w 1635827"/>
                <a:gd name="connsiteY45" fmla="*/ 1251857 h 2253342"/>
                <a:gd name="connsiteX46" fmla="*/ 46392 w 1635827"/>
                <a:gd name="connsiteY46" fmla="*/ 1306285 h 2253342"/>
                <a:gd name="connsiteX47" fmla="*/ 57277 w 1635827"/>
                <a:gd name="connsiteY47" fmla="*/ 1338942 h 2253342"/>
                <a:gd name="connsiteX48" fmla="*/ 35506 w 1635827"/>
                <a:gd name="connsiteY48" fmla="*/ 1534885 h 2253342"/>
                <a:gd name="connsiteX49" fmla="*/ 24620 w 1635827"/>
                <a:gd name="connsiteY49" fmla="*/ 1567542 h 2253342"/>
                <a:gd name="connsiteX50" fmla="*/ 35506 w 1635827"/>
                <a:gd name="connsiteY50" fmla="*/ 1709057 h 2253342"/>
                <a:gd name="connsiteX51" fmla="*/ 57277 w 1635827"/>
                <a:gd name="connsiteY51" fmla="*/ 1741714 h 2253342"/>
                <a:gd name="connsiteX52" fmla="*/ 100820 w 1635827"/>
                <a:gd name="connsiteY52" fmla="*/ 1785257 h 2253342"/>
                <a:gd name="connsiteX53" fmla="*/ 122592 w 1635827"/>
                <a:gd name="connsiteY53" fmla="*/ 1807028 h 2253342"/>
                <a:gd name="connsiteX54" fmla="*/ 144363 w 1635827"/>
                <a:gd name="connsiteY54" fmla="*/ 1828800 h 2253342"/>
                <a:gd name="connsiteX55" fmla="*/ 177020 w 1635827"/>
                <a:gd name="connsiteY55" fmla="*/ 1850571 h 2253342"/>
                <a:gd name="connsiteX56" fmla="*/ 220563 w 1635827"/>
                <a:gd name="connsiteY56" fmla="*/ 1905000 h 2253342"/>
                <a:gd name="connsiteX57" fmla="*/ 242335 w 1635827"/>
                <a:gd name="connsiteY57" fmla="*/ 1937657 h 2253342"/>
                <a:gd name="connsiteX58" fmla="*/ 318535 w 1635827"/>
                <a:gd name="connsiteY58" fmla="*/ 2002971 h 2253342"/>
                <a:gd name="connsiteX59" fmla="*/ 405620 w 1635827"/>
                <a:gd name="connsiteY59" fmla="*/ 2079171 h 2253342"/>
                <a:gd name="connsiteX60" fmla="*/ 427392 w 1635827"/>
                <a:gd name="connsiteY60" fmla="*/ 2100942 h 2253342"/>
                <a:gd name="connsiteX61" fmla="*/ 492706 w 1635827"/>
                <a:gd name="connsiteY61" fmla="*/ 2122714 h 2253342"/>
                <a:gd name="connsiteX62" fmla="*/ 525363 w 1635827"/>
                <a:gd name="connsiteY62" fmla="*/ 2133600 h 2253342"/>
                <a:gd name="connsiteX63" fmla="*/ 601563 w 1635827"/>
                <a:gd name="connsiteY63" fmla="*/ 2177142 h 2253342"/>
                <a:gd name="connsiteX64" fmla="*/ 699535 w 1635827"/>
                <a:gd name="connsiteY64" fmla="*/ 2198914 h 2253342"/>
                <a:gd name="connsiteX65" fmla="*/ 786620 w 1635827"/>
                <a:gd name="connsiteY65" fmla="*/ 2220685 h 2253342"/>
                <a:gd name="connsiteX66" fmla="*/ 851935 w 1635827"/>
                <a:gd name="connsiteY66" fmla="*/ 2242457 h 2253342"/>
                <a:gd name="connsiteX67" fmla="*/ 884592 w 1635827"/>
                <a:gd name="connsiteY67" fmla="*/ 2253342 h 2253342"/>
                <a:gd name="connsiteX68" fmla="*/ 1026106 w 1635827"/>
                <a:gd name="connsiteY68" fmla="*/ 2242457 h 2253342"/>
                <a:gd name="connsiteX69" fmla="*/ 1091420 w 1635827"/>
                <a:gd name="connsiteY69" fmla="*/ 2177142 h 2253342"/>
                <a:gd name="connsiteX70" fmla="*/ 1145849 w 1635827"/>
                <a:gd name="connsiteY70" fmla="*/ 2122714 h 2253342"/>
                <a:gd name="connsiteX71" fmla="*/ 1167620 w 1635827"/>
                <a:gd name="connsiteY71" fmla="*/ 2090057 h 2253342"/>
                <a:gd name="connsiteX72" fmla="*/ 1222049 w 1635827"/>
                <a:gd name="connsiteY72" fmla="*/ 2035628 h 2253342"/>
                <a:gd name="connsiteX73" fmla="*/ 1287363 w 1635827"/>
                <a:gd name="connsiteY73" fmla="*/ 1970314 h 2253342"/>
                <a:gd name="connsiteX74" fmla="*/ 1330906 w 1635827"/>
                <a:gd name="connsiteY74" fmla="*/ 1905000 h 2253342"/>
                <a:gd name="connsiteX75" fmla="*/ 1374449 w 1635827"/>
                <a:gd name="connsiteY75" fmla="*/ 1839685 h 2253342"/>
                <a:gd name="connsiteX76" fmla="*/ 1396220 w 1635827"/>
                <a:gd name="connsiteY76" fmla="*/ 1807028 h 2253342"/>
                <a:gd name="connsiteX77" fmla="*/ 1472420 w 1635827"/>
                <a:gd name="connsiteY77" fmla="*/ 1730828 h 2253342"/>
                <a:gd name="connsiteX78" fmla="*/ 1494192 w 1635827"/>
                <a:gd name="connsiteY78" fmla="*/ 1709057 h 2253342"/>
                <a:gd name="connsiteX79" fmla="*/ 1515963 w 1635827"/>
                <a:gd name="connsiteY79" fmla="*/ 1676400 h 2253342"/>
                <a:gd name="connsiteX80" fmla="*/ 1537735 w 1635827"/>
                <a:gd name="connsiteY80" fmla="*/ 1654628 h 2253342"/>
                <a:gd name="connsiteX81" fmla="*/ 1581277 w 1635827"/>
                <a:gd name="connsiteY81" fmla="*/ 1578428 h 2253342"/>
                <a:gd name="connsiteX82" fmla="*/ 1635706 w 1635827"/>
                <a:gd name="connsiteY82" fmla="*/ 1513114 h 2253342"/>
                <a:gd name="connsiteX83" fmla="*/ 1603526 w 1635827"/>
                <a:gd name="connsiteY83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581277 w 1603532"/>
                <a:gd name="connsiteY81" fmla="*/ 1578428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497759 w 1603532"/>
                <a:gd name="connsiteY81" fmla="*/ 1571066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503327 w 1603532"/>
                <a:gd name="connsiteY81" fmla="*/ 1475369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03327 w 1603532"/>
                <a:gd name="connsiteY80" fmla="*/ 1475369 h 2253342"/>
                <a:gd name="connsiteX81" fmla="*/ 1603526 w 1603532"/>
                <a:gd name="connsiteY81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515963 w 1603532"/>
                <a:gd name="connsiteY78" fmla="*/ 1676400 h 2253342"/>
                <a:gd name="connsiteX79" fmla="*/ 1503327 w 1603532"/>
                <a:gd name="connsiteY79" fmla="*/ 1475369 h 2253342"/>
                <a:gd name="connsiteX80" fmla="*/ 1603526 w 1603532"/>
                <a:gd name="connsiteY80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515963 w 1603532"/>
                <a:gd name="connsiteY77" fmla="*/ 1676400 h 2253342"/>
                <a:gd name="connsiteX78" fmla="*/ 1503327 w 1603532"/>
                <a:gd name="connsiteY78" fmla="*/ 1475369 h 2253342"/>
                <a:gd name="connsiteX79" fmla="*/ 1603526 w 1603532"/>
                <a:gd name="connsiteY79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60284 w 1603532"/>
                <a:gd name="connsiteY77" fmla="*/ 1669039 h 2253342"/>
                <a:gd name="connsiteX78" fmla="*/ 1503327 w 1603532"/>
                <a:gd name="connsiteY78" fmla="*/ 1475369 h 2253342"/>
                <a:gd name="connsiteX79" fmla="*/ 1603526 w 1603532"/>
                <a:gd name="connsiteY79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60284 w 1603532"/>
                <a:gd name="connsiteY77" fmla="*/ 1669039 h 2253342"/>
                <a:gd name="connsiteX78" fmla="*/ 1503327 w 1603532"/>
                <a:gd name="connsiteY78" fmla="*/ 1475369 h 2253342"/>
                <a:gd name="connsiteX79" fmla="*/ 1520008 w 1603532"/>
                <a:gd name="connsiteY79" fmla="*/ 1318240 h 2253342"/>
                <a:gd name="connsiteX0" fmla="*/ 1557255 w 1603144"/>
                <a:gd name="connsiteY0" fmla="*/ 1183019 h 2253342"/>
                <a:gd name="connsiteX1" fmla="*/ 1603049 w 1603144"/>
                <a:gd name="connsiteY1" fmla="*/ 957942 h 2253342"/>
                <a:gd name="connsiteX2" fmla="*/ 1581277 w 1603144"/>
                <a:gd name="connsiteY2" fmla="*/ 936171 h 2253342"/>
                <a:gd name="connsiteX3" fmla="*/ 1548620 w 1603144"/>
                <a:gd name="connsiteY3" fmla="*/ 881742 h 2253342"/>
                <a:gd name="connsiteX4" fmla="*/ 1483306 w 1603144"/>
                <a:gd name="connsiteY4" fmla="*/ 783771 h 2253342"/>
                <a:gd name="connsiteX5" fmla="*/ 1461535 w 1603144"/>
                <a:gd name="connsiteY5" fmla="*/ 751114 h 2253342"/>
                <a:gd name="connsiteX6" fmla="*/ 1451394 w 1603144"/>
                <a:gd name="connsiteY6" fmla="*/ 696685 h 2253342"/>
                <a:gd name="connsiteX7" fmla="*/ 1440757 w 1603144"/>
                <a:gd name="connsiteY7" fmla="*/ 653142 h 2253342"/>
                <a:gd name="connsiteX8" fmla="*/ 1424305 w 1603144"/>
                <a:gd name="connsiteY8" fmla="*/ 620485 h 2253342"/>
                <a:gd name="connsiteX9" fmla="*/ 1341792 w 1603144"/>
                <a:gd name="connsiteY9" fmla="*/ 544285 h 2253342"/>
                <a:gd name="connsiteX10" fmla="*/ 1320020 w 1603144"/>
                <a:gd name="connsiteY10" fmla="*/ 478971 h 2253342"/>
                <a:gd name="connsiteX11" fmla="*/ 1309135 w 1603144"/>
                <a:gd name="connsiteY11" fmla="*/ 446314 h 2253342"/>
                <a:gd name="connsiteX12" fmla="*/ 1254706 w 1603144"/>
                <a:gd name="connsiteY12" fmla="*/ 391885 h 2253342"/>
                <a:gd name="connsiteX13" fmla="*/ 1200277 w 1603144"/>
                <a:gd name="connsiteY13" fmla="*/ 337457 h 2253342"/>
                <a:gd name="connsiteX14" fmla="*/ 1178506 w 1603144"/>
                <a:gd name="connsiteY14" fmla="*/ 315685 h 2253342"/>
                <a:gd name="connsiteX15" fmla="*/ 1113192 w 1603144"/>
                <a:gd name="connsiteY15" fmla="*/ 293914 h 2253342"/>
                <a:gd name="connsiteX16" fmla="*/ 1080535 w 1603144"/>
                <a:gd name="connsiteY16" fmla="*/ 283028 h 2253342"/>
                <a:gd name="connsiteX17" fmla="*/ 1004335 w 1603144"/>
                <a:gd name="connsiteY17" fmla="*/ 261257 h 2253342"/>
                <a:gd name="connsiteX18" fmla="*/ 949906 w 1603144"/>
                <a:gd name="connsiteY18" fmla="*/ 217714 h 2253342"/>
                <a:gd name="connsiteX19" fmla="*/ 895477 w 1603144"/>
                <a:gd name="connsiteY19" fmla="*/ 174171 h 2253342"/>
                <a:gd name="connsiteX20" fmla="*/ 862820 w 1603144"/>
                <a:gd name="connsiteY20" fmla="*/ 163285 h 2253342"/>
                <a:gd name="connsiteX21" fmla="*/ 830163 w 1603144"/>
                <a:gd name="connsiteY21" fmla="*/ 141514 h 2253342"/>
                <a:gd name="connsiteX22" fmla="*/ 797506 w 1603144"/>
                <a:gd name="connsiteY22" fmla="*/ 130628 h 2253342"/>
                <a:gd name="connsiteX23" fmla="*/ 699535 w 1603144"/>
                <a:gd name="connsiteY23" fmla="*/ 76200 h 2253342"/>
                <a:gd name="connsiteX24" fmla="*/ 645106 w 1603144"/>
                <a:gd name="connsiteY24" fmla="*/ 32657 h 2253342"/>
                <a:gd name="connsiteX25" fmla="*/ 503592 w 1603144"/>
                <a:gd name="connsiteY25" fmla="*/ 0 h 2253342"/>
                <a:gd name="connsiteX26" fmla="*/ 351192 w 1603144"/>
                <a:gd name="connsiteY26" fmla="*/ 21771 h 2253342"/>
                <a:gd name="connsiteX27" fmla="*/ 329420 w 1603144"/>
                <a:gd name="connsiteY27" fmla="*/ 43542 h 2253342"/>
                <a:gd name="connsiteX28" fmla="*/ 296763 w 1603144"/>
                <a:gd name="connsiteY28" fmla="*/ 97971 h 2253342"/>
                <a:gd name="connsiteX29" fmla="*/ 285877 w 1603144"/>
                <a:gd name="connsiteY29" fmla="*/ 130628 h 2253342"/>
                <a:gd name="connsiteX30" fmla="*/ 264106 w 1603144"/>
                <a:gd name="connsiteY30" fmla="*/ 163285 h 2253342"/>
                <a:gd name="connsiteX31" fmla="*/ 253220 w 1603144"/>
                <a:gd name="connsiteY31" fmla="*/ 217714 h 2253342"/>
                <a:gd name="connsiteX32" fmla="*/ 242335 w 1603144"/>
                <a:gd name="connsiteY32" fmla="*/ 250371 h 2253342"/>
                <a:gd name="connsiteX33" fmla="*/ 231449 w 1603144"/>
                <a:gd name="connsiteY33" fmla="*/ 293914 h 2253342"/>
                <a:gd name="connsiteX34" fmla="*/ 198792 w 1603144"/>
                <a:gd name="connsiteY34" fmla="*/ 348342 h 2253342"/>
                <a:gd name="connsiteX35" fmla="*/ 198792 w 1603144"/>
                <a:gd name="connsiteY35" fmla="*/ 348342 h 2253342"/>
                <a:gd name="connsiteX36" fmla="*/ 111706 w 1603144"/>
                <a:gd name="connsiteY36" fmla="*/ 457200 h 2253342"/>
                <a:gd name="connsiteX37" fmla="*/ 100820 w 1603144"/>
                <a:gd name="connsiteY37" fmla="*/ 489857 h 2253342"/>
                <a:gd name="connsiteX38" fmla="*/ 68163 w 1603144"/>
                <a:gd name="connsiteY38" fmla="*/ 511628 h 2253342"/>
                <a:gd name="connsiteX39" fmla="*/ 46392 w 1603144"/>
                <a:gd name="connsiteY39" fmla="*/ 533400 h 2253342"/>
                <a:gd name="connsiteX40" fmla="*/ 32438 w 1603144"/>
                <a:gd name="connsiteY40" fmla="*/ 700523 h 2253342"/>
                <a:gd name="connsiteX41" fmla="*/ 13131 w 1603144"/>
                <a:gd name="connsiteY41" fmla="*/ 803154 h 2253342"/>
                <a:gd name="connsiteX42" fmla="*/ 1532 w 1603144"/>
                <a:gd name="connsiteY42" fmla="*/ 877906 h 2253342"/>
                <a:gd name="connsiteX43" fmla="*/ 12417 w 1603144"/>
                <a:gd name="connsiteY43" fmla="*/ 1023257 h 2253342"/>
                <a:gd name="connsiteX44" fmla="*/ 5107 w 1603144"/>
                <a:gd name="connsiteY44" fmla="*/ 1141777 h 2253342"/>
                <a:gd name="connsiteX45" fmla="*/ 2849 w 1603144"/>
                <a:gd name="connsiteY45" fmla="*/ 1251857 h 2253342"/>
                <a:gd name="connsiteX46" fmla="*/ 46392 w 1603144"/>
                <a:gd name="connsiteY46" fmla="*/ 1306285 h 2253342"/>
                <a:gd name="connsiteX47" fmla="*/ 57277 w 1603144"/>
                <a:gd name="connsiteY47" fmla="*/ 1338942 h 2253342"/>
                <a:gd name="connsiteX48" fmla="*/ 35506 w 1603144"/>
                <a:gd name="connsiteY48" fmla="*/ 1534885 h 2253342"/>
                <a:gd name="connsiteX49" fmla="*/ 24620 w 1603144"/>
                <a:gd name="connsiteY49" fmla="*/ 1567542 h 2253342"/>
                <a:gd name="connsiteX50" fmla="*/ 35506 w 1603144"/>
                <a:gd name="connsiteY50" fmla="*/ 1709057 h 2253342"/>
                <a:gd name="connsiteX51" fmla="*/ 57277 w 1603144"/>
                <a:gd name="connsiteY51" fmla="*/ 1741714 h 2253342"/>
                <a:gd name="connsiteX52" fmla="*/ 100820 w 1603144"/>
                <a:gd name="connsiteY52" fmla="*/ 1785257 h 2253342"/>
                <a:gd name="connsiteX53" fmla="*/ 122592 w 1603144"/>
                <a:gd name="connsiteY53" fmla="*/ 1807028 h 2253342"/>
                <a:gd name="connsiteX54" fmla="*/ 144363 w 1603144"/>
                <a:gd name="connsiteY54" fmla="*/ 1828800 h 2253342"/>
                <a:gd name="connsiteX55" fmla="*/ 177020 w 1603144"/>
                <a:gd name="connsiteY55" fmla="*/ 1850571 h 2253342"/>
                <a:gd name="connsiteX56" fmla="*/ 220563 w 1603144"/>
                <a:gd name="connsiteY56" fmla="*/ 1905000 h 2253342"/>
                <a:gd name="connsiteX57" fmla="*/ 242335 w 1603144"/>
                <a:gd name="connsiteY57" fmla="*/ 1937657 h 2253342"/>
                <a:gd name="connsiteX58" fmla="*/ 318535 w 1603144"/>
                <a:gd name="connsiteY58" fmla="*/ 2002971 h 2253342"/>
                <a:gd name="connsiteX59" fmla="*/ 405620 w 1603144"/>
                <a:gd name="connsiteY59" fmla="*/ 2079171 h 2253342"/>
                <a:gd name="connsiteX60" fmla="*/ 427392 w 1603144"/>
                <a:gd name="connsiteY60" fmla="*/ 2100942 h 2253342"/>
                <a:gd name="connsiteX61" fmla="*/ 492706 w 1603144"/>
                <a:gd name="connsiteY61" fmla="*/ 2122714 h 2253342"/>
                <a:gd name="connsiteX62" fmla="*/ 525363 w 1603144"/>
                <a:gd name="connsiteY62" fmla="*/ 2133600 h 2253342"/>
                <a:gd name="connsiteX63" fmla="*/ 601563 w 1603144"/>
                <a:gd name="connsiteY63" fmla="*/ 2177142 h 2253342"/>
                <a:gd name="connsiteX64" fmla="*/ 699535 w 1603144"/>
                <a:gd name="connsiteY64" fmla="*/ 2198914 h 2253342"/>
                <a:gd name="connsiteX65" fmla="*/ 786620 w 1603144"/>
                <a:gd name="connsiteY65" fmla="*/ 2220685 h 2253342"/>
                <a:gd name="connsiteX66" fmla="*/ 851935 w 1603144"/>
                <a:gd name="connsiteY66" fmla="*/ 2242457 h 2253342"/>
                <a:gd name="connsiteX67" fmla="*/ 884592 w 1603144"/>
                <a:gd name="connsiteY67" fmla="*/ 2253342 h 2253342"/>
                <a:gd name="connsiteX68" fmla="*/ 1026106 w 1603144"/>
                <a:gd name="connsiteY68" fmla="*/ 2242457 h 2253342"/>
                <a:gd name="connsiteX69" fmla="*/ 1091420 w 1603144"/>
                <a:gd name="connsiteY69" fmla="*/ 2177142 h 2253342"/>
                <a:gd name="connsiteX70" fmla="*/ 1145849 w 1603144"/>
                <a:gd name="connsiteY70" fmla="*/ 2122714 h 2253342"/>
                <a:gd name="connsiteX71" fmla="*/ 1167620 w 1603144"/>
                <a:gd name="connsiteY71" fmla="*/ 2090057 h 2253342"/>
                <a:gd name="connsiteX72" fmla="*/ 1222049 w 1603144"/>
                <a:gd name="connsiteY72" fmla="*/ 2035628 h 2253342"/>
                <a:gd name="connsiteX73" fmla="*/ 1287363 w 1603144"/>
                <a:gd name="connsiteY73" fmla="*/ 1970314 h 2253342"/>
                <a:gd name="connsiteX74" fmla="*/ 1330906 w 1603144"/>
                <a:gd name="connsiteY74" fmla="*/ 1905000 h 2253342"/>
                <a:gd name="connsiteX75" fmla="*/ 1374449 w 1603144"/>
                <a:gd name="connsiteY75" fmla="*/ 1839685 h 2253342"/>
                <a:gd name="connsiteX76" fmla="*/ 1396220 w 1603144"/>
                <a:gd name="connsiteY76" fmla="*/ 1807028 h 2253342"/>
                <a:gd name="connsiteX77" fmla="*/ 1460284 w 1603144"/>
                <a:gd name="connsiteY77" fmla="*/ 1669039 h 2253342"/>
                <a:gd name="connsiteX78" fmla="*/ 1503327 w 1603144"/>
                <a:gd name="connsiteY78" fmla="*/ 1475369 h 2253342"/>
                <a:gd name="connsiteX79" fmla="*/ 1520008 w 1603144"/>
                <a:gd name="connsiteY79" fmla="*/ 1318240 h 2253342"/>
                <a:gd name="connsiteX0" fmla="*/ 1557255 w 1603144"/>
                <a:gd name="connsiteY0" fmla="*/ 1183019 h 2253342"/>
                <a:gd name="connsiteX1" fmla="*/ 1603049 w 1603144"/>
                <a:gd name="connsiteY1" fmla="*/ 957942 h 2253342"/>
                <a:gd name="connsiteX2" fmla="*/ 1548620 w 1603144"/>
                <a:gd name="connsiteY2" fmla="*/ 881742 h 2253342"/>
                <a:gd name="connsiteX3" fmla="*/ 1483306 w 1603144"/>
                <a:gd name="connsiteY3" fmla="*/ 783771 h 2253342"/>
                <a:gd name="connsiteX4" fmla="*/ 1461535 w 1603144"/>
                <a:gd name="connsiteY4" fmla="*/ 751114 h 2253342"/>
                <a:gd name="connsiteX5" fmla="*/ 1451394 w 1603144"/>
                <a:gd name="connsiteY5" fmla="*/ 696685 h 2253342"/>
                <a:gd name="connsiteX6" fmla="*/ 1440757 w 1603144"/>
                <a:gd name="connsiteY6" fmla="*/ 653142 h 2253342"/>
                <a:gd name="connsiteX7" fmla="*/ 1424305 w 1603144"/>
                <a:gd name="connsiteY7" fmla="*/ 620485 h 2253342"/>
                <a:gd name="connsiteX8" fmla="*/ 1341792 w 1603144"/>
                <a:gd name="connsiteY8" fmla="*/ 544285 h 2253342"/>
                <a:gd name="connsiteX9" fmla="*/ 1320020 w 1603144"/>
                <a:gd name="connsiteY9" fmla="*/ 478971 h 2253342"/>
                <a:gd name="connsiteX10" fmla="*/ 1309135 w 1603144"/>
                <a:gd name="connsiteY10" fmla="*/ 446314 h 2253342"/>
                <a:gd name="connsiteX11" fmla="*/ 1254706 w 1603144"/>
                <a:gd name="connsiteY11" fmla="*/ 391885 h 2253342"/>
                <a:gd name="connsiteX12" fmla="*/ 1200277 w 1603144"/>
                <a:gd name="connsiteY12" fmla="*/ 337457 h 2253342"/>
                <a:gd name="connsiteX13" fmla="*/ 1178506 w 1603144"/>
                <a:gd name="connsiteY13" fmla="*/ 315685 h 2253342"/>
                <a:gd name="connsiteX14" fmla="*/ 1113192 w 1603144"/>
                <a:gd name="connsiteY14" fmla="*/ 293914 h 2253342"/>
                <a:gd name="connsiteX15" fmla="*/ 1080535 w 1603144"/>
                <a:gd name="connsiteY15" fmla="*/ 283028 h 2253342"/>
                <a:gd name="connsiteX16" fmla="*/ 1004335 w 1603144"/>
                <a:gd name="connsiteY16" fmla="*/ 261257 h 2253342"/>
                <a:gd name="connsiteX17" fmla="*/ 949906 w 1603144"/>
                <a:gd name="connsiteY17" fmla="*/ 217714 h 2253342"/>
                <a:gd name="connsiteX18" fmla="*/ 895477 w 1603144"/>
                <a:gd name="connsiteY18" fmla="*/ 174171 h 2253342"/>
                <a:gd name="connsiteX19" fmla="*/ 862820 w 1603144"/>
                <a:gd name="connsiteY19" fmla="*/ 163285 h 2253342"/>
                <a:gd name="connsiteX20" fmla="*/ 830163 w 1603144"/>
                <a:gd name="connsiteY20" fmla="*/ 141514 h 2253342"/>
                <a:gd name="connsiteX21" fmla="*/ 797506 w 1603144"/>
                <a:gd name="connsiteY21" fmla="*/ 130628 h 2253342"/>
                <a:gd name="connsiteX22" fmla="*/ 699535 w 1603144"/>
                <a:gd name="connsiteY22" fmla="*/ 76200 h 2253342"/>
                <a:gd name="connsiteX23" fmla="*/ 645106 w 1603144"/>
                <a:gd name="connsiteY23" fmla="*/ 32657 h 2253342"/>
                <a:gd name="connsiteX24" fmla="*/ 503592 w 1603144"/>
                <a:gd name="connsiteY24" fmla="*/ 0 h 2253342"/>
                <a:gd name="connsiteX25" fmla="*/ 351192 w 1603144"/>
                <a:gd name="connsiteY25" fmla="*/ 21771 h 2253342"/>
                <a:gd name="connsiteX26" fmla="*/ 329420 w 1603144"/>
                <a:gd name="connsiteY26" fmla="*/ 43542 h 2253342"/>
                <a:gd name="connsiteX27" fmla="*/ 296763 w 1603144"/>
                <a:gd name="connsiteY27" fmla="*/ 97971 h 2253342"/>
                <a:gd name="connsiteX28" fmla="*/ 285877 w 1603144"/>
                <a:gd name="connsiteY28" fmla="*/ 130628 h 2253342"/>
                <a:gd name="connsiteX29" fmla="*/ 264106 w 1603144"/>
                <a:gd name="connsiteY29" fmla="*/ 163285 h 2253342"/>
                <a:gd name="connsiteX30" fmla="*/ 253220 w 1603144"/>
                <a:gd name="connsiteY30" fmla="*/ 217714 h 2253342"/>
                <a:gd name="connsiteX31" fmla="*/ 242335 w 1603144"/>
                <a:gd name="connsiteY31" fmla="*/ 250371 h 2253342"/>
                <a:gd name="connsiteX32" fmla="*/ 231449 w 1603144"/>
                <a:gd name="connsiteY32" fmla="*/ 293914 h 2253342"/>
                <a:gd name="connsiteX33" fmla="*/ 198792 w 1603144"/>
                <a:gd name="connsiteY33" fmla="*/ 348342 h 2253342"/>
                <a:gd name="connsiteX34" fmla="*/ 198792 w 1603144"/>
                <a:gd name="connsiteY34" fmla="*/ 348342 h 2253342"/>
                <a:gd name="connsiteX35" fmla="*/ 111706 w 1603144"/>
                <a:gd name="connsiteY35" fmla="*/ 457200 h 2253342"/>
                <a:gd name="connsiteX36" fmla="*/ 100820 w 1603144"/>
                <a:gd name="connsiteY36" fmla="*/ 489857 h 2253342"/>
                <a:gd name="connsiteX37" fmla="*/ 68163 w 1603144"/>
                <a:gd name="connsiteY37" fmla="*/ 511628 h 2253342"/>
                <a:gd name="connsiteX38" fmla="*/ 46392 w 1603144"/>
                <a:gd name="connsiteY38" fmla="*/ 533400 h 2253342"/>
                <a:gd name="connsiteX39" fmla="*/ 32438 w 1603144"/>
                <a:gd name="connsiteY39" fmla="*/ 700523 h 2253342"/>
                <a:gd name="connsiteX40" fmla="*/ 13131 w 1603144"/>
                <a:gd name="connsiteY40" fmla="*/ 803154 h 2253342"/>
                <a:gd name="connsiteX41" fmla="*/ 1532 w 1603144"/>
                <a:gd name="connsiteY41" fmla="*/ 877906 h 2253342"/>
                <a:gd name="connsiteX42" fmla="*/ 12417 w 1603144"/>
                <a:gd name="connsiteY42" fmla="*/ 1023257 h 2253342"/>
                <a:gd name="connsiteX43" fmla="*/ 5107 w 1603144"/>
                <a:gd name="connsiteY43" fmla="*/ 1141777 h 2253342"/>
                <a:gd name="connsiteX44" fmla="*/ 2849 w 1603144"/>
                <a:gd name="connsiteY44" fmla="*/ 1251857 h 2253342"/>
                <a:gd name="connsiteX45" fmla="*/ 46392 w 1603144"/>
                <a:gd name="connsiteY45" fmla="*/ 1306285 h 2253342"/>
                <a:gd name="connsiteX46" fmla="*/ 57277 w 1603144"/>
                <a:gd name="connsiteY46" fmla="*/ 1338942 h 2253342"/>
                <a:gd name="connsiteX47" fmla="*/ 35506 w 1603144"/>
                <a:gd name="connsiteY47" fmla="*/ 1534885 h 2253342"/>
                <a:gd name="connsiteX48" fmla="*/ 24620 w 1603144"/>
                <a:gd name="connsiteY48" fmla="*/ 1567542 h 2253342"/>
                <a:gd name="connsiteX49" fmla="*/ 35506 w 1603144"/>
                <a:gd name="connsiteY49" fmla="*/ 1709057 h 2253342"/>
                <a:gd name="connsiteX50" fmla="*/ 57277 w 1603144"/>
                <a:gd name="connsiteY50" fmla="*/ 1741714 h 2253342"/>
                <a:gd name="connsiteX51" fmla="*/ 100820 w 1603144"/>
                <a:gd name="connsiteY51" fmla="*/ 1785257 h 2253342"/>
                <a:gd name="connsiteX52" fmla="*/ 122592 w 1603144"/>
                <a:gd name="connsiteY52" fmla="*/ 1807028 h 2253342"/>
                <a:gd name="connsiteX53" fmla="*/ 144363 w 1603144"/>
                <a:gd name="connsiteY53" fmla="*/ 1828800 h 2253342"/>
                <a:gd name="connsiteX54" fmla="*/ 177020 w 1603144"/>
                <a:gd name="connsiteY54" fmla="*/ 1850571 h 2253342"/>
                <a:gd name="connsiteX55" fmla="*/ 220563 w 1603144"/>
                <a:gd name="connsiteY55" fmla="*/ 1905000 h 2253342"/>
                <a:gd name="connsiteX56" fmla="*/ 242335 w 1603144"/>
                <a:gd name="connsiteY56" fmla="*/ 1937657 h 2253342"/>
                <a:gd name="connsiteX57" fmla="*/ 318535 w 1603144"/>
                <a:gd name="connsiteY57" fmla="*/ 2002971 h 2253342"/>
                <a:gd name="connsiteX58" fmla="*/ 405620 w 1603144"/>
                <a:gd name="connsiteY58" fmla="*/ 2079171 h 2253342"/>
                <a:gd name="connsiteX59" fmla="*/ 427392 w 1603144"/>
                <a:gd name="connsiteY59" fmla="*/ 2100942 h 2253342"/>
                <a:gd name="connsiteX60" fmla="*/ 492706 w 1603144"/>
                <a:gd name="connsiteY60" fmla="*/ 2122714 h 2253342"/>
                <a:gd name="connsiteX61" fmla="*/ 525363 w 1603144"/>
                <a:gd name="connsiteY61" fmla="*/ 2133600 h 2253342"/>
                <a:gd name="connsiteX62" fmla="*/ 601563 w 1603144"/>
                <a:gd name="connsiteY62" fmla="*/ 2177142 h 2253342"/>
                <a:gd name="connsiteX63" fmla="*/ 699535 w 1603144"/>
                <a:gd name="connsiteY63" fmla="*/ 2198914 h 2253342"/>
                <a:gd name="connsiteX64" fmla="*/ 786620 w 1603144"/>
                <a:gd name="connsiteY64" fmla="*/ 2220685 h 2253342"/>
                <a:gd name="connsiteX65" fmla="*/ 851935 w 1603144"/>
                <a:gd name="connsiteY65" fmla="*/ 2242457 h 2253342"/>
                <a:gd name="connsiteX66" fmla="*/ 884592 w 1603144"/>
                <a:gd name="connsiteY66" fmla="*/ 2253342 h 2253342"/>
                <a:gd name="connsiteX67" fmla="*/ 1026106 w 1603144"/>
                <a:gd name="connsiteY67" fmla="*/ 2242457 h 2253342"/>
                <a:gd name="connsiteX68" fmla="*/ 1091420 w 1603144"/>
                <a:gd name="connsiteY68" fmla="*/ 2177142 h 2253342"/>
                <a:gd name="connsiteX69" fmla="*/ 1145849 w 1603144"/>
                <a:gd name="connsiteY69" fmla="*/ 2122714 h 2253342"/>
                <a:gd name="connsiteX70" fmla="*/ 1167620 w 1603144"/>
                <a:gd name="connsiteY70" fmla="*/ 2090057 h 2253342"/>
                <a:gd name="connsiteX71" fmla="*/ 1222049 w 1603144"/>
                <a:gd name="connsiteY71" fmla="*/ 2035628 h 2253342"/>
                <a:gd name="connsiteX72" fmla="*/ 1287363 w 1603144"/>
                <a:gd name="connsiteY72" fmla="*/ 1970314 h 2253342"/>
                <a:gd name="connsiteX73" fmla="*/ 1330906 w 1603144"/>
                <a:gd name="connsiteY73" fmla="*/ 1905000 h 2253342"/>
                <a:gd name="connsiteX74" fmla="*/ 1374449 w 1603144"/>
                <a:gd name="connsiteY74" fmla="*/ 1839685 h 2253342"/>
                <a:gd name="connsiteX75" fmla="*/ 1396220 w 1603144"/>
                <a:gd name="connsiteY75" fmla="*/ 1807028 h 2253342"/>
                <a:gd name="connsiteX76" fmla="*/ 1460284 w 1603144"/>
                <a:gd name="connsiteY76" fmla="*/ 1669039 h 2253342"/>
                <a:gd name="connsiteX77" fmla="*/ 1503327 w 1603144"/>
                <a:gd name="connsiteY77" fmla="*/ 1475369 h 2253342"/>
                <a:gd name="connsiteX78" fmla="*/ 1520008 w 1603144"/>
                <a:gd name="connsiteY78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881742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503327 w 1557255"/>
                <a:gd name="connsiteY76" fmla="*/ 1475369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503327 w 1557255"/>
                <a:gd name="connsiteY76" fmla="*/ 1475369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419809 w 1557255"/>
                <a:gd name="connsiteY76" fmla="*/ 1453285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326655 w 1557255"/>
                <a:gd name="connsiteY75" fmla="*/ 1713208 h 2253342"/>
                <a:gd name="connsiteX76" fmla="*/ 1419809 w 1557255"/>
                <a:gd name="connsiteY76" fmla="*/ 1453285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26655 w 1557255"/>
                <a:gd name="connsiteY74" fmla="*/ 1713208 h 2253342"/>
                <a:gd name="connsiteX75" fmla="*/ 1419809 w 1557255"/>
                <a:gd name="connsiteY75" fmla="*/ 1453285 h 2253342"/>
                <a:gd name="connsiteX76" fmla="*/ 1520008 w 1557255"/>
                <a:gd name="connsiteY76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26655 w 1557255"/>
                <a:gd name="connsiteY73" fmla="*/ 1713208 h 2253342"/>
                <a:gd name="connsiteX74" fmla="*/ 1419809 w 1557255"/>
                <a:gd name="connsiteY74" fmla="*/ 1453285 h 2253342"/>
                <a:gd name="connsiteX75" fmla="*/ 1520008 w 1557255"/>
                <a:gd name="connsiteY75" fmla="*/ 1318240 h 2253342"/>
                <a:gd name="connsiteX0" fmla="*/ 1501576 w 1550261"/>
                <a:gd name="connsiteY0" fmla="*/ 1241910 h 2253342"/>
                <a:gd name="connsiteX1" fmla="*/ 1548620 w 1550261"/>
                <a:gd name="connsiteY1" fmla="*/ 984801 h 2253342"/>
                <a:gd name="connsiteX2" fmla="*/ 1483306 w 1550261"/>
                <a:gd name="connsiteY2" fmla="*/ 783771 h 2253342"/>
                <a:gd name="connsiteX3" fmla="*/ 1461535 w 1550261"/>
                <a:gd name="connsiteY3" fmla="*/ 751114 h 2253342"/>
                <a:gd name="connsiteX4" fmla="*/ 1451394 w 1550261"/>
                <a:gd name="connsiteY4" fmla="*/ 696685 h 2253342"/>
                <a:gd name="connsiteX5" fmla="*/ 1440757 w 1550261"/>
                <a:gd name="connsiteY5" fmla="*/ 653142 h 2253342"/>
                <a:gd name="connsiteX6" fmla="*/ 1424305 w 1550261"/>
                <a:gd name="connsiteY6" fmla="*/ 620485 h 2253342"/>
                <a:gd name="connsiteX7" fmla="*/ 1341792 w 1550261"/>
                <a:gd name="connsiteY7" fmla="*/ 544285 h 2253342"/>
                <a:gd name="connsiteX8" fmla="*/ 1320020 w 1550261"/>
                <a:gd name="connsiteY8" fmla="*/ 478971 h 2253342"/>
                <a:gd name="connsiteX9" fmla="*/ 1309135 w 1550261"/>
                <a:gd name="connsiteY9" fmla="*/ 446314 h 2253342"/>
                <a:gd name="connsiteX10" fmla="*/ 1254706 w 1550261"/>
                <a:gd name="connsiteY10" fmla="*/ 391885 h 2253342"/>
                <a:gd name="connsiteX11" fmla="*/ 1200277 w 1550261"/>
                <a:gd name="connsiteY11" fmla="*/ 337457 h 2253342"/>
                <a:gd name="connsiteX12" fmla="*/ 1178506 w 1550261"/>
                <a:gd name="connsiteY12" fmla="*/ 315685 h 2253342"/>
                <a:gd name="connsiteX13" fmla="*/ 1113192 w 1550261"/>
                <a:gd name="connsiteY13" fmla="*/ 293914 h 2253342"/>
                <a:gd name="connsiteX14" fmla="*/ 1080535 w 1550261"/>
                <a:gd name="connsiteY14" fmla="*/ 283028 h 2253342"/>
                <a:gd name="connsiteX15" fmla="*/ 1004335 w 1550261"/>
                <a:gd name="connsiteY15" fmla="*/ 261257 h 2253342"/>
                <a:gd name="connsiteX16" fmla="*/ 949906 w 1550261"/>
                <a:gd name="connsiteY16" fmla="*/ 217714 h 2253342"/>
                <a:gd name="connsiteX17" fmla="*/ 895477 w 1550261"/>
                <a:gd name="connsiteY17" fmla="*/ 174171 h 2253342"/>
                <a:gd name="connsiteX18" fmla="*/ 862820 w 1550261"/>
                <a:gd name="connsiteY18" fmla="*/ 163285 h 2253342"/>
                <a:gd name="connsiteX19" fmla="*/ 830163 w 1550261"/>
                <a:gd name="connsiteY19" fmla="*/ 141514 h 2253342"/>
                <a:gd name="connsiteX20" fmla="*/ 797506 w 1550261"/>
                <a:gd name="connsiteY20" fmla="*/ 130628 h 2253342"/>
                <a:gd name="connsiteX21" fmla="*/ 699535 w 1550261"/>
                <a:gd name="connsiteY21" fmla="*/ 76200 h 2253342"/>
                <a:gd name="connsiteX22" fmla="*/ 645106 w 1550261"/>
                <a:gd name="connsiteY22" fmla="*/ 32657 h 2253342"/>
                <a:gd name="connsiteX23" fmla="*/ 503592 w 1550261"/>
                <a:gd name="connsiteY23" fmla="*/ 0 h 2253342"/>
                <a:gd name="connsiteX24" fmla="*/ 351192 w 1550261"/>
                <a:gd name="connsiteY24" fmla="*/ 21771 h 2253342"/>
                <a:gd name="connsiteX25" fmla="*/ 329420 w 1550261"/>
                <a:gd name="connsiteY25" fmla="*/ 43542 h 2253342"/>
                <a:gd name="connsiteX26" fmla="*/ 296763 w 1550261"/>
                <a:gd name="connsiteY26" fmla="*/ 97971 h 2253342"/>
                <a:gd name="connsiteX27" fmla="*/ 285877 w 1550261"/>
                <a:gd name="connsiteY27" fmla="*/ 130628 h 2253342"/>
                <a:gd name="connsiteX28" fmla="*/ 264106 w 1550261"/>
                <a:gd name="connsiteY28" fmla="*/ 163285 h 2253342"/>
                <a:gd name="connsiteX29" fmla="*/ 253220 w 1550261"/>
                <a:gd name="connsiteY29" fmla="*/ 217714 h 2253342"/>
                <a:gd name="connsiteX30" fmla="*/ 242335 w 1550261"/>
                <a:gd name="connsiteY30" fmla="*/ 250371 h 2253342"/>
                <a:gd name="connsiteX31" fmla="*/ 231449 w 1550261"/>
                <a:gd name="connsiteY31" fmla="*/ 293914 h 2253342"/>
                <a:gd name="connsiteX32" fmla="*/ 198792 w 1550261"/>
                <a:gd name="connsiteY32" fmla="*/ 348342 h 2253342"/>
                <a:gd name="connsiteX33" fmla="*/ 198792 w 1550261"/>
                <a:gd name="connsiteY33" fmla="*/ 348342 h 2253342"/>
                <a:gd name="connsiteX34" fmla="*/ 111706 w 1550261"/>
                <a:gd name="connsiteY34" fmla="*/ 457200 h 2253342"/>
                <a:gd name="connsiteX35" fmla="*/ 100820 w 1550261"/>
                <a:gd name="connsiteY35" fmla="*/ 489857 h 2253342"/>
                <a:gd name="connsiteX36" fmla="*/ 68163 w 1550261"/>
                <a:gd name="connsiteY36" fmla="*/ 511628 h 2253342"/>
                <a:gd name="connsiteX37" fmla="*/ 46392 w 1550261"/>
                <a:gd name="connsiteY37" fmla="*/ 533400 h 2253342"/>
                <a:gd name="connsiteX38" fmla="*/ 32438 w 1550261"/>
                <a:gd name="connsiteY38" fmla="*/ 700523 h 2253342"/>
                <a:gd name="connsiteX39" fmla="*/ 13131 w 1550261"/>
                <a:gd name="connsiteY39" fmla="*/ 803154 h 2253342"/>
                <a:gd name="connsiteX40" fmla="*/ 1532 w 1550261"/>
                <a:gd name="connsiteY40" fmla="*/ 877906 h 2253342"/>
                <a:gd name="connsiteX41" fmla="*/ 12417 w 1550261"/>
                <a:gd name="connsiteY41" fmla="*/ 1023257 h 2253342"/>
                <a:gd name="connsiteX42" fmla="*/ 5107 w 1550261"/>
                <a:gd name="connsiteY42" fmla="*/ 1141777 h 2253342"/>
                <a:gd name="connsiteX43" fmla="*/ 2849 w 1550261"/>
                <a:gd name="connsiteY43" fmla="*/ 1251857 h 2253342"/>
                <a:gd name="connsiteX44" fmla="*/ 46392 w 1550261"/>
                <a:gd name="connsiteY44" fmla="*/ 1306285 h 2253342"/>
                <a:gd name="connsiteX45" fmla="*/ 57277 w 1550261"/>
                <a:gd name="connsiteY45" fmla="*/ 1338942 h 2253342"/>
                <a:gd name="connsiteX46" fmla="*/ 35506 w 1550261"/>
                <a:gd name="connsiteY46" fmla="*/ 1534885 h 2253342"/>
                <a:gd name="connsiteX47" fmla="*/ 24620 w 1550261"/>
                <a:gd name="connsiteY47" fmla="*/ 1567542 h 2253342"/>
                <a:gd name="connsiteX48" fmla="*/ 35506 w 1550261"/>
                <a:gd name="connsiteY48" fmla="*/ 1709057 h 2253342"/>
                <a:gd name="connsiteX49" fmla="*/ 57277 w 1550261"/>
                <a:gd name="connsiteY49" fmla="*/ 1741714 h 2253342"/>
                <a:gd name="connsiteX50" fmla="*/ 100820 w 1550261"/>
                <a:gd name="connsiteY50" fmla="*/ 1785257 h 2253342"/>
                <a:gd name="connsiteX51" fmla="*/ 122592 w 1550261"/>
                <a:gd name="connsiteY51" fmla="*/ 1807028 h 2253342"/>
                <a:gd name="connsiteX52" fmla="*/ 144363 w 1550261"/>
                <a:gd name="connsiteY52" fmla="*/ 1828800 h 2253342"/>
                <a:gd name="connsiteX53" fmla="*/ 177020 w 1550261"/>
                <a:gd name="connsiteY53" fmla="*/ 1850571 h 2253342"/>
                <a:gd name="connsiteX54" fmla="*/ 220563 w 1550261"/>
                <a:gd name="connsiteY54" fmla="*/ 1905000 h 2253342"/>
                <a:gd name="connsiteX55" fmla="*/ 242335 w 1550261"/>
                <a:gd name="connsiteY55" fmla="*/ 1937657 h 2253342"/>
                <a:gd name="connsiteX56" fmla="*/ 318535 w 1550261"/>
                <a:gd name="connsiteY56" fmla="*/ 2002971 h 2253342"/>
                <a:gd name="connsiteX57" fmla="*/ 405620 w 1550261"/>
                <a:gd name="connsiteY57" fmla="*/ 2079171 h 2253342"/>
                <a:gd name="connsiteX58" fmla="*/ 427392 w 1550261"/>
                <a:gd name="connsiteY58" fmla="*/ 2100942 h 2253342"/>
                <a:gd name="connsiteX59" fmla="*/ 492706 w 1550261"/>
                <a:gd name="connsiteY59" fmla="*/ 2122714 h 2253342"/>
                <a:gd name="connsiteX60" fmla="*/ 525363 w 1550261"/>
                <a:gd name="connsiteY60" fmla="*/ 2133600 h 2253342"/>
                <a:gd name="connsiteX61" fmla="*/ 601563 w 1550261"/>
                <a:gd name="connsiteY61" fmla="*/ 2177142 h 2253342"/>
                <a:gd name="connsiteX62" fmla="*/ 699535 w 1550261"/>
                <a:gd name="connsiteY62" fmla="*/ 2198914 h 2253342"/>
                <a:gd name="connsiteX63" fmla="*/ 786620 w 1550261"/>
                <a:gd name="connsiteY63" fmla="*/ 2220685 h 2253342"/>
                <a:gd name="connsiteX64" fmla="*/ 851935 w 1550261"/>
                <a:gd name="connsiteY64" fmla="*/ 2242457 h 2253342"/>
                <a:gd name="connsiteX65" fmla="*/ 884592 w 1550261"/>
                <a:gd name="connsiteY65" fmla="*/ 2253342 h 2253342"/>
                <a:gd name="connsiteX66" fmla="*/ 1026106 w 1550261"/>
                <a:gd name="connsiteY66" fmla="*/ 2242457 h 2253342"/>
                <a:gd name="connsiteX67" fmla="*/ 1091420 w 1550261"/>
                <a:gd name="connsiteY67" fmla="*/ 2177142 h 2253342"/>
                <a:gd name="connsiteX68" fmla="*/ 1145849 w 1550261"/>
                <a:gd name="connsiteY68" fmla="*/ 2122714 h 2253342"/>
                <a:gd name="connsiteX69" fmla="*/ 1167620 w 1550261"/>
                <a:gd name="connsiteY69" fmla="*/ 2090057 h 2253342"/>
                <a:gd name="connsiteX70" fmla="*/ 1222049 w 1550261"/>
                <a:gd name="connsiteY70" fmla="*/ 2035628 h 2253342"/>
                <a:gd name="connsiteX71" fmla="*/ 1287363 w 1550261"/>
                <a:gd name="connsiteY71" fmla="*/ 1970314 h 2253342"/>
                <a:gd name="connsiteX72" fmla="*/ 1330906 w 1550261"/>
                <a:gd name="connsiteY72" fmla="*/ 1905000 h 2253342"/>
                <a:gd name="connsiteX73" fmla="*/ 1326655 w 1550261"/>
                <a:gd name="connsiteY73" fmla="*/ 1713208 h 2253342"/>
                <a:gd name="connsiteX74" fmla="*/ 1419809 w 1550261"/>
                <a:gd name="connsiteY74" fmla="*/ 1453285 h 2253342"/>
                <a:gd name="connsiteX75" fmla="*/ 1520008 w 1550261"/>
                <a:gd name="connsiteY75" fmla="*/ 1318240 h 2253342"/>
                <a:gd name="connsiteX0" fmla="*/ 1501576 w 1520008"/>
                <a:gd name="connsiteY0" fmla="*/ 1241910 h 2253342"/>
                <a:gd name="connsiteX1" fmla="*/ 1515213 w 1520008"/>
                <a:gd name="connsiteY1" fmla="*/ 999524 h 2253342"/>
                <a:gd name="connsiteX2" fmla="*/ 1483306 w 1520008"/>
                <a:gd name="connsiteY2" fmla="*/ 783771 h 2253342"/>
                <a:gd name="connsiteX3" fmla="*/ 1461535 w 1520008"/>
                <a:gd name="connsiteY3" fmla="*/ 751114 h 2253342"/>
                <a:gd name="connsiteX4" fmla="*/ 1451394 w 1520008"/>
                <a:gd name="connsiteY4" fmla="*/ 696685 h 2253342"/>
                <a:gd name="connsiteX5" fmla="*/ 1440757 w 1520008"/>
                <a:gd name="connsiteY5" fmla="*/ 653142 h 2253342"/>
                <a:gd name="connsiteX6" fmla="*/ 1424305 w 1520008"/>
                <a:gd name="connsiteY6" fmla="*/ 620485 h 2253342"/>
                <a:gd name="connsiteX7" fmla="*/ 1341792 w 1520008"/>
                <a:gd name="connsiteY7" fmla="*/ 544285 h 2253342"/>
                <a:gd name="connsiteX8" fmla="*/ 1320020 w 1520008"/>
                <a:gd name="connsiteY8" fmla="*/ 478971 h 2253342"/>
                <a:gd name="connsiteX9" fmla="*/ 1309135 w 1520008"/>
                <a:gd name="connsiteY9" fmla="*/ 446314 h 2253342"/>
                <a:gd name="connsiteX10" fmla="*/ 1254706 w 1520008"/>
                <a:gd name="connsiteY10" fmla="*/ 391885 h 2253342"/>
                <a:gd name="connsiteX11" fmla="*/ 1200277 w 1520008"/>
                <a:gd name="connsiteY11" fmla="*/ 337457 h 2253342"/>
                <a:gd name="connsiteX12" fmla="*/ 1178506 w 1520008"/>
                <a:gd name="connsiteY12" fmla="*/ 315685 h 2253342"/>
                <a:gd name="connsiteX13" fmla="*/ 1113192 w 1520008"/>
                <a:gd name="connsiteY13" fmla="*/ 293914 h 2253342"/>
                <a:gd name="connsiteX14" fmla="*/ 1080535 w 1520008"/>
                <a:gd name="connsiteY14" fmla="*/ 283028 h 2253342"/>
                <a:gd name="connsiteX15" fmla="*/ 1004335 w 1520008"/>
                <a:gd name="connsiteY15" fmla="*/ 261257 h 2253342"/>
                <a:gd name="connsiteX16" fmla="*/ 949906 w 1520008"/>
                <a:gd name="connsiteY16" fmla="*/ 217714 h 2253342"/>
                <a:gd name="connsiteX17" fmla="*/ 895477 w 1520008"/>
                <a:gd name="connsiteY17" fmla="*/ 174171 h 2253342"/>
                <a:gd name="connsiteX18" fmla="*/ 862820 w 1520008"/>
                <a:gd name="connsiteY18" fmla="*/ 163285 h 2253342"/>
                <a:gd name="connsiteX19" fmla="*/ 830163 w 1520008"/>
                <a:gd name="connsiteY19" fmla="*/ 141514 h 2253342"/>
                <a:gd name="connsiteX20" fmla="*/ 797506 w 1520008"/>
                <a:gd name="connsiteY20" fmla="*/ 130628 h 2253342"/>
                <a:gd name="connsiteX21" fmla="*/ 699535 w 1520008"/>
                <a:gd name="connsiteY21" fmla="*/ 76200 h 2253342"/>
                <a:gd name="connsiteX22" fmla="*/ 645106 w 1520008"/>
                <a:gd name="connsiteY22" fmla="*/ 32657 h 2253342"/>
                <a:gd name="connsiteX23" fmla="*/ 503592 w 1520008"/>
                <a:gd name="connsiteY23" fmla="*/ 0 h 2253342"/>
                <a:gd name="connsiteX24" fmla="*/ 351192 w 1520008"/>
                <a:gd name="connsiteY24" fmla="*/ 21771 h 2253342"/>
                <a:gd name="connsiteX25" fmla="*/ 329420 w 1520008"/>
                <a:gd name="connsiteY25" fmla="*/ 43542 h 2253342"/>
                <a:gd name="connsiteX26" fmla="*/ 296763 w 1520008"/>
                <a:gd name="connsiteY26" fmla="*/ 97971 h 2253342"/>
                <a:gd name="connsiteX27" fmla="*/ 285877 w 1520008"/>
                <a:gd name="connsiteY27" fmla="*/ 130628 h 2253342"/>
                <a:gd name="connsiteX28" fmla="*/ 264106 w 1520008"/>
                <a:gd name="connsiteY28" fmla="*/ 163285 h 2253342"/>
                <a:gd name="connsiteX29" fmla="*/ 253220 w 1520008"/>
                <a:gd name="connsiteY29" fmla="*/ 217714 h 2253342"/>
                <a:gd name="connsiteX30" fmla="*/ 242335 w 1520008"/>
                <a:gd name="connsiteY30" fmla="*/ 250371 h 2253342"/>
                <a:gd name="connsiteX31" fmla="*/ 231449 w 1520008"/>
                <a:gd name="connsiteY31" fmla="*/ 293914 h 2253342"/>
                <a:gd name="connsiteX32" fmla="*/ 198792 w 1520008"/>
                <a:gd name="connsiteY32" fmla="*/ 348342 h 2253342"/>
                <a:gd name="connsiteX33" fmla="*/ 198792 w 1520008"/>
                <a:gd name="connsiteY33" fmla="*/ 348342 h 2253342"/>
                <a:gd name="connsiteX34" fmla="*/ 111706 w 1520008"/>
                <a:gd name="connsiteY34" fmla="*/ 457200 h 2253342"/>
                <a:gd name="connsiteX35" fmla="*/ 100820 w 1520008"/>
                <a:gd name="connsiteY35" fmla="*/ 489857 h 2253342"/>
                <a:gd name="connsiteX36" fmla="*/ 68163 w 1520008"/>
                <a:gd name="connsiteY36" fmla="*/ 511628 h 2253342"/>
                <a:gd name="connsiteX37" fmla="*/ 46392 w 1520008"/>
                <a:gd name="connsiteY37" fmla="*/ 533400 h 2253342"/>
                <a:gd name="connsiteX38" fmla="*/ 32438 w 1520008"/>
                <a:gd name="connsiteY38" fmla="*/ 700523 h 2253342"/>
                <a:gd name="connsiteX39" fmla="*/ 13131 w 1520008"/>
                <a:gd name="connsiteY39" fmla="*/ 803154 h 2253342"/>
                <a:gd name="connsiteX40" fmla="*/ 1532 w 1520008"/>
                <a:gd name="connsiteY40" fmla="*/ 877906 h 2253342"/>
                <a:gd name="connsiteX41" fmla="*/ 12417 w 1520008"/>
                <a:gd name="connsiteY41" fmla="*/ 1023257 h 2253342"/>
                <a:gd name="connsiteX42" fmla="*/ 5107 w 1520008"/>
                <a:gd name="connsiteY42" fmla="*/ 1141777 h 2253342"/>
                <a:gd name="connsiteX43" fmla="*/ 2849 w 1520008"/>
                <a:gd name="connsiteY43" fmla="*/ 1251857 h 2253342"/>
                <a:gd name="connsiteX44" fmla="*/ 46392 w 1520008"/>
                <a:gd name="connsiteY44" fmla="*/ 1306285 h 2253342"/>
                <a:gd name="connsiteX45" fmla="*/ 57277 w 1520008"/>
                <a:gd name="connsiteY45" fmla="*/ 1338942 h 2253342"/>
                <a:gd name="connsiteX46" fmla="*/ 35506 w 1520008"/>
                <a:gd name="connsiteY46" fmla="*/ 1534885 h 2253342"/>
                <a:gd name="connsiteX47" fmla="*/ 24620 w 1520008"/>
                <a:gd name="connsiteY47" fmla="*/ 1567542 h 2253342"/>
                <a:gd name="connsiteX48" fmla="*/ 35506 w 1520008"/>
                <a:gd name="connsiteY48" fmla="*/ 1709057 h 2253342"/>
                <a:gd name="connsiteX49" fmla="*/ 57277 w 1520008"/>
                <a:gd name="connsiteY49" fmla="*/ 1741714 h 2253342"/>
                <a:gd name="connsiteX50" fmla="*/ 100820 w 1520008"/>
                <a:gd name="connsiteY50" fmla="*/ 1785257 h 2253342"/>
                <a:gd name="connsiteX51" fmla="*/ 122592 w 1520008"/>
                <a:gd name="connsiteY51" fmla="*/ 1807028 h 2253342"/>
                <a:gd name="connsiteX52" fmla="*/ 144363 w 1520008"/>
                <a:gd name="connsiteY52" fmla="*/ 1828800 h 2253342"/>
                <a:gd name="connsiteX53" fmla="*/ 177020 w 1520008"/>
                <a:gd name="connsiteY53" fmla="*/ 1850571 h 2253342"/>
                <a:gd name="connsiteX54" fmla="*/ 220563 w 1520008"/>
                <a:gd name="connsiteY54" fmla="*/ 1905000 h 2253342"/>
                <a:gd name="connsiteX55" fmla="*/ 242335 w 1520008"/>
                <a:gd name="connsiteY55" fmla="*/ 1937657 h 2253342"/>
                <a:gd name="connsiteX56" fmla="*/ 318535 w 1520008"/>
                <a:gd name="connsiteY56" fmla="*/ 2002971 h 2253342"/>
                <a:gd name="connsiteX57" fmla="*/ 405620 w 1520008"/>
                <a:gd name="connsiteY57" fmla="*/ 2079171 h 2253342"/>
                <a:gd name="connsiteX58" fmla="*/ 427392 w 1520008"/>
                <a:gd name="connsiteY58" fmla="*/ 2100942 h 2253342"/>
                <a:gd name="connsiteX59" fmla="*/ 492706 w 1520008"/>
                <a:gd name="connsiteY59" fmla="*/ 2122714 h 2253342"/>
                <a:gd name="connsiteX60" fmla="*/ 525363 w 1520008"/>
                <a:gd name="connsiteY60" fmla="*/ 2133600 h 2253342"/>
                <a:gd name="connsiteX61" fmla="*/ 601563 w 1520008"/>
                <a:gd name="connsiteY61" fmla="*/ 2177142 h 2253342"/>
                <a:gd name="connsiteX62" fmla="*/ 699535 w 1520008"/>
                <a:gd name="connsiteY62" fmla="*/ 2198914 h 2253342"/>
                <a:gd name="connsiteX63" fmla="*/ 786620 w 1520008"/>
                <a:gd name="connsiteY63" fmla="*/ 2220685 h 2253342"/>
                <a:gd name="connsiteX64" fmla="*/ 851935 w 1520008"/>
                <a:gd name="connsiteY64" fmla="*/ 2242457 h 2253342"/>
                <a:gd name="connsiteX65" fmla="*/ 884592 w 1520008"/>
                <a:gd name="connsiteY65" fmla="*/ 2253342 h 2253342"/>
                <a:gd name="connsiteX66" fmla="*/ 1026106 w 1520008"/>
                <a:gd name="connsiteY66" fmla="*/ 2242457 h 2253342"/>
                <a:gd name="connsiteX67" fmla="*/ 1091420 w 1520008"/>
                <a:gd name="connsiteY67" fmla="*/ 2177142 h 2253342"/>
                <a:gd name="connsiteX68" fmla="*/ 1145849 w 1520008"/>
                <a:gd name="connsiteY68" fmla="*/ 2122714 h 2253342"/>
                <a:gd name="connsiteX69" fmla="*/ 1167620 w 1520008"/>
                <a:gd name="connsiteY69" fmla="*/ 2090057 h 2253342"/>
                <a:gd name="connsiteX70" fmla="*/ 1222049 w 1520008"/>
                <a:gd name="connsiteY70" fmla="*/ 2035628 h 2253342"/>
                <a:gd name="connsiteX71" fmla="*/ 1287363 w 1520008"/>
                <a:gd name="connsiteY71" fmla="*/ 1970314 h 2253342"/>
                <a:gd name="connsiteX72" fmla="*/ 1330906 w 1520008"/>
                <a:gd name="connsiteY72" fmla="*/ 1905000 h 2253342"/>
                <a:gd name="connsiteX73" fmla="*/ 1326655 w 1520008"/>
                <a:gd name="connsiteY73" fmla="*/ 1713208 h 2253342"/>
                <a:gd name="connsiteX74" fmla="*/ 1419809 w 1520008"/>
                <a:gd name="connsiteY74" fmla="*/ 1453285 h 2253342"/>
                <a:gd name="connsiteX75" fmla="*/ 1520008 w 1520008"/>
                <a:gd name="connsiteY75" fmla="*/ 1318240 h 2253342"/>
                <a:gd name="connsiteX0" fmla="*/ 1501576 w 1518378"/>
                <a:gd name="connsiteY0" fmla="*/ 1241910 h 2253342"/>
                <a:gd name="connsiteX1" fmla="*/ 1515213 w 1518378"/>
                <a:gd name="connsiteY1" fmla="*/ 999524 h 2253342"/>
                <a:gd name="connsiteX2" fmla="*/ 1483306 w 1518378"/>
                <a:gd name="connsiteY2" fmla="*/ 783771 h 2253342"/>
                <a:gd name="connsiteX3" fmla="*/ 1461535 w 1518378"/>
                <a:gd name="connsiteY3" fmla="*/ 751114 h 2253342"/>
                <a:gd name="connsiteX4" fmla="*/ 1451394 w 1518378"/>
                <a:gd name="connsiteY4" fmla="*/ 696685 h 2253342"/>
                <a:gd name="connsiteX5" fmla="*/ 1440757 w 1518378"/>
                <a:gd name="connsiteY5" fmla="*/ 653142 h 2253342"/>
                <a:gd name="connsiteX6" fmla="*/ 1424305 w 1518378"/>
                <a:gd name="connsiteY6" fmla="*/ 620485 h 2253342"/>
                <a:gd name="connsiteX7" fmla="*/ 1341792 w 1518378"/>
                <a:gd name="connsiteY7" fmla="*/ 544285 h 2253342"/>
                <a:gd name="connsiteX8" fmla="*/ 1320020 w 1518378"/>
                <a:gd name="connsiteY8" fmla="*/ 478971 h 2253342"/>
                <a:gd name="connsiteX9" fmla="*/ 1309135 w 1518378"/>
                <a:gd name="connsiteY9" fmla="*/ 446314 h 2253342"/>
                <a:gd name="connsiteX10" fmla="*/ 1254706 w 1518378"/>
                <a:gd name="connsiteY10" fmla="*/ 391885 h 2253342"/>
                <a:gd name="connsiteX11" fmla="*/ 1200277 w 1518378"/>
                <a:gd name="connsiteY11" fmla="*/ 337457 h 2253342"/>
                <a:gd name="connsiteX12" fmla="*/ 1178506 w 1518378"/>
                <a:gd name="connsiteY12" fmla="*/ 315685 h 2253342"/>
                <a:gd name="connsiteX13" fmla="*/ 1113192 w 1518378"/>
                <a:gd name="connsiteY13" fmla="*/ 293914 h 2253342"/>
                <a:gd name="connsiteX14" fmla="*/ 1080535 w 1518378"/>
                <a:gd name="connsiteY14" fmla="*/ 283028 h 2253342"/>
                <a:gd name="connsiteX15" fmla="*/ 1004335 w 1518378"/>
                <a:gd name="connsiteY15" fmla="*/ 261257 h 2253342"/>
                <a:gd name="connsiteX16" fmla="*/ 949906 w 1518378"/>
                <a:gd name="connsiteY16" fmla="*/ 217714 h 2253342"/>
                <a:gd name="connsiteX17" fmla="*/ 895477 w 1518378"/>
                <a:gd name="connsiteY17" fmla="*/ 174171 h 2253342"/>
                <a:gd name="connsiteX18" fmla="*/ 862820 w 1518378"/>
                <a:gd name="connsiteY18" fmla="*/ 163285 h 2253342"/>
                <a:gd name="connsiteX19" fmla="*/ 830163 w 1518378"/>
                <a:gd name="connsiteY19" fmla="*/ 141514 h 2253342"/>
                <a:gd name="connsiteX20" fmla="*/ 797506 w 1518378"/>
                <a:gd name="connsiteY20" fmla="*/ 130628 h 2253342"/>
                <a:gd name="connsiteX21" fmla="*/ 699535 w 1518378"/>
                <a:gd name="connsiteY21" fmla="*/ 76200 h 2253342"/>
                <a:gd name="connsiteX22" fmla="*/ 645106 w 1518378"/>
                <a:gd name="connsiteY22" fmla="*/ 32657 h 2253342"/>
                <a:gd name="connsiteX23" fmla="*/ 503592 w 1518378"/>
                <a:gd name="connsiteY23" fmla="*/ 0 h 2253342"/>
                <a:gd name="connsiteX24" fmla="*/ 351192 w 1518378"/>
                <a:gd name="connsiteY24" fmla="*/ 21771 h 2253342"/>
                <a:gd name="connsiteX25" fmla="*/ 329420 w 1518378"/>
                <a:gd name="connsiteY25" fmla="*/ 43542 h 2253342"/>
                <a:gd name="connsiteX26" fmla="*/ 296763 w 1518378"/>
                <a:gd name="connsiteY26" fmla="*/ 97971 h 2253342"/>
                <a:gd name="connsiteX27" fmla="*/ 285877 w 1518378"/>
                <a:gd name="connsiteY27" fmla="*/ 130628 h 2253342"/>
                <a:gd name="connsiteX28" fmla="*/ 264106 w 1518378"/>
                <a:gd name="connsiteY28" fmla="*/ 163285 h 2253342"/>
                <a:gd name="connsiteX29" fmla="*/ 253220 w 1518378"/>
                <a:gd name="connsiteY29" fmla="*/ 217714 h 2253342"/>
                <a:gd name="connsiteX30" fmla="*/ 242335 w 1518378"/>
                <a:gd name="connsiteY30" fmla="*/ 250371 h 2253342"/>
                <a:gd name="connsiteX31" fmla="*/ 231449 w 1518378"/>
                <a:gd name="connsiteY31" fmla="*/ 293914 h 2253342"/>
                <a:gd name="connsiteX32" fmla="*/ 198792 w 1518378"/>
                <a:gd name="connsiteY32" fmla="*/ 348342 h 2253342"/>
                <a:gd name="connsiteX33" fmla="*/ 198792 w 1518378"/>
                <a:gd name="connsiteY33" fmla="*/ 348342 h 2253342"/>
                <a:gd name="connsiteX34" fmla="*/ 111706 w 1518378"/>
                <a:gd name="connsiteY34" fmla="*/ 457200 h 2253342"/>
                <a:gd name="connsiteX35" fmla="*/ 100820 w 1518378"/>
                <a:gd name="connsiteY35" fmla="*/ 489857 h 2253342"/>
                <a:gd name="connsiteX36" fmla="*/ 68163 w 1518378"/>
                <a:gd name="connsiteY36" fmla="*/ 511628 h 2253342"/>
                <a:gd name="connsiteX37" fmla="*/ 46392 w 1518378"/>
                <a:gd name="connsiteY37" fmla="*/ 533400 h 2253342"/>
                <a:gd name="connsiteX38" fmla="*/ 32438 w 1518378"/>
                <a:gd name="connsiteY38" fmla="*/ 700523 h 2253342"/>
                <a:gd name="connsiteX39" fmla="*/ 13131 w 1518378"/>
                <a:gd name="connsiteY39" fmla="*/ 803154 h 2253342"/>
                <a:gd name="connsiteX40" fmla="*/ 1532 w 1518378"/>
                <a:gd name="connsiteY40" fmla="*/ 877906 h 2253342"/>
                <a:gd name="connsiteX41" fmla="*/ 12417 w 1518378"/>
                <a:gd name="connsiteY41" fmla="*/ 1023257 h 2253342"/>
                <a:gd name="connsiteX42" fmla="*/ 5107 w 1518378"/>
                <a:gd name="connsiteY42" fmla="*/ 1141777 h 2253342"/>
                <a:gd name="connsiteX43" fmla="*/ 2849 w 1518378"/>
                <a:gd name="connsiteY43" fmla="*/ 1251857 h 2253342"/>
                <a:gd name="connsiteX44" fmla="*/ 46392 w 1518378"/>
                <a:gd name="connsiteY44" fmla="*/ 1306285 h 2253342"/>
                <a:gd name="connsiteX45" fmla="*/ 57277 w 1518378"/>
                <a:gd name="connsiteY45" fmla="*/ 1338942 h 2253342"/>
                <a:gd name="connsiteX46" fmla="*/ 35506 w 1518378"/>
                <a:gd name="connsiteY46" fmla="*/ 1534885 h 2253342"/>
                <a:gd name="connsiteX47" fmla="*/ 24620 w 1518378"/>
                <a:gd name="connsiteY47" fmla="*/ 1567542 h 2253342"/>
                <a:gd name="connsiteX48" fmla="*/ 35506 w 1518378"/>
                <a:gd name="connsiteY48" fmla="*/ 1709057 h 2253342"/>
                <a:gd name="connsiteX49" fmla="*/ 57277 w 1518378"/>
                <a:gd name="connsiteY49" fmla="*/ 1741714 h 2253342"/>
                <a:gd name="connsiteX50" fmla="*/ 100820 w 1518378"/>
                <a:gd name="connsiteY50" fmla="*/ 1785257 h 2253342"/>
                <a:gd name="connsiteX51" fmla="*/ 122592 w 1518378"/>
                <a:gd name="connsiteY51" fmla="*/ 1807028 h 2253342"/>
                <a:gd name="connsiteX52" fmla="*/ 144363 w 1518378"/>
                <a:gd name="connsiteY52" fmla="*/ 1828800 h 2253342"/>
                <a:gd name="connsiteX53" fmla="*/ 177020 w 1518378"/>
                <a:gd name="connsiteY53" fmla="*/ 1850571 h 2253342"/>
                <a:gd name="connsiteX54" fmla="*/ 220563 w 1518378"/>
                <a:gd name="connsiteY54" fmla="*/ 1905000 h 2253342"/>
                <a:gd name="connsiteX55" fmla="*/ 242335 w 1518378"/>
                <a:gd name="connsiteY55" fmla="*/ 1937657 h 2253342"/>
                <a:gd name="connsiteX56" fmla="*/ 318535 w 1518378"/>
                <a:gd name="connsiteY56" fmla="*/ 2002971 h 2253342"/>
                <a:gd name="connsiteX57" fmla="*/ 405620 w 1518378"/>
                <a:gd name="connsiteY57" fmla="*/ 2079171 h 2253342"/>
                <a:gd name="connsiteX58" fmla="*/ 427392 w 1518378"/>
                <a:gd name="connsiteY58" fmla="*/ 2100942 h 2253342"/>
                <a:gd name="connsiteX59" fmla="*/ 492706 w 1518378"/>
                <a:gd name="connsiteY59" fmla="*/ 2122714 h 2253342"/>
                <a:gd name="connsiteX60" fmla="*/ 525363 w 1518378"/>
                <a:gd name="connsiteY60" fmla="*/ 2133600 h 2253342"/>
                <a:gd name="connsiteX61" fmla="*/ 601563 w 1518378"/>
                <a:gd name="connsiteY61" fmla="*/ 2177142 h 2253342"/>
                <a:gd name="connsiteX62" fmla="*/ 699535 w 1518378"/>
                <a:gd name="connsiteY62" fmla="*/ 2198914 h 2253342"/>
                <a:gd name="connsiteX63" fmla="*/ 786620 w 1518378"/>
                <a:gd name="connsiteY63" fmla="*/ 2220685 h 2253342"/>
                <a:gd name="connsiteX64" fmla="*/ 851935 w 1518378"/>
                <a:gd name="connsiteY64" fmla="*/ 2242457 h 2253342"/>
                <a:gd name="connsiteX65" fmla="*/ 884592 w 1518378"/>
                <a:gd name="connsiteY65" fmla="*/ 2253342 h 2253342"/>
                <a:gd name="connsiteX66" fmla="*/ 1026106 w 1518378"/>
                <a:gd name="connsiteY66" fmla="*/ 2242457 h 2253342"/>
                <a:gd name="connsiteX67" fmla="*/ 1091420 w 1518378"/>
                <a:gd name="connsiteY67" fmla="*/ 2177142 h 2253342"/>
                <a:gd name="connsiteX68" fmla="*/ 1145849 w 1518378"/>
                <a:gd name="connsiteY68" fmla="*/ 2122714 h 2253342"/>
                <a:gd name="connsiteX69" fmla="*/ 1167620 w 1518378"/>
                <a:gd name="connsiteY69" fmla="*/ 2090057 h 2253342"/>
                <a:gd name="connsiteX70" fmla="*/ 1222049 w 1518378"/>
                <a:gd name="connsiteY70" fmla="*/ 2035628 h 2253342"/>
                <a:gd name="connsiteX71" fmla="*/ 1287363 w 1518378"/>
                <a:gd name="connsiteY71" fmla="*/ 1970314 h 2253342"/>
                <a:gd name="connsiteX72" fmla="*/ 1330906 w 1518378"/>
                <a:gd name="connsiteY72" fmla="*/ 1905000 h 2253342"/>
                <a:gd name="connsiteX73" fmla="*/ 1326655 w 1518378"/>
                <a:gd name="connsiteY73" fmla="*/ 1713208 h 2253342"/>
                <a:gd name="connsiteX74" fmla="*/ 1419809 w 1518378"/>
                <a:gd name="connsiteY74" fmla="*/ 1453285 h 2253342"/>
                <a:gd name="connsiteX75" fmla="*/ 1419786 w 1518378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30906 w 1517375"/>
                <a:gd name="connsiteY72" fmla="*/ 1905000 h 2253342"/>
                <a:gd name="connsiteX73" fmla="*/ 1326655 w 1517375"/>
                <a:gd name="connsiteY73" fmla="*/ 1713208 h 2253342"/>
                <a:gd name="connsiteX74" fmla="*/ 1419809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30906 w 1517375"/>
                <a:gd name="connsiteY72" fmla="*/ 1905000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14202 w 1517375"/>
                <a:gd name="connsiteY72" fmla="*/ 1875554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14202 w 1517375"/>
                <a:gd name="connsiteY72" fmla="*/ 1875554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386379 w 1517375"/>
                <a:gd name="connsiteY75" fmla="*/ 1325601 h 2253342"/>
                <a:gd name="connsiteX0" fmla="*/ 1457034 w 1516627"/>
                <a:gd name="connsiteY0" fmla="*/ 1219825 h 2253342"/>
                <a:gd name="connsiteX1" fmla="*/ 1515213 w 1516627"/>
                <a:gd name="connsiteY1" fmla="*/ 999524 h 2253342"/>
                <a:gd name="connsiteX2" fmla="*/ 1483306 w 1516627"/>
                <a:gd name="connsiteY2" fmla="*/ 783771 h 2253342"/>
                <a:gd name="connsiteX3" fmla="*/ 1461535 w 1516627"/>
                <a:gd name="connsiteY3" fmla="*/ 751114 h 2253342"/>
                <a:gd name="connsiteX4" fmla="*/ 1451394 w 1516627"/>
                <a:gd name="connsiteY4" fmla="*/ 696685 h 2253342"/>
                <a:gd name="connsiteX5" fmla="*/ 1440757 w 1516627"/>
                <a:gd name="connsiteY5" fmla="*/ 653142 h 2253342"/>
                <a:gd name="connsiteX6" fmla="*/ 1424305 w 1516627"/>
                <a:gd name="connsiteY6" fmla="*/ 620485 h 2253342"/>
                <a:gd name="connsiteX7" fmla="*/ 1341792 w 1516627"/>
                <a:gd name="connsiteY7" fmla="*/ 544285 h 2253342"/>
                <a:gd name="connsiteX8" fmla="*/ 1320020 w 1516627"/>
                <a:gd name="connsiteY8" fmla="*/ 478971 h 2253342"/>
                <a:gd name="connsiteX9" fmla="*/ 1309135 w 1516627"/>
                <a:gd name="connsiteY9" fmla="*/ 446314 h 2253342"/>
                <a:gd name="connsiteX10" fmla="*/ 1254706 w 1516627"/>
                <a:gd name="connsiteY10" fmla="*/ 391885 h 2253342"/>
                <a:gd name="connsiteX11" fmla="*/ 1200277 w 1516627"/>
                <a:gd name="connsiteY11" fmla="*/ 337457 h 2253342"/>
                <a:gd name="connsiteX12" fmla="*/ 1178506 w 1516627"/>
                <a:gd name="connsiteY12" fmla="*/ 315685 h 2253342"/>
                <a:gd name="connsiteX13" fmla="*/ 1113192 w 1516627"/>
                <a:gd name="connsiteY13" fmla="*/ 293914 h 2253342"/>
                <a:gd name="connsiteX14" fmla="*/ 1080535 w 1516627"/>
                <a:gd name="connsiteY14" fmla="*/ 283028 h 2253342"/>
                <a:gd name="connsiteX15" fmla="*/ 1004335 w 1516627"/>
                <a:gd name="connsiteY15" fmla="*/ 261257 h 2253342"/>
                <a:gd name="connsiteX16" fmla="*/ 949906 w 1516627"/>
                <a:gd name="connsiteY16" fmla="*/ 217714 h 2253342"/>
                <a:gd name="connsiteX17" fmla="*/ 895477 w 1516627"/>
                <a:gd name="connsiteY17" fmla="*/ 174171 h 2253342"/>
                <a:gd name="connsiteX18" fmla="*/ 862820 w 1516627"/>
                <a:gd name="connsiteY18" fmla="*/ 163285 h 2253342"/>
                <a:gd name="connsiteX19" fmla="*/ 830163 w 1516627"/>
                <a:gd name="connsiteY19" fmla="*/ 141514 h 2253342"/>
                <a:gd name="connsiteX20" fmla="*/ 797506 w 1516627"/>
                <a:gd name="connsiteY20" fmla="*/ 130628 h 2253342"/>
                <a:gd name="connsiteX21" fmla="*/ 699535 w 1516627"/>
                <a:gd name="connsiteY21" fmla="*/ 76200 h 2253342"/>
                <a:gd name="connsiteX22" fmla="*/ 645106 w 1516627"/>
                <a:gd name="connsiteY22" fmla="*/ 32657 h 2253342"/>
                <a:gd name="connsiteX23" fmla="*/ 503592 w 1516627"/>
                <a:gd name="connsiteY23" fmla="*/ 0 h 2253342"/>
                <a:gd name="connsiteX24" fmla="*/ 351192 w 1516627"/>
                <a:gd name="connsiteY24" fmla="*/ 21771 h 2253342"/>
                <a:gd name="connsiteX25" fmla="*/ 329420 w 1516627"/>
                <a:gd name="connsiteY25" fmla="*/ 43542 h 2253342"/>
                <a:gd name="connsiteX26" fmla="*/ 296763 w 1516627"/>
                <a:gd name="connsiteY26" fmla="*/ 97971 h 2253342"/>
                <a:gd name="connsiteX27" fmla="*/ 285877 w 1516627"/>
                <a:gd name="connsiteY27" fmla="*/ 130628 h 2253342"/>
                <a:gd name="connsiteX28" fmla="*/ 264106 w 1516627"/>
                <a:gd name="connsiteY28" fmla="*/ 163285 h 2253342"/>
                <a:gd name="connsiteX29" fmla="*/ 253220 w 1516627"/>
                <a:gd name="connsiteY29" fmla="*/ 217714 h 2253342"/>
                <a:gd name="connsiteX30" fmla="*/ 242335 w 1516627"/>
                <a:gd name="connsiteY30" fmla="*/ 250371 h 2253342"/>
                <a:gd name="connsiteX31" fmla="*/ 231449 w 1516627"/>
                <a:gd name="connsiteY31" fmla="*/ 293914 h 2253342"/>
                <a:gd name="connsiteX32" fmla="*/ 198792 w 1516627"/>
                <a:gd name="connsiteY32" fmla="*/ 348342 h 2253342"/>
                <a:gd name="connsiteX33" fmla="*/ 198792 w 1516627"/>
                <a:gd name="connsiteY33" fmla="*/ 348342 h 2253342"/>
                <a:gd name="connsiteX34" fmla="*/ 111706 w 1516627"/>
                <a:gd name="connsiteY34" fmla="*/ 457200 h 2253342"/>
                <a:gd name="connsiteX35" fmla="*/ 100820 w 1516627"/>
                <a:gd name="connsiteY35" fmla="*/ 489857 h 2253342"/>
                <a:gd name="connsiteX36" fmla="*/ 68163 w 1516627"/>
                <a:gd name="connsiteY36" fmla="*/ 511628 h 2253342"/>
                <a:gd name="connsiteX37" fmla="*/ 46392 w 1516627"/>
                <a:gd name="connsiteY37" fmla="*/ 533400 h 2253342"/>
                <a:gd name="connsiteX38" fmla="*/ 32438 w 1516627"/>
                <a:gd name="connsiteY38" fmla="*/ 700523 h 2253342"/>
                <a:gd name="connsiteX39" fmla="*/ 13131 w 1516627"/>
                <a:gd name="connsiteY39" fmla="*/ 803154 h 2253342"/>
                <a:gd name="connsiteX40" fmla="*/ 1532 w 1516627"/>
                <a:gd name="connsiteY40" fmla="*/ 877906 h 2253342"/>
                <a:gd name="connsiteX41" fmla="*/ 12417 w 1516627"/>
                <a:gd name="connsiteY41" fmla="*/ 1023257 h 2253342"/>
                <a:gd name="connsiteX42" fmla="*/ 5107 w 1516627"/>
                <a:gd name="connsiteY42" fmla="*/ 1141777 h 2253342"/>
                <a:gd name="connsiteX43" fmla="*/ 2849 w 1516627"/>
                <a:gd name="connsiteY43" fmla="*/ 1251857 h 2253342"/>
                <a:gd name="connsiteX44" fmla="*/ 46392 w 1516627"/>
                <a:gd name="connsiteY44" fmla="*/ 1306285 h 2253342"/>
                <a:gd name="connsiteX45" fmla="*/ 57277 w 1516627"/>
                <a:gd name="connsiteY45" fmla="*/ 1338942 h 2253342"/>
                <a:gd name="connsiteX46" fmla="*/ 35506 w 1516627"/>
                <a:gd name="connsiteY46" fmla="*/ 1534885 h 2253342"/>
                <a:gd name="connsiteX47" fmla="*/ 24620 w 1516627"/>
                <a:gd name="connsiteY47" fmla="*/ 1567542 h 2253342"/>
                <a:gd name="connsiteX48" fmla="*/ 35506 w 1516627"/>
                <a:gd name="connsiteY48" fmla="*/ 1709057 h 2253342"/>
                <a:gd name="connsiteX49" fmla="*/ 57277 w 1516627"/>
                <a:gd name="connsiteY49" fmla="*/ 1741714 h 2253342"/>
                <a:gd name="connsiteX50" fmla="*/ 100820 w 1516627"/>
                <a:gd name="connsiteY50" fmla="*/ 1785257 h 2253342"/>
                <a:gd name="connsiteX51" fmla="*/ 122592 w 1516627"/>
                <a:gd name="connsiteY51" fmla="*/ 1807028 h 2253342"/>
                <a:gd name="connsiteX52" fmla="*/ 144363 w 1516627"/>
                <a:gd name="connsiteY52" fmla="*/ 1828800 h 2253342"/>
                <a:gd name="connsiteX53" fmla="*/ 177020 w 1516627"/>
                <a:gd name="connsiteY53" fmla="*/ 1850571 h 2253342"/>
                <a:gd name="connsiteX54" fmla="*/ 220563 w 1516627"/>
                <a:gd name="connsiteY54" fmla="*/ 1905000 h 2253342"/>
                <a:gd name="connsiteX55" fmla="*/ 242335 w 1516627"/>
                <a:gd name="connsiteY55" fmla="*/ 1937657 h 2253342"/>
                <a:gd name="connsiteX56" fmla="*/ 318535 w 1516627"/>
                <a:gd name="connsiteY56" fmla="*/ 2002971 h 2253342"/>
                <a:gd name="connsiteX57" fmla="*/ 405620 w 1516627"/>
                <a:gd name="connsiteY57" fmla="*/ 2079171 h 2253342"/>
                <a:gd name="connsiteX58" fmla="*/ 427392 w 1516627"/>
                <a:gd name="connsiteY58" fmla="*/ 2100942 h 2253342"/>
                <a:gd name="connsiteX59" fmla="*/ 492706 w 1516627"/>
                <a:gd name="connsiteY59" fmla="*/ 2122714 h 2253342"/>
                <a:gd name="connsiteX60" fmla="*/ 525363 w 1516627"/>
                <a:gd name="connsiteY60" fmla="*/ 2133600 h 2253342"/>
                <a:gd name="connsiteX61" fmla="*/ 601563 w 1516627"/>
                <a:gd name="connsiteY61" fmla="*/ 2177142 h 2253342"/>
                <a:gd name="connsiteX62" fmla="*/ 699535 w 1516627"/>
                <a:gd name="connsiteY62" fmla="*/ 2198914 h 2253342"/>
                <a:gd name="connsiteX63" fmla="*/ 786620 w 1516627"/>
                <a:gd name="connsiteY63" fmla="*/ 2220685 h 2253342"/>
                <a:gd name="connsiteX64" fmla="*/ 851935 w 1516627"/>
                <a:gd name="connsiteY64" fmla="*/ 2242457 h 2253342"/>
                <a:gd name="connsiteX65" fmla="*/ 884592 w 1516627"/>
                <a:gd name="connsiteY65" fmla="*/ 2253342 h 2253342"/>
                <a:gd name="connsiteX66" fmla="*/ 1026106 w 1516627"/>
                <a:gd name="connsiteY66" fmla="*/ 2242457 h 2253342"/>
                <a:gd name="connsiteX67" fmla="*/ 1091420 w 1516627"/>
                <a:gd name="connsiteY67" fmla="*/ 2177142 h 2253342"/>
                <a:gd name="connsiteX68" fmla="*/ 1145849 w 1516627"/>
                <a:gd name="connsiteY68" fmla="*/ 2122714 h 2253342"/>
                <a:gd name="connsiteX69" fmla="*/ 1167620 w 1516627"/>
                <a:gd name="connsiteY69" fmla="*/ 2090057 h 2253342"/>
                <a:gd name="connsiteX70" fmla="*/ 1222049 w 1516627"/>
                <a:gd name="connsiteY70" fmla="*/ 2035628 h 2253342"/>
                <a:gd name="connsiteX71" fmla="*/ 1287363 w 1516627"/>
                <a:gd name="connsiteY71" fmla="*/ 1970314 h 2253342"/>
                <a:gd name="connsiteX72" fmla="*/ 1314202 w 1516627"/>
                <a:gd name="connsiteY72" fmla="*/ 1875554 h 2253342"/>
                <a:gd name="connsiteX73" fmla="*/ 1326655 w 1516627"/>
                <a:gd name="connsiteY73" fmla="*/ 1713208 h 2253342"/>
                <a:gd name="connsiteX74" fmla="*/ 1386402 w 1516627"/>
                <a:gd name="connsiteY74" fmla="*/ 1453285 h 2253342"/>
                <a:gd name="connsiteX75" fmla="*/ 1386379 w 1516627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314202 w 1489536"/>
                <a:gd name="connsiteY72" fmla="*/ 1875554 h 2253342"/>
                <a:gd name="connsiteX73" fmla="*/ 1326655 w 1489536"/>
                <a:gd name="connsiteY73" fmla="*/ 1713208 h 2253342"/>
                <a:gd name="connsiteX74" fmla="*/ 1386402 w 1489536"/>
                <a:gd name="connsiteY74" fmla="*/ 1453285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314202 w 1489536"/>
                <a:gd name="connsiteY72" fmla="*/ 1875554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252955 w 1489536"/>
                <a:gd name="connsiteY72" fmla="*/ 1860832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14981 w 1489536"/>
                <a:gd name="connsiteY71" fmla="*/ 1955591 h 2253342"/>
                <a:gd name="connsiteX72" fmla="*/ 1252955 w 1489536"/>
                <a:gd name="connsiteY72" fmla="*/ 1860832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52955 w 1489536"/>
                <a:gd name="connsiteY71" fmla="*/ 1860832 h 2253342"/>
                <a:gd name="connsiteX72" fmla="*/ 1326655 w 1489536"/>
                <a:gd name="connsiteY72" fmla="*/ 1713208 h 2253342"/>
                <a:gd name="connsiteX73" fmla="*/ 1341859 w 1489536"/>
                <a:gd name="connsiteY73" fmla="*/ 1445924 h 2253342"/>
                <a:gd name="connsiteX74" fmla="*/ 1386379 w 1489536"/>
                <a:gd name="connsiteY74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171938 w 1489536"/>
                <a:gd name="connsiteY70" fmla="*/ 1991460 h 2253342"/>
                <a:gd name="connsiteX71" fmla="*/ 1252955 w 1489536"/>
                <a:gd name="connsiteY71" fmla="*/ 1860832 h 2253342"/>
                <a:gd name="connsiteX72" fmla="*/ 1326655 w 1489536"/>
                <a:gd name="connsiteY72" fmla="*/ 1713208 h 2253342"/>
                <a:gd name="connsiteX73" fmla="*/ 1341859 w 1489536"/>
                <a:gd name="connsiteY73" fmla="*/ 1445924 h 2253342"/>
                <a:gd name="connsiteX74" fmla="*/ 1386379 w 1489536"/>
                <a:gd name="connsiteY74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71938 w 1489536"/>
                <a:gd name="connsiteY69" fmla="*/ 1991460 h 2253342"/>
                <a:gd name="connsiteX70" fmla="*/ 1252955 w 1489536"/>
                <a:gd name="connsiteY70" fmla="*/ 1860832 h 2253342"/>
                <a:gd name="connsiteX71" fmla="*/ 1326655 w 1489536"/>
                <a:gd name="connsiteY71" fmla="*/ 1713208 h 2253342"/>
                <a:gd name="connsiteX72" fmla="*/ 1341859 w 1489536"/>
                <a:gd name="connsiteY72" fmla="*/ 1445924 h 2253342"/>
                <a:gd name="connsiteX73" fmla="*/ 1386379 w 1489536"/>
                <a:gd name="connsiteY73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130395 w 1489536"/>
                <a:gd name="connsiteY67" fmla="*/ 2221310 h 2253342"/>
                <a:gd name="connsiteX68" fmla="*/ 1145849 w 1489536"/>
                <a:gd name="connsiteY68" fmla="*/ 2122714 h 2253342"/>
                <a:gd name="connsiteX69" fmla="*/ 1171938 w 1489536"/>
                <a:gd name="connsiteY69" fmla="*/ 1991460 h 2253342"/>
                <a:gd name="connsiteX70" fmla="*/ 1252955 w 1489536"/>
                <a:gd name="connsiteY70" fmla="*/ 1860832 h 2253342"/>
                <a:gd name="connsiteX71" fmla="*/ 1326655 w 1489536"/>
                <a:gd name="connsiteY71" fmla="*/ 1713208 h 2253342"/>
                <a:gd name="connsiteX72" fmla="*/ 1341859 w 1489536"/>
                <a:gd name="connsiteY72" fmla="*/ 1445924 h 2253342"/>
                <a:gd name="connsiteX73" fmla="*/ 1386379 w 1489536"/>
                <a:gd name="connsiteY73" fmla="*/ 1325601 h 225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89536" h="2253342">
                  <a:moveTo>
                    <a:pt x="1457034" y="1219825"/>
                  </a:moveTo>
                  <a:cubicBezTo>
                    <a:pt x="1455235" y="1157059"/>
                    <a:pt x="1499699" y="1066065"/>
                    <a:pt x="1487374" y="999524"/>
                  </a:cubicBezTo>
                  <a:cubicBezTo>
                    <a:pt x="1487364" y="999510"/>
                    <a:pt x="1487612" y="825173"/>
                    <a:pt x="1483306" y="783771"/>
                  </a:cubicBezTo>
                  <a:cubicBezTo>
                    <a:pt x="1479000" y="742369"/>
                    <a:pt x="1466854" y="765628"/>
                    <a:pt x="1461535" y="751114"/>
                  </a:cubicBezTo>
                  <a:cubicBezTo>
                    <a:pt x="1456216" y="736600"/>
                    <a:pt x="1454857" y="713014"/>
                    <a:pt x="1451394" y="696685"/>
                  </a:cubicBezTo>
                  <a:cubicBezTo>
                    <a:pt x="1447931" y="680356"/>
                    <a:pt x="1445272" y="665842"/>
                    <a:pt x="1440757" y="653142"/>
                  </a:cubicBezTo>
                  <a:cubicBezTo>
                    <a:pt x="1436242" y="640442"/>
                    <a:pt x="1440799" y="638628"/>
                    <a:pt x="1424305" y="620485"/>
                  </a:cubicBezTo>
                  <a:cubicBezTo>
                    <a:pt x="1407811" y="602342"/>
                    <a:pt x="1359173" y="567871"/>
                    <a:pt x="1341792" y="544285"/>
                  </a:cubicBezTo>
                  <a:cubicBezTo>
                    <a:pt x="1324411" y="520699"/>
                    <a:pt x="1327277" y="500742"/>
                    <a:pt x="1320020" y="478971"/>
                  </a:cubicBezTo>
                  <a:cubicBezTo>
                    <a:pt x="1316391" y="468085"/>
                    <a:pt x="1317249" y="454428"/>
                    <a:pt x="1309135" y="446314"/>
                  </a:cubicBezTo>
                  <a:lnTo>
                    <a:pt x="1254706" y="391885"/>
                  </a:lnTo>
                  <a:lnTo>
                    <a:pt x="1200277" y="337457"/>
                  </a:lnTo>
                  <a:cubicBezTo>
                    <a:pt x="1193020" y="330200"/>
                    <a:pt x="1188243" y="318930"/>
                    <a:pt x="1178506" y="315685"/>
                  </a:cubicBezTo>
                  <a:lnTo>
                    <a:pt x="1113192" y="293914"/>
                  </a:lnTo>
                  <a:cubicBezTo>
                    <a:pt x="1102306" y="290285"/>
                    <a:pt x="1091667" y="285811"/>
                    <a:pt x="1080535" y="283028"/>
                  </a:cubicBezTo>
                  <a:cubicBezTo>
                    <a:pt x="1025860" y="269359"/>
                    <a:pt x="1051185" y="276873"/>
                    <a:pt x="1004335" y="261257"/>
                  </a:cubicBezTo>
                  <a:cubicBezTo>
                    <a:pt x="951762" y="208684"/>
                    <a:pt x="1018573" y="272648"/>
                    <a:pt x="949906" y="217714"/>
                  </a:cubicBezTo>
                  <a:cubicBezTo>
                    <a:pt x="916151" y="190710"/>
                    <a:pt x="940158" y="196511"/>
                    <a:pt x="895477" y="174171"/>
                  </a:cubicBezTo>
                  <a:cubicBezTo>
                    <a:pt x="885214" y="169039"/>
                    <a:pt x="873083" y="168417"/>
                    <a:pt x="862820" y="163285"/>
                  </a:cubicBezTo>
                  <a:cubicBezTo>
                    <a:pt x="851118" y="157434"/>
                    <a:pt x="841865" y="147365"/>
                    <a:pt x="830163" y="141514"/>
                  </a:cubicBezTo>
                  <a:cubicBezTo>
                    <a:pt x="819900" y="136382"/>
                    <a:pt x="807537" y="136201"/>
                    <a:pt x="797506" y="130628"/>
                  </a:cubicBezTo>
                  <a:cubicBezTo>
                    <a:pt x="685219" y="68246"/>
                    <a:pt x="773427" y="100829"/>
                    <a:pt x="699535" y="76200"/>
                  </a:cubicBezTo>
                  <a:cubicBezTo>
                    <a:pt x="681439" y="58104"/>
                    <a:pt x="669825" y="43643"/>
                    <a:pt x="645106" y="32657"/>
                  </a:cubicBezTo>
                  <a:cubicBezTo>
                    <a:pt x="588478" y="7489"/>
                    <a:pt x="565585" y="8856"/>
                    <a:pt x="503592" y="0"/>
                  </a:cubicBezTo>
                  <a:cubicBezTo>
                    <a:pt x="501727" y="170"/>
                    <a:pt x="384851" y="1576"/>
                    <a:pt x="351192" y="21771"/>
                  </a:cubicBezTo>
                  <a:cubicBezTo>
                    <a:pt x="342391" y="27051"/>
                    <a:pt x="336677" y="36285"/>
                    <a:pt x="329420" y="43542"/>
                  </a:cubicBezTo>
                  <a:cubicBezTo>
                    <a:pt x="298587" y="136049"/>
                    <a:pt x="341588" y="23265"/>
                    <a:pt x="296763" y="97971"/>
                  </a:cubicBezTo>
                  <a:cubicBezTo>
                    <a:pt x="290859" y="107810"/>
                    <a:pt x="291009" y="120365"/>
                    <a:pt x="285877" y="130628"/>
                  </a:cubicBezTo>
                  <a:cubicBezTo>
                    <a:pt x="280026" y="142330"/>
                    <a:pt x="271363" y="152399"/>
                    <a:pt x="264106" y="163285"/>
                  </a:cubicBezTo>
                  <a:cubicBezTo>
                    <a:pt x="260477" y="181428"/>
                    <a:pt x="257707" y="199764"/>
                    <a:pt x="253220" y="217714"/>
                  </a:cubicBezTo>
                  <a:cubicBezTo>
                    <a:pt x="250437" y="228846"/>
                    <a:pt x="245487" y="239338"/>
                    <a:pt x="242335" y="250371"/>
                  </a:cubicBezTo>
                  <a:cubicBezTo>
                    <a:pt x="238225" y="264756"/>
                    <a:pt x="234695" y="279309"/>
                    <a:pt x="231449" y="293914"/>
                  </a:cubicBezTo>
                  <a:cubicBezTo>
                    <a:pt x="217858" y="355073"/>
                    <a:pt x="204235" y="339271"/>
                    <a:pt x="198792" y="348342"/>
                  </a:cubicBezTo>
                  <a:lnTo>
                    <a:pt x="198792" y="348342"/>
                  </a:lnTo>
                  <a:cubicBezTo>
                    <a:pt x="186825" y="362303"/>
                    <a:pt x="127840" y="424931"/>
                    <a:pt x="111706" y="457200"/>
                  </a:cubicBezTo>
                  <a:cubicBezTo>
                    <a:pt x="106574" y="467463"/>
                    <a:pt x="107988" y="480897"/>
                    <a:pt x="100820" y="489857"/>
                  </a:cubicBezTo>
                  <a:cubicBezTo>
                    <a:pt x="92647" y="500073"/>
                    <a:pt x="78379" y="503455"/>
                    <a:pt x="68163" y="511628"/>
                  </a:cubicBezTo>
                  <a:cubicBezTo>
                    <a:pt x="60149" y="518039"/>
                    <a:pt x="52346" y="501918"/>
                    <a:pt x="46392" y="533400"/>
                  </a:cubicBezTo>
                  <a:cubicBezTo>
                    <a:pt x="40438" y="564882"/>
                    <a:pt x="37981" y="655564"/>
                    <a:pt x="32438" y="700523"/>
                  </a:cubicBezTo>
                  <a:cubicBezTo>
                    <a:pt x="26895" y="745482"/>
                    <a:pt x="15498" y="771136"/>
                    <a:pt x="13131" y="803154"/>
                  </a:cubicBezTo>
                  <a:cubicBezTo>
                    <a:pt x="10764" y="835172"/>
                    <a:pt x="4435" y="841222"/>
                    <a:pt x="1532" y="877906"/>
                  </a:cubicBezTo>
                  <a:cubicBezTo>
                    <a:pt x="-1371" y="914590"/>
                    <a:pt x="11821" y="979279"/>
                    <a:pt x="12417" y="1023257"/>
                  </a:cubicBezTo>
                  <a:cubicBezTo>
                    <a:pt x="13013" y="1067235"/>
                    <a:pt x="6702" y="1103677"/>
                    <a:pt x="5107" y="1141777"/>
                  </a:cubicBezTo>
                  <a:cubicBezTo>
                    <a:pt x="3512" y="1179877"/>
                    <a:pt x="-4032" y="1224439"/>
                    <a:pt x="2849" y="1251857"/>
                  </a:cubicBezTo>
                  <a:cubicBezTo>
                    <a:pt x="9730" y="1279275"/>
                    <a:pt x="-6173" y="1253722"/>
                    <a:pt x="46392" y="1306285"/>
                  </a:cubicBezTo>
                  <a:cubicBezTo>
                    <a:pt x="50020" y="1317171"/>
                    <a:pt x="57277" y="1327468"/>
                    <a:pt x="57277" y="1338942"/>
                  </a:cubicBezTo>
                  <a:cubicBezTo>
                    <a:pt x="57277" y="1398130"/>
                    <a:pt x="50859" y="1473475"/>
                    <a:pt x="35506" y="1534885"/>
                  </a:cubicBezTo>
                  <a:cubicBezTo>
                    <a:pt x="32723" y="1546017"/>
                    <a:pt x="28249" y="1556656"/>
                    <a:pt x="24620" y="1567542"/>
                  </a:cubicBezTo>
                  <a:cubicBezTo>
                    <a:pt x="28249" y="1614714"/>
                    <a:pt x="26787" y="1662556"/>
                    <a:pt x="35506" y="1709057"/>
                  </a:cubicBezTo>
                  <a:cubicBezTo>
                    <a:pt x="37917" y="1721916"/>
                    <a:pt x="48763" y="1731781"/>
                    <a:pt x="57277" y="1741714"/>
                  </a:cubicBezTo>
                  <a:cubicBezTo>
                    <a:pt x="70635" y="1757299"/>
                    <a:pt x="86306" y="1770743"/>
                    <a:pt x="100820" y="1785257"/>
                  </a:cubicBezTo>
                  <a:lnTo>
                    <a:pt x="122592" y="1807028"/>
                  </a:lnTo>
                  <a:cubicBezTo>
                    <a:pt x="129849" y="1814285"/>
                    <a:pt x="135823" y="1823107"/>
                    <a:pt x="144363" y="1828800"/>
                  </a:cubicBezTo>
                  <a:lnTo>
                    <a:pt x="177020" y="1850571"/>
                  </a:lnTo>
                  <a:cubicBezTo>
                    <a:pt x="244032" y="1951086"/>
                    <a:pt x="158518" y="1827443"/>
                    <a:pt x="220563" y="1905000"/>
                  </a:cubicBezTo>
                  <a:cubicBezTo>
                    <a:pt x="228736" y="1915216"/>
                    <a:pt x="233084" y="1928406"/>
                    <a:pt x="242335" y="1937657"/>
                  </a:cubicBezTo>
                  <a:cubicBezTo>
                    <a:pt x="291577" y="1986898"/>
                    <a:pt x="266516" y="1924942"/>
                    <a:pt x="318535" y="2002971"/>
                  </a:cubicBezTo>
                  <a:cubicBezTo>
                    <a:pt x="380212" y="2095489"/>
                    <a:pt x="278635" y="1952192"/>
                    <a:pt x="405620" y="2079171"/>
                  </a:cubicBezTo>
                  <a:cubicBezTo>
                    <a:pt x="412877" y="2086428"/>
                    <a:pt x="418212" y="2096352"/>
                    <a:pt x="427392" y="2100942"/>
                  </a:cubicBezTo>
                  <a:cubicBezTo>
                    <a:pt x="447918" y="2111205"/>
                    <a:pt x="470935" y="2115457"/>
                    <a:pt x="492706" y="2122714"/>
                  </a:cubicBezTo>
                  <a:cubicBezTo>
                    <a:pt x="503592" y="2126343"/>
                    <a:pt x="515816" y="2127235"/>
                    <a:pt x="525363" y="2133600"/>
                  </a:cubicBezTo>
                  <a:cubicBezTo>
                    <a:pt x="558162" y="2155465"/>
                    <a:pt x="562890" y="2160568"/>
                    <a:pt x="601563" y="2177142"/>
                  </a:cubicBezTo>
                  <a:cubicBezTo>
                    <a:pt x="640194" y="2193698"/>
                    <a:pt x="651688" y="2188661"/>
                    <a:pt x="699535" y="2198914"/>
                  </a:cubicBezTo>
                  <a:cubicBezTo>
                    <a:pt x="728793" y="2205183"/>
                    <a:pt x="758234" y="2211223"/>
                    <a:pt x="786620" y="2220685"/>
                  </a:cubicBezTo>
                  <a:lnTo>
                    <a:pt x="851935" y="2242457"/>
                  </a:lnTo>
                  <a:lnTo>
                    <a:pt x="884592" y="2253342"/>
                  </a:lnTo>
                  <a:cubicBezTo>
                    <a:pt x="931763" y="2249714"/>
                    <a:pt x="980718" y="2255806"/>
                    <a:pt x="1026106" y="2242457"/>
                  </a:cubicBezTo>
                  <a:cubicBezTo>
                    <a:pt x="1026111" y="2242456"/>
                    <a:pt x="1119508" y="2232197"/>
                    <a:pt x="1130395" y="2221310"/>
                  </a:cubicBezTo>
                  <a:lnTo>
                    <a:pt x="1145849" y="2122714"/>
                  </a:lnTo>
                  <a:cubicBezTo>
                    <a:pt x="1159269" y="2091767"/>
                    <a:pt x="1154087" y="2035107"/>
                    <a:pt x="1171938" y="1991460"/>
                  </a:cubicBezTo>
                  <a:cubicBezTo>
                    <a:pt x="1189789" y="1947813"/>
                    <a:pt x="1227169" y="1907207"/>
                    <a:pt x="1252955" y="1860832"/>
                  </a:cubicBezTo>
                  <a:cubicBezTo>
                    <a:pt x="1278741" y="1814457"/>
                    <a:pt x="1311838" y="1788494"/>
                    <a:pt x="1326655" y="1713208"/>
                  </a:cubicBezTo>
                  <a:cubicBezTo>
                    <a:pt x="1331806" y="1670632"/>
                    <a:pt x="1331905" y="1504390"/>
                    <a:pt x="1341859" y="1445924"/>
                  </a:cubicBezTo>
                  <a:cubicBezTo>
                    <a:pt x="1351813" y="1387458"/>
                    <a:pt x="1381744" y="1369072"/>
                    <a:pt x="1386379" y="1325601"/>
                  </a:cubicBezTo>
                </a:path>
              </a:pathLst>
            </a:custGeom>
            <a:solidFill>
              <a:srgbClr val="9966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754541" y="1291400"/>
            <a:ext cx="1968323" cy="2389181"/>
            <a:chOff x="754541" y="692696"/>
            <a:chExt cx="1968323" cy="2389181"/>
          </a:xfrm>
          <a:solidFill>
            <a:srgbClr val="FFCC00"/>
          </a:solidFill>
        </p:grpSpPr>
        <p:sp>
          <p:nvSpPr>
            <p:cNvPr id="10" name="Έλλειψη 9"/>
            <p:cNvSpPr/>
            <p:nvPr/>
          </p:nvSpPr>
          <p:spPr>
            <a:xfrm>
              <a:off x="1127729" y="724536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1391727" y="692696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1647101" y="836712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1867957" y="94238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Έλλειψη 13"/>
            <p:cNvSpPr/>
            <p:nvPr/>
          </p:nvSpPr>
          <p:spPr>
            <a:xfrm>
              <a:off x="2141729" y="1010644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2300387" y="1205275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2462388" y="1413731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Έλλειψη 16"/>
            <p:cNvSpPr/>
            <p:nvPr/>
          </p:nvSpPr>
          <p:spPr>
            <a:xfrm>
              <a:off x="1001729" y="967100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Έλλειψη 17"/>
            <p:cNvSpPr/>
            <p:nvPr/>
          </p:nvSpPr>
          <p:spPr>
            <a:xfrm>
              <a:off x="826272" y="1159865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Έλλειψη 18"/>
            <p:cNvSpPr/>
            <p:nvPr/>
          </p:nvSpPr>
          <p:spPr>
            <a:xfrm>
              <a:off x="754541" y="1402845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Έλλειψη 19"/>
            <p:cNvSpPr/>
            <p:nvPr/>
          </p:nvSpPr>
          <p:spPr>
            <a:xfrm>
              <a:off x="1290842" y="951635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Έλλειψη 20"/>
            <p:cNvSpPr/>
            <p:nvPr/>
          </p:nvSpPr>
          <p:spPr>
            <a:xfrm>
              <a:off x="1185071" y="119438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Έλλειψη 21"/>
            <p:cNvSpPr/>
            <p:nvPr/>
          </p:nvSpPr>
          <p:spPr>
            <a:xfrm>
              <a:off x="1517727" y="1069423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Έλλειψη 22"/>
            <p:cNvSpPr/>
            <p:nvPr/>
          </p:nvSpPr>
          <p:spPr>
            <a:xfrm>
              <a:off x="1437071" y="1331275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Έλλειψη 23"/>
            <p:cNvSpPr/>
            <p:nvPr/>
          </p:nvSpPr>
          <p:spPr>
            <a:xfrm>
              <a:off x="1756540" y="1203407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Έλλειψη 24"/>
            <p:cNvSpPr/>
            <p:nvPr/>
          </p:nvSpPr>
          <p:spPr>
            <a:xfrm>
              <a:off x="2017565" y="128711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Έλλειψη 25"/>
            <p:cNvSpPr/>
            <p:nvPr/>
          </p:nvSpPr>
          <p:spPr>
            <a:xfrm>
              <a:off x="1031687" y="1412776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Έλλειψη 26"/>
            <p:cNvSpPr/>
            <p:nvPr/>
          </p:nvSpPr>
          <p:spPr>
            <a:xfrm>
              <a:off x="1933370" y="1585342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Έλλειψη 27"/>
            <p:cNvSpPr/>
            <p:nvPr/>
          </p:nvSpPr>
          <p:spPr>
            <a:xfrm>
              <a:off x="1687773" y="1477272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Έλλειψη 28"/>
            <p:cNvSpPr/>
            <p:nvPr/>
          </p:nvSpPr>
          <p:spPr>
            <a:xfrm>
              <a:off x="1849477" y="1860586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Έλλειψη 29"/>
            <p:cNvSpPr/>
            <p:nvPr/>
          </p:nvSpPr>
          <p:spPr>
            <a:xfrm>
              <a:off x="2172855" y="1781068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Έλλειψη 30"/>
            <p:cNvSpPr/>
            <p:nvPr/>
          </p:nvSpPr>
          <p:spPr>
            <a:xfrm>
              <a:off x="2470864" y="1688784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Έλλειψη 31"/>
            <p:cNvSpPr/>
            <p:nvPr/>
          </p:nvSpPr>
          <p:spPr>
            <a:xfrm>
              <a:off x="2322159" y="2012520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Έλλειψη 32"/>
            <p:cNvSpPr/>
            <p:nvPr/>
          </p:nvSpPr>
          <p:spPr>
            <a:xfrm>
              <a:off x="2202775" y="1486748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Έλλειψη 33"/>
            <p:cNvSpPr/>
            <p:nvPr/>
          </p:nvSpPr>
          <p:spPr>
            <a:xfrm>
              <a:off x="1289911" y="1562172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Έλλειψη 34"/>
            <p:cNvSpPr/>
            <p:nvPr/>
          </p:nvSpPr>
          <p:spPr>
            <a:xfrm>
              <a:off x="764571" y="171432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Έλλειψη 35"/>
            <p:cNvSpPr/>
            <p:nvPr/>
          </p:nvSpPr>
          <p:spPr>
            <a:xfrm>
              <a:off x="1301816" y="186503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Έλλειψη 36"/>
            <p:cNvSpPr/>
            <p:nvPr/>
          </p:nvSpPr>
          <p:spPr>
            <a:xfrm>
              <a:off x="1539759" y="1709953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Έλλειψη 37"/>
            <p:cNvSpPr/>
            <p:nvPr/>
          </p:nvSpPr>
          <p:spPr>
            <a:xfrm>
              <a:off x="1056071" y="1699067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Έλλειψη 38"/>
            <p:cNvSpPr/>
            <p:nvPr/>
          </p:nvSpPr>
          <p:spPr>
            <a:xfrm>
              <a:off x="2045341" y="2116388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Έλλειψη 39"/>
            <p:cNvSpPr/>
            <p:nvPr/>
          </p:nvSpPr>
          <p:spPr>
            <a:xfrm>
              <a:off x="2130843" y="2553943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Έλλειψη 40"/>
            <p:cNvSpPr/>
            <p:nvPr/>
          </p:nvSpPr>
          <p:spPr>
            <a:xfrm>
              <a:off x="2075799" y="2805943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Έλλειψη 41"/>
            <p:cNvSpPr/>
            <p:nvPr/>
          </p:nvSpPr>
          <p:spPr>
            <a:xfrm>
              <a:off x="2263335" y="2312904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Έλλειψη 42"/>
            <p:cNvSpPr/>
            <p:nvPr/>
          </p:nvSpPr>
          <p:spPr>
            <a:xfrm>
              <a:off x="804500" y="2002350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Έλλειψη 43"/>
            <p:cNvSpPr/>
            <p:nvPr/>
          </p:nvSpPr>
          <p:spPr>
            <a:xfrm>
              <a:off x="1336046" y="2417057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Έλλειψη 45"/>
            <p:cNvSpPr/>
            <p:nvPr/>
          </p:nvSpPr>
          <p:spPr>
            <a:xfrm>
              <a:off x="1059071" y="2542402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Έλλειψη 46"/>
            <p:cNvSpPr/>
            <p:nvPr/>
          </p:nvSpPr>
          <p:spPr>
            <a:xfrm>
              <a:off x="1081091" y="2002246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Έλλειψη 47"/>
            <p:cNvSpPr/>
            <p:nvPr/>
          </p:nvSpPr>
          <p:spPr>
            <a:xfrm>
              <a:off x="1615957" y="1984095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Έλλειψη 48"/>
            <p:cNvSpPr/>
            <p:nvPr/>
          </p:nvSpPr>
          <p:spPr>
            <a:xfrm>
              <a:off x="1373329" y="2132924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Έλλειψη 49"/>
            <p:cNvSpPr/>
            <p:nvPr/>
          </p:nvSpPr>
          <p:spPr>
            <a:xfrm>
              <a:off x="1075231" y="2249961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" name="Έλλειψη 50"/>
            <p:cNvSpPr/>
            <p:nvPr/>
          </p:nvSpPr>
          <p:spPr>
            <a:xfrm>
              <a:off x="1301816" y="2710989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Έλλειψη 51"/>
            <p:cNvSpPr/>
            <p:nvPr/>
          </p:nvSpPr>
          <p:spPr>
            <a:xfrm>
              <a:off x="1911501" y="2417057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Έλλειψη 52"/>
            <p:cNvSpPr/>
            <p:nvPr/>
          </p:nvSpPr>
          <p:spPr>
            <a:xfrm>
              <a:off x="1786113" y="2617953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Έλλειψη 53"/>
            <p:cNvSpPr/>
            <p:nvPr/>
          </p:nvSpPr>
          <p:spPr>
            <a:xfrm>
              <a:off x="1608452" y="2367350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5" name="Έλλειψη 54"/>
            <p:cNvSpPr/>
            <p:nvPr/>
          </p:nvSpPr>
          <p:spPr>
            <a:xfrm>
              <a:off x="781322" y="2291057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6" name="Έλλειψη 55"/>
            <p:cNvSpPr/>
            <p:nvPr/>
          </p:nvSpPr>
          <p:spPr>
            <a:xfrm>
              <a:off x="1510075" y="2584318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7" name="Έλλειψη 56"/>
            <p:cNvSpPr/>
            <p:nvPr/>
          </p:nvSpPr>
          <p:spPr>
            <a:xfrm>
              <a:off x="1611105" y="2811864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Έλλειψη 57"/>
            <p:cNvSpPr/>
            <p:nvPr/>
          </p:nvSpPr>
          <p:spPr>
            <a:xfrm>
              <a:off x="1849477" y="2865877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Έλλειψη 44"/>
            <p:cNvSpPr/>
            <p:nvPr/>
          </p:nvSpPr>
          <p:spPr>
            <a:xfrm>
              <a:off x="1795775" y="2186217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9" name="Ομάδα 58"/>
          <p:cNvGrpSpPr/>
          <p:nvPr/>
        </p:nvGrpSpPr>
        <p:grpSpPr>
          <a:xfrm>
            <a:off x="123816" y="839766"/>
            <a:ext cx="3380114" cy="3485262"/>
            <a:chOff x="123816" y="261610"/>
            <a:chExt cx="3380114" cy="3485262"/>
          </a:xfrm>
        </p:grpSpPr>
        <p:grpSp>
          <p:nvGrpSpPr>
            <p:cNvPr id="60" name="Ομάδα 59"/>
            <p:cNvGrpSpPr/>
            <p:nvPr/>
          </p:nvGrpSpPr>
          <p:grpSpPr>
            <a:xfrm>
              <a:off x="157188" y="261610"/>
              <a:ext cx="3346742" cy="3464714"/>
              <a:chOff x="157188" y="261610"/>
              <a:chExt cx="3346742" cy="3464714"/>
            </a:xfrm>
          </p:grpSpPr>
          <p:cxnSp>
            <p:nvCxnSpPr>
              <p:cNvPr id="62" name="Ευθεία γραμμή σύνδεσης 61"/>
              <p:cNvCxnSpPr/>
              <p:nvPr/>
            </p:nvCxnSpPr>
            <p:spPr>
              <a:xfrm>
                <a:off x="419591" y="404664"/>
                <a:ext cx="0" cy="31683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Ευθεία γραμμή σύνδεσης 62"/>
              <p:cNvCxnSpPr/>
              <p:nvPr/>
            </p:nvCxnSpPr>
            <p:spPr>
              <a:xfrm rot="5400000">
                <a:off x="1835696" y="1844824"/>
                <a:ext cx="0" cy="31683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3203848" y="335699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/>
                  <a:t>x</a:t>
                </a:r>
                <a:endParaRPr lang="el-GR" sz="1800" b="1" i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57188" y="261610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/>
                  <a:t>y</a:t>
                </a:r>
                <a:endParaRPr lang="el-GR" sz="1800" b="1" i="1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23816" y="337754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/>
                <a:t>O</a:t>
              </a:r>
              <a:endParaRPr lang="el-GR" sz="1800" b="1" i="1" dirty="0"/>
            </a:p>
          </p:txBody>
        </p:sp>
      </p:grpSp>
      <p:grpSp>
        <p:nvGrpSpPr>
          <p:cNvPr id="69" name="Ομάδα 68"/>
          <p:cNvGrpSpPr/>
          <p:nvPr/>
        </p:nvGrpSpPr>
        <p:grpSpPr>
          <a:xfrm>
            <a:off x="1259632" y="1931996"/>
            <a:ext cx="509292" cy="686444"/>
            <a:chOff x="1259632" y="2203152"/>
            <a:chExt cx="509292" cy="686444"/>
          </a:xfrm>
        </p:grpSpPr>
        <p:sp>
          <p:nvSpPr>
            <p:cNvPr id="71" name="TextBox 70"/>
            <p:cNvSpPr txBox="1"/>
            <p:nvPr/>
          </p:nvSpPr>
          <p:spPr>
            <a:xfrm>
              <a:off x="1321366" y="2365875"/>
              <a:ext cx="44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cm</a:t>
              </a:r>
              <a:endParaRPr lang="el-GR" sz="1600" b="1" dirty="0"/>
            </a:p>
          </p:txBody>
        </p:sp>
        <p:sp>
          <p:nvSpPr>
            <p:cNvPr id="72" name="Έλλειψη 71"/>
            <p:cNvSpPr/>
            <p:nvPr/>
          </p:nvSpPr>
          <p:spPr>
            <a:xfrm>
              <a:off x="1496204" y="2621146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3" name="Τόξο 72"/>
            <p:cNvSpPr/>
            <p:nvPr/>
          </p:nvSpPr>
          <p:spPr>
            <a:xfrm>
              <a:off x="1321366" y="2457596"/>
              <a:ext cx="432000" cy="432000"/>
            </a:xfrm>
            <a:prstGeom prst="arc">
              <a:avLst>
                <a:gd name="adj1" fmla="val 5302378"/>
                <a:gd name="adj2" fmla="val 20797357"/>
              </a:avLst>
            </a:prstGeom>
            <a:ln w="28575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0000"/>
                </a:solidFill>
              </a:endParaRPr>
            </a:p>
          </p:txBody>
        </p:sp>
        <p:sp>
          <p:nvSpPr>
            <p:cNvPr id="74" name="Text Box 115"/>
            <p:cNvSpPr txBox="1">
              <a:spLocks noChangeArrowheads="1"/>
            </p:cNvSpPr>
            <p:nvPr/>
          </p:nvSpPr>
          <p:spPr bwMode="auto">
            <a:xfrm>
              <a:off x="1259632" y="2203152"/>
              <a:ext cx="184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2000" b="1" i="1" dirty="0"/>
                <a:t>ω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31840" y="853588"/>
                <a:ext cx="5956317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𝚳𝛂𝛇𝛂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𝛔</m:t>
                      </m:r>
                      <m:r>
                        <m:rPr>
                          <m:sty m:val="p"/>
                        </m:rP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ώ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𝛍𝛂𝛕𝛐𝛓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:  </m:t>
                      </m:r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+ . . . 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99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9966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9966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800" b="1" i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853588"/>
                <a:ext cx="5956317" cy="847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Ομάδα 75"/>
          <p:cNvGrpSpPr/>
          <p:nvPr/>
        </p:nvGrpSpPr>
        <p:grpSpPr>
          <a:xfrm>
            <a:off x="863784" y="1552916"/>
            <a:ext cx="2027468" cy="1764000"/>
            <a:chOff x="863784" y="1824072"/>
            <a:chExt cx="2027468" cy="1764000"/>
          </a:xfrm>
        </p:grpSpPr>
        <p:sp>
          <p:nvSpPr>
            <p:cNvPr id="77" name="Ορθογώνιο 76"/>
            <p:cNvSpPr/>
            <p:nvPr/>
          </p:nvSpPr>
          <p:spPr>
            <a:xfrm>
              <a:off x="2483768" y="314673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/>
                <a:t>m</a:t>
              </a:r>
              <a:r>
                <a:rPr lang="en-US" sz="1800" b="1" baseline="-25000" dirty="0"/>
                <a:t>i</a:t>
              </a:r>
              <a:endParaRPr lang="el-GR" sz="1800" dirty="0"/>
            </a:p>
          </p:txBody>
        </p:sp>
        <p:grpSp>
          <p:nvGrpSpPr>
            <p:cNvPr id="78" name="Ομάδα 77"/>
            <p:cNvGrpSpPr/>
            <p:nvPr/>
          </p:nvGrpSpPr>
          <p:grpSpPr>
            <a:xfrm>
              <a:off x="863784" y="1824072"/>
              <a:ext cx="1764000" cy="1764000"/>
              <a:chOff x="863784" y="1824072"/>
              <a:chExt cx="1764000" cy="1764000"/>
            </a:xfrm>
          </p:grpSpPr>
          <p:sp>
            <p:nvSpPr>
              <p:cNvPr id="79" name="Έλλειψη 78"/>
              <p:cNvSpPr/>
              <p:nvPr/>
            </p:nvSpPr>
            <p:spPr>
              <a:xfrm>
                <a:off x="863784" y="1824072"/>
                <a:ext cx="1764000" cy="1764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80" name="Ομάδα 79"/>
              <p:cNvGrpSpPr/>
              <p:nvPr/>
            </p:nvGrpSpPr>
            <p:grpSpPr>
              <a:xfrm>
                <a:off x="1517859" y="2650928"/>
                <a:ext cx="1001885" cy="783308"/>
                <a:chOff x="1517859" y="2650928"/>
                <a:chExt cx="1001885" cy="783308"/>
              </a:xfrm>
            </p:grpSpPr>
            <p:sp>
              <p:nvSpPr>
                <p:cNvPr id="81" name="Έλλειψη 80"/>
                <p:cNvSpPr/>
                <p:nvPr/>
              </p:nvSpPr>
              <p:spPr>
                <a:xfrm>
                  <a:off x="2267744" y="3182236"/>
                  <a:ext cx="252000" cy="252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2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1552046" y="2650928"/>
                  <a:ext cx="810154" cy="694282"/>
                </a:xfrm>
                <a:prstGeom prst="line">
                  <a:avLst/>
                </a:prstGeom>
                <a:noFill/>
                <a:ln w="41275">
                  <a:solidFill>
                    <a:srgbClr val="00206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/>
                    <p:cNvSpPr txBox="1"/>
                    <p:nvPr/>
                  </p:nvSpPr>
                  <p:spPr>
                    <a:xfrm>
                      <a:off x="1517859" y="2898381"/>
                      <a:ext cx="54425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𝚫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l-GR" sz="1600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TextBox 8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7859" y="2898381"/>
                      <a:ext cx="544252" cy="3385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85" name="Ομάδα 84"/>
          <p:cNvGrpSpPr/>
          <p:nvPr/>
        </p:nvGrpSpPr>
        <p:grpSpPr>
          <a:xfrm>
            <a:off x="68298" y="2164788"/>
            <a:ext cx="1630199" cy="2088232"/>
            <a:chOff x="68298" y="2435944"/>
            <a:chExt cx="1630199" cy="2088232"/>
          </a:xfrm>
        </p:grpSpPr>
        <p:sp>
          <p:nvSpPr>
            <p:cNvPr id="86" name="Freeform 124"/>
            <p:cNvSpPr>
              <a:spLocks/>
            </p:cNvSpPr>
            <p:nvPr/>
          </p:nvSpPr>
          <p:spPr bwMode="auto">
            <a:xfrm>
              <a:off x="416084" y="2667604"/>
              <a:ext cx="1116000" cy="1620000"/>
            </a:xfrm>
            <a:custGeom>
              <a:avLst/>
              <a:gdLst>
                <a:gd name="T0" fmla="*/ 9 w 1344"/>
                <a:gd name="T1" fmla="*/ 150983 h 664"/>
                <a:gd name="T2" fmla="*/ 9 w 1344"/>
                <a:gd name="T3" fmla="*/ 0 h 664"/>
                <a:gd name="T4" fmla="*/ 0 w 1344"/>
                <a:gd name="T5" fmla="*/ 0 h 664"/>
                <a:gd name="T6" fmla="*/ 0 60000 65536"/>
                <a:gd name="T7" fmla="*/ 0 60000 65536"/>
                <a:gd name="T8" fmla="*/ 0 60000 65536"/>
                <a:gd name="T9" fmla="*/ 0 w 1344"/>
                <a:gd name="T10" fmla="*/ 0 h 664"/>
                <a:gd name="T11" fmla="*/ 1344 w 1344"/>
                <a:gd name="T12" fmla="*/ 664 h 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664">
                  <a:moveTo>
                    <a:pt x="1341" y="664"/>
                  </a:move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Text Box 126"/>
            <p:cNvSpPr txBox="1">
              <a:spLocks noChangeArrowheads="1"/>
            </p:cNvSpPr>
            <p:nvPr/>
          </p:nvSpPr>
          <p:spPr bwMode="auto">
            <a:xfrm>
              <a:off x="68298" y="2435944"/>
              <a:ext cx="3222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i="1" dirty="0" err="1"/>
                <a:t>y</a:t>
              </a:r>
              <a:r>
                <a:rPr lang="en-US" sz="2000" b="1" i="1" baseline="-25000" dirty="0" err="1"/>
                <a:t>cm</a:t>
              </a:r>
              <a:endParaRPr lang="el-GR" sz="2000" b="1" i="1" dirty="0"/>
            </a:p>
          </p:txBody>
        </p:sp>
        <p:sp>
          <p:nvSpPr>
            <p:cNvPr id="88" name="Text Box 126"/>
            <p:cNvSpPr txBox="1">
              <a:spLocks noChangeArrowheads="1"/>
            </p:cNvSpPr>
            <p:nvPr/>
          </p:nvSpPr>
          <p:spPr bwMode="auto">
            <a:xfrm>
              <a:off x="1361866" y="4216399"/>
              <a:ext cx="3366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i="1" dirty="0" err="1" smtClean="0"/>
                <a:t>x</a:t>
              </a:r>
              <a:r>
                <a:rPr lang="en-US" sz="2000" b="1" i="1" baseline="-25000" dirty="0" err="1" smtClean="0"/>
                <a:t>cm</a:t>
              </a:r>
              <a:endParaRPr lang="el-GR" sz="2000" b="1" i="1" dirty="0"/>
            </a:p>
          </p:txBody>
        </p:sp>
        <p:grpSp>
          <p:nvGrpSpPr>
            <p:cNvPr id="89" name="Ομάδα 88"/>
            <p:cNvGrpSpPr/>
            <p:nvPr/>
          </p:nvGrpSpPr>
          <p:grpSpPr>
            <a:xfrm>
              <a:off x="425147" y="2637409"/>
              <a:ext cx="1106937" cy="1637458"/>
              <a:chOff x="425147" y="2637409"/>
              <a:chExt cx="1106937" cy="1637458"/>
            </a:xfrm>
          </p:grpSpPr>
          <p:sp>
            <p:nvSpPr>
              <p:cNvPr id="90" name="Line 112"/>
              <p:cNvSpPr>
                <a:spLocks noChangeShapeType="1"/>
              </p:cNvSpPr>
              <p:nvPr/>
            </p:nvSpPr>
            <p:spPr bwMode="auto">
              <a:xfrm flipV="1">
                <a:off x="425147" y="2637409"/>
                <a:ext cx="1106937" cy="16374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852308" y="3439734"/>
                    <a:ext cx="33531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𝒄𝒎</m:t>
                              </m:r>
                            </m:sub>
                          </m:sSub>
                        </m:oMath>
                      </m:oMathPara>
                    </a14:m>
                    <a:endParaRPr lang="el-GR" sz="1800" b="1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308" y="3439734"/>
                    <a:ext cx="335316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4909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3" name="Ομάδα 92"/>
          <p:cNvGrpSpPr/>
          <p:nvPr/>
        </p:nvGrpSpPr>
        <p:grpSpPr>
          <a:xfrm>
            <a:off x="199582" y="2847552"/>
            <a:ext cx="2298612" cy="1425213"/>
            <a:chOff x="199582" y="3118708"/>
            <a:chExt cx="2298612" cy="1425213"/>
          </a:xfrm>
        </p:grpSpPr>
        <p:sp>
          <p:nvSpPr>
            <p:cNvPr id="94" name="Freeform 124"/>
            <p:cNvSpPr>
              <a:spLocks/>
            </p:cNvSpPr>
            <p:nvPr/>
          </p:nvSpPr>
          <p:spPr bwMode="auto">
            <a:xfrm>
              <a:off x="395536" y="3336216"/>
              <a:ext cx="1980000" cy="936000"/>
            </a:xfrm>
            <a:custGeom>
              <a:avLst/>
              <a:gdLst>
                <a:gd name="T0" fmla="*/ 9 w 1344"/>
                <a:gd name="T1" fmla="*/ 150983 h 664"/>
                <a:gd name="T2" fmla="*/ 9 w 1344"/>
                <a:gd name="T3" fmla="*/ 0 h 664"/>
                <a:gd name="T4" fmla="*/ 0 w 1344"/>
                <a:gd name="T5" fmla="*/ 0 h 664"/>
                <a:gd name="T6" fmla="*/ 0 60000 65536"/>
                <a:gd name="T7" fmla="*/ 0 60000 65536"/>
                <a:gd name="T8" fmla="*/ 0 60000 65536"/>
                <a:gd name="T9" fmla="*/ 0 w 1344"/>
                <a:gd name="T10" fmla="*/ 0 h 664"/>
                <a:gd name="T11" fmla="*/ 1344 w 1344"/>
                <a:gd name="T12" fmla="*/ 664 h 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664">
                  <a:moveTo>
                    <a:pt x="1341" y="664"/>
                  </a:move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" name="Text Box 123"/>
            <p:cNvSpPr txBox="1">
              <a:spLocks noChangeArrowheads="1"/>
            </p:cNvSpPr>
            <p:nvPr/>
          </p:nvSpPr>
          <p:spPr bwMode="auto">
            <a:xfrm>
              <a:off x="199582" y="3118708"/>
              <a:ext cx="1619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i="1" dirty="0" err="1"/>
                <a:t>y</a:t>
              </a:r>
              <a:r>
                <a:rPr lang="en-US" sz="2000" b="1" i="1" baseline="-25000" dirty="0" err="1"/>
                <a:t>i</a:t>
              </a:r>
              <a:endParaRPr lang="el-GR" sz="2000" b="1" i="1" dirty="0"/>
            </a:p>
          </p:txBody>
        </p:sp>
        <p:sp>
          <p:nvSpPr>
            <p:cNvPr id="96" name="Text Box 123"/>
            <p:cNvSpPr txBox="1">
              <a:spLocks noChangeArrowheads="1"/>
            </p:cNvSpPr>
            <p:nvPr/>
          </p:nvSpPr>
          <p:spPr bwMode="auto">
            <a:xfrm>
              <a:off x="2321864" y="4236144"/>
              <a:ext cx="176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i="1" dirty="0" smtClean="0"/>
                <a:t>x</a:t>
              </a:r>
              <a:r>
                <a:rPr lang="en-US" sz="2000" b="1" i="1" baseline="-25000" dirty="0" smtClean="0"/>
                <a:t>i</a:t>
              </a:r>
              <a:endParaRPr lang="el-GR" sz="2000" b="1" i="1" dirty="0"/>
            </a:p>
          </p:txBody>
        </p:sp>
        <p:grpSp>
          <p:nvGrpSpPr>
            <p:cNvPr id="97" name="Ομάδα 96"/>
            <p:cNvGrpSpPr/>
            <p:nvPr/>
          </p:nvGrpSpPr>
          <p:grpSpPr>
            <a:xfrm>
              <a:off x="419590" y="3308763"/>
              <a:ext cx="1974153" cy="967825"/>
              <a:chOff x="419590" y="3308763"/>
              <a:chExt cx="1974153" cy="9678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644396" y="3578736"/>
                    <a:ext cx="33531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1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oMath>
                      </m:oMathPara>
                    </a14:m>
                    <a:endParaRPr lang="el-GR" sz="1800" b="1" i="1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4396" y="3578736"/>
                    <a:ext cx="33531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9" name="Line 112"/>
              <p:cNvSpPr>
                <a:spLocks noChangeShapeType="1"/>
              </p:cNvSpPr>
              <p:nvPr/>
            </p:nvSpPr>
            <p:spPr bwMode="auto">
              <a:xfrm flipV="1">
                <a:off x="419590" y="3308763"/>
                <a:ext cx="1974153" cy="967825"/>
              </a:xfrm>
              <a:prstGeom prst="line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10" name="Ομάδα 109"/>
          <p:cNvGrpSpPr/>
          <p:nvPr/>
        </p:nvGrpSpPr>
        <p:grpSpPr>
          <a:xfrm>
            <a:off x="1547664" y="2759501"/>
            <a:ext cx="7305543" cy="623659"/>
            <a:chOff x="1547646" y="3107447"/>
            <a:chExt cx="7303795" cy="6236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1547646" y="3294875"/>
                  <a:ext cx="51848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𝒊𝒙</m:t>
                            </m:r>
                          </m:sub>
                        </m:sSub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646" y="3294875"/>
                  <a:ext cx="518480" cy="3684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Ομάδα 111"/>
            <p:cNvGrpSpPr/>
            <p:nvPr/>
          </p:nvGrpSpPr>
          <p:grpSpPr>
            <a:xfrm>
              <a:off x="1766330" y="3107447"/>
              <a:ext cx="7085111" cy="623659"/>
              <a:chOff x="1766330" y="3107447"/>
              <a:chExt cx="7085111" cy="623659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1863299" y="3107447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800" b="1" i="1" dirty="0" smtClean="0"/>
                  <a:t>θ</a:t>
                </a:r>
                <a:endParaRPr lang="el-GR" sz="1800" b="1" i="1" dirty="0"/>
              </a:p>
            </p:txBody>
          </p:sp>
          <p:sp>
            <p:nvSpPr>
              <p:cNvPr id="115" name="Line 112"/>
              <p:cNvSpPr>
                <a:spLocks noChangeShapeType="1"/>
              </p:cNvSpPr>
              <p:nvPr/>
            </p:nvSpPr>
            <p:spPr bwMode="auto">
              <a:xfrm flipH="1">
                <a:off x="1766330" y="3398586"/>
                <a:ext cx="551291" cy="4284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7193743" y="3361774"/>
                    <a:ext cx="16576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𝒊𝒙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e>
                          </m:func>
                        </m:oMath>
                      </m:oMathPara>
                    </a14:m>
                    <a:endParaRPr lang="el-GR" sz="1800" b="1" dirty="0">
                      <a:solidFill>
                        <a:srgbClr val="0000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3743" y="3361774"/>
                    <a:ext cx="165769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7" name="Ομάδα 116"/>
          <p:cNvGrpSpPr/>
          <p:nvPr/>
        </p:nvGrpSpPr>
        <p:grpSpPr>
          <a:xfrm>
            <a:off x="2177982" y="2168192"/>
            <a:ext cx="521810" cy="815260"/>
            <a:chOff x="2177982" y="2516138"/>
            <a:chExt cx="521810" cy="815260"/>
          </a:xfrm>
        </p:grpSpPr>
        <p:sp>
          <p:nvSpPr>
            <p:cNvPr id="119" name="Line 112"/>
            <p:cNvSpPr>
              <a:spLocks noChangeShapeType="1"/>
            </p:cNvSpPr>
            <p:nvPr/>
          </p:nvSpPr>
          <p:spPr bwMode="auto">
            <a:xfrm flipV="1">
              <a:off x="2393742" y="2765072"/>
              <a:ext cx="1" cy="56632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2177982" y="2516138"/>
                  <a:ext cx="521810" cy="3967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𝒊𝒚</m:t>
                            </m:r>
                          </m:sub>
                        </m:sSub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982" y="2516138"/>
                  <a:ext cx="521810" cy="396712"/>
                </a:xfrm>
                <a:prstGeom prst="rect">
                  <a:avLst/>
                </a:prstGeom>
                <a:blipFill>
                  <a:blip r:embed="rId8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8" name="Ομάδα 147"/>
          <p:cNvGrpSpPr/>
          <p:nvPr/>
        </p:nvGrpSpPr>
        <p:grpSpPr>
          <a:xfrm>
            <a:off x="3131840" y="1717684"/>
            <a:ext cx="5938091" cy="375552"/>
            <a:chOff x="3131840" y="1717684"/>
            <a:chExt cx="5938091" cy="375552"/>
          </a:xfrm>
        </p:grpSpPr>
        <p:sp>
          <p:nvSpPr>
            <p:cNvPr id="122" name="TextBox 121"/>
            <p:cNvSpPr txBox="1"/>
            <p:nvPr/>
          </p:nvSpPr>
          <p:spPr>
            <a:xfrm>
              <a:off x="3131840" y="1717684"/>
              <a:ext cx="4216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b="1" dirty="0" smtClean="0">
                  <a:solidFill>
                    <a:srgbClr val="002060"/>
                  </a:solidFill>
                </a:rPr>
                <a:t>Κεντρομόλος δύναμη πάνω στη μάζα </a:t>
              </a:r>
              <a:r>
                <a:rPr lang="en-US" sz="1800" b="1" i="1" dirty="0" smtClean="0">
                  <a:solidFill>
                    <a:srgbClr val="002060"/>
                  </a:solidFill>
                </a:rPr>
                <a:t>m</a:t>
              </a:r>
              <a:r>
                <a:rPr lang="en-US" sz="1800" b="1" baseline="-25000" dirty="0" smtClean="0">
                  <a:solidFill>
                    <a:srgbClr val="002060"/>
                  </a:solidFill>
                </a:rPr>
                <a:t>1</a:t>
              </a:r>
              <a:r>
                <a:rPr lang="en-US" sz="1800" b="1" dirty="0">
                  <a:solidFill>
                    <a:srgbClr val="002060"/>
                  </a:solidFill>
                </a:rPr>
                <a:t>:</a:t>
              </a:r>
              <a:endParaRPr lang="el-GR" sz="1800" b="1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7187941" y="1717684"/>
                  <a:ext cx="1881990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p>
                            <m: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l-GR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l-GR" sz="18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𝚫</m:t>
                        </m:r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l-GR" sz="18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941" y="1717684"/>
                  <a:ext cx="1881990" cy="375552"/>
                </a:xfrm>
                <a:prstGeom prst="rect">
                  <a:avLst/>
                </a:prstGeom>
                <a:blipFill>
                  <a:blip r:embed="rId9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Ομάδα 148"/>
          <p:cNvGrpSpPr/>
          <p:nvPr/>
        </p:nvGrpSpPr>
        <p:grpSpPr>
          <a:xfrm>
            <a:off x="3131840" y="2149732"/>
            <a:ext cx="5421148" cy="847220"/>
            <a:chOff x="3131840" y="2149732"/>
            <a:chExt cx="5421148" cy="847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7209608" y="2149732"/>
                  <a:ext cx="1343380" cy="847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𝒊𝒙</m:t>
                                </m:r>
                              </m:sub>
                            </m:sSub>
                          </m:e>
                        </m:nary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18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9608" y="2149732"/>
                  <a:ext cx="1343380" cy="847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TextBox 123"/>
            <p:cNvSpPr txBox="1"/>
            <p:nvPr/>
          </p:nvSpPr>
          <p:spPr>
            <a:xfrm>
              <a:off x="3131840" y="2360136"/>
              <a:ext cx="3627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b="1" dirty="0" smtClean="0">
                  <a:solidFill>
                    <a:srgbClr val="002060"/>
                  </a:solidFill>
                </a:rPr>
                <a:t>Συνισταμένη δύναμη στον άξονα </a:t>
              </a:r>
              <a:r>
                <a:rPr lang="en-US" sz="1800" b="1" i="1" dirty="0" smtClean="0">
                  <a:solidFill>
                    <a:srgbClr val="002060"/>
                  </a:solidFill>
                </a:rPr>
                <a:t>x</a:t>
              </a:r>
              <a:r>
                <a:rPr lang="en-US" sz="1800" b="1" dirty="0" smtClean="0">
                  <a:solidFill>
                    <a:srgbClr val="002060"/>
                  </a:solidFill>
                </a:rPr>
                <a:t>:</a:t>
              </a:r>
              <a:endParaRPr lang="el-GR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25" name="Line 112"/>
          <p:cNvSpPr>
            <a:spLocks noChangeShapeType="1"/>
          </p:cNvSpPr>
          <p:nvPr/>
        </p:nvSpPr>
        <p:spPr bwMode="auto">
          <a:xfrm flipH="1" flipV="1">
            <a:off x="1763929" y="2493672"/>
            <a:ext cx="536699" cy="48075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1691687" y="2196405"/>
                <a:ext cx="432041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l-GR" sz="16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7" y="2196405"/>
                <a:ext cx="432041" cy="3684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Ομάδα 145"/>
          <p:cNvGrpSpPr/>
          <p:nvPr/>
        </p:nvGrpSpPr>
        <p:grpSpPr>
          <a:xfrm>
            <a:off x="4232508" y="1758569"/>
            <a:ext cx="4845084" cy="2340562"/>
            <a:chOff x="4232508" y="1758569"/>
            <a:chExt cx="4845084" cy="2340562"/>
          </a:xfrm>
        </p:grpSpPr>
        <p:sp>
          <p:nvSpPr>
            <p:cNvPr id="128" name="Ορθογώνιο 127"/>
            <p:cNvSpPr/>
            <p:nvPr/>
          </p:nvSpPr>
          <p:spPr>
            <a:xfrm>
              <a:off x="7230156" y="1758569"/>
              <a:ext cx="1847436" cy="23405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30" name="Ευθεία γραμμή σύνδεσης 129"/>
            <p:cNvCxnSpPr/>
            <p:nvPr/>
          </p:nvCxnSpPr>
          <p:spPr>
            <a:xfrm flipH="1" flipV="1">
              <a:off x="4232508" y="2911608"/>
              <a:ext cx="29831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Ευθεία γραμμή σύνδεσης 130"/>
            <p:cNvCxnSpPr/>
            <p:nvPr/>
          </p:nvCxnSpPr>
          <p:spPr>
            <a:xfrm rot="16200000" flipH="1" flipV="1">
              <a:off x="4073056" y="3101182"/>
              <a:ext cx="360000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3636814" y="3281312"/>
                <a:ext cx="3239477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l-GR" sz="18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𝚫</m:t>
                          </m:r>
                          <m:sSub>
                            <m:sSub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𝒄𝒎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l-GR" sz="1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l-GR" sz="1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814" y="3281312"/>
                <a:ext cx="3239477" cy="847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" name="Ομάδα 156"/>
          <p:cNvGrpSpPr/>
          <p:nvPr/>
        </p:nvGrpSpPr>
        <p:grpSpPr>
          <a:xfrm>
            <a:off x="4585638" y="3573016"/>
            <a:ext cx="1268868" cy="425840"/>
            <a:chOff x="4585638" y="3573016"/>
            <a:chExt cx="1268868" cy="425840"/>
          </a:xfrm>
        </p:grpSpPr>
        <p:cxnSp>
          <p:nvCxnSpPr>
            <p:cNvPr id="135" name="Ευθεία γραμμή σύνδεσης 134"/>
            <p:cNvCxnSpPr/>
            <p:nvPr/>
          </p:nvCxnSpPr>
          <p:spPr>
            <a:xfrm flipH="1">
              <a:off x="4585638" y="3573016"/>
              <a:ext cx="490418" cy="26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Ευθεία γραμμή σύνδεσης 136"/>
            <p:cNvCxnSpPr/>
            <p:nvPr/>
          </p:nvCxnSpPr>
          <p:spPr>
            <a:xfrm flipH="1">
              <a:off x="5364088" y="3734856"/>
              <a:ext cx="490418" cy="26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Ορθογώνιο 138"/>
              <p:cNvSpPr/>
              <p:nvPr/>
            </p:nvSpPr>
            <p:spPr>
              <a:xfrm>
                <a:off x="35495" y="4742020"/>
                <a:ext cx="3096345" cy="84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𝒄𝒎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1800" b="1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CC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9" name="Ορθογώνιο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4742020"/>
                <a:ext cx="3096345" cy="847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2" name="Ομάδα 161"/>
          <p:cNvGrpSpPr/>
          <p:nvPr/>
        </p:nvGrpSpPr>
        <p:grpSpPr>
          <a:xfrm>
            <a:off x="1033334" y="3304114"/>
            <a:ext cx="5626898" cy="1565046"/>
            <a:chOff x="1033334" y="3304114"/>
            <a:chExt cx="5626898" cy="1565046"/>
          </a:xfrm>
        </p:grpSpPr>
        <p:cxnSp>
          <p:nvCxnSpPr>
            <p:cNvPr id="138" name="Ευθεία γραμμή σύνδεσης 137"/>
            <p:cNvCxnSpPr/>
            <p:nvPr/>
          </p:nvCxnSpPr>
          <p:spPr>
            <a:xfrm rot="16200000" flipH="1" flipV="1">
              <a:off x="5076517" y="4289409"/>
              <a:ext cx="288000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Ομάδα 146"/>
            <p:cNvGrpSpPr/>
            <p:nvPr/>
          </p:nvGrpSpPr>
          <p:grpSpPr>
            <a:xfrm>
              <a:off x="1033334" y="3304114"/>
              <a:ext cx="5626898" cy="1565046"/>
              <a:chOff x="1033334" y="3304114"/>
              <a:chExt cx="5626898" cy="1565046"/>
            </a:xfrm>
          </p:grpSpPr>
          <p:sp>
            <p:nvSpPr>
              <p:cNvPr id="134" name="Ορθογώνιο 133"/>
              <p:cNvSpPr/>
              <p:nvPr/>
            </p:nvSpPr>
            <p:spPr>
              <a:xfrm>
                <a:off x="3636814" y="3304114"/>
                <a:ext cx="3023418" cy="82587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40" name="Ευθεία γραμμή σύνδεσης 139"/>
              <p:cNvCxnSpPr/>
              <p:nvPr/>
            </p:nvCxnSpPr>
            <p:spPr>
              <a:xfrm flipH="1" flipV="1">
                <a:off x="1033334" y="4423076"/>
                <a:ext cx="417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Ευθεία γραμμή σύνδεσης 140"/>
              <p:cNvCxnSpPr/>
              <p:nvPr/>
            </p:nvCxnSpPr>
            <p:spPr>
              <a:xfrm rot="16200000" flipH="1" flipV="1">
                <a:off x="827608" y="4653160"/>
                <a:ext cx="43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2" name="Ευθεία γραμμή σύνδεσης 141"/>
          <p:cNvCxnSpPr/>
          <p:nvPr/>
        </p:nvCxnSpPr>
        <p:spPr>
          <a:xfrm flipH="1">
            <a:off x="45770" y="5013176"/>
            <a:ext cx="401927" cy="26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Ορθογώνιο 143"/>
              <p:cNvSpPr/>
              <p:nvPr/>
            </p:nvSpPr>
            <p:spPr>
              <a:xfrm>
                <a:off x="75854" y="5894148"/>
                <a:ext cx="3899722" cy="847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𝒄𝒎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𝒄𝒎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   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⇒ </m:t>
                          </m:r>
                        </m:e>
                      </m:nary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4" name="Ορθογώνιο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4" y="5894148"/>
                <a:ext cx="3899722" cy="847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6" name="Ομάδα 155"/>
          <p:cNvGrpSpPr/>
          <p:nvPr/>
        </p:nvGrpSpPr>
        <p:grpSpPr>
          <a:xfrm>
            <a:off x="1525821" y="2366253"/>
            <a:ext cx="7531223" cy="1702815"/>
            <a:chOff x="1525821" y="2366253"/>
            <a:chExt cx="7531223" cy="1702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7144469" y="3453066"/>
                  <a:ext cx="1912575" cy="6160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l-GR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func>
                        <m:r>
                          <a:rPr lang="el-GR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𝒄𝒎</m:t>
                                </m:r>
                              </m:sub>
                            </m:sSub>
                          </m:num>
                          <m:den>
                            <m:r>
                              <a:rPr lang="el-GR" sz="1800" b="1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𝚫</m:t>
                            </m:r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469" y="3453066"/>
                  <a:ext cx="1912575" cy="61600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5" name="Ομάδα 154"/>
            <p:cNvGrpSpPr/>
            <p:nvPr/>
          </p:nvGrpSpPr>
          <p:grpSpPr>
            <a:xfrm>
              <a:off x="1525821" y="2366253"/>
              <a:ext cx="792000" cy="684387"/>
              <a:chOff x="1525821" y="2366253"/>
              <a:chExt cx="792000" cy="684387"/>
            </a:xfrm>
          </p:grpSpPr>
          <p:cxnSp>
            <p:nvCxnSpPr>
              <p:cNvPr id="151" name="Ευθεία γραμμή σύνδεσης 150"/>
              <p:cNvCxnSpPr/>
              <p:nvPr/>
            </p:nvCxnSpPr>
            <p:spPr>
              <a:xfrm>
                <a:off x="1525821" y="3050640"/>
                <a:ext cx="79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Ευθεία γραμμή σύνδεσης 151"/>
              <p:cNvCxnSpPr>
                <a:stCxn id="90" idx="1"/>
                <a:endCxn id="115" idx="0"/>
              </p:cNvCxnSpPr>
              <p:nvPr/>
            </p:nvCxnSpPr>
            <p:spPr>
              <a:xfrm>
                <a:off x="1532084" y="2366253"/>
                <a:ext cx="785736" cy="684387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Ορθογώνιο 157"/>
              <p:cNvSpPr/>
              <p:nvPr/>
            </p:nvSpPr>
            <p:spPr>
              <a:xfrm>
                <a:off x="2987824" y="4742020"/>
                <a:ext cx="3240359" cy="84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𝒄𝒎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⇒</m:t>
                      </m:r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8" name="Ορθογώνιο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742020"/>
                <a:ext cx="3240359" cy="847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Ορθογώνιο 160"/>
              <p:cNvSpPr/>
              <p:nvPr/>
            </p:nvSpPr>
            <p:spPr>
              <a:xfrm>
                <a:off x="3851920" y="5825812"/>
                <a:ext cx="2212913" cy="931217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1" name="Ορθογώνιο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825812"/>
                <a:ext cx="2212913" cy="9312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Ορθογώνιο 135"/>
              <p:cNvSpPr/>
              <p:nvPr/>
            </p:nvSpPr>
            <p:spPr>
              <a:xfrm>
                <a:off x="6163725" y="4742020"/>
                <a:ext cx="2869558" cy="84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𝒄𝒎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1800" b="1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CC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6" name="Ορθογώνιο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25" y="4742020"/>
                <a:ext cx="2869558" cy="847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1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9" grpId="0"/>
      <p:bldP spid="144" grpId="0"/>
      <p:bldP spid="158" grpId="0"/>
      <p:bldP spid="161" grpId="0" animBg="1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Κέντρο Μάζας</a:t>
            </a:r>
            <a:endParaRPr lang="el-GR" alt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0" y="404664"/>
            <a:ext cx="9144000" cy="3296734"/>
            <a:chOff x="0" y="404664"/>
            <a:chExt cx="9144000" cy="3296734"/>
          </a:xfrm>
        </p:grpSpPr>
        <p:sp>
          <p:nvSpPr>
            <p:cNvPr id="4" name="Text Box 79"/>
            <p:cNvSpPr txBox="1">
              <a:spLocks noChangeArrowheads="1"/>
            </p:cNvSpPr>
            <p:nvPr/>
          </p:nvSpPr>
          <p:spPr bwMode="auto">
            <a:xfrm>
              <a:off x="0" y="404664"/>
              <a:ext cx="9144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Υπολογισμός της </a:t>
              </a:r>
              <a:r>
                <a:rPr lang="el-GR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συνιστώσας</a:t>
              </a:r>
              <a:r>
                <a:rPr lang="en-US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  <a:r>
                <a:rPr lang="en-US" sz="2800" b="1" i="1" baseline="-250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cm</a:t>
              </a:r>
              <a:endPara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" name="Ελεύθερη σχεδίαση 4"/>
            <p:cNvSpPr/>
            <p:nvPr/>
          </p:nvSpPr>
          <p:spPr bwMode="auto">
            <a:xfrm>
              <a:off x="709874" y="1289398"/>
              <a:ext cx="2052000" cy="2412000"/>
            </a:xfrm>
            <a:custGeom>
              <a:avLst/>
              <a:gdLst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00200 w 1878114"/>
                <a:gd name="connsiteY64" fmla="*/ 696685 h 2253342"/>
                <a:gd name="connsiteX65" fmla="*/ 1578428 w 1878114"/>
                <a:gd name="connsiteY65" fmla="*/ 653142 h 2253342"/>
                <a:gd name="connsiteX66" fmla="*/ 156754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00200 w 1878114"/>
                <a:gd name="connsiteY64" fmla="*/ 696685 h 2253342"/>
                <a:gd name="connsiteX65" fmla="*/ 1578428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33602 w 1878114"/>
                <a:gd name="connsiteY64" fmla="*/ 696685 h 2253342"/>
                <a:gd name="connsiteX65" fmla="*/ 1578428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33602 w 1878114"/>
                <a:gd name="connsiteY64" fmla="*/ 696685 h 2253342"/>
                <a:gd name="connsiteX65" fmla="*/ 1622965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10885 w 1878114"/>
                <a:gd name="connsiteY9" fmla="*/ 859971 h 2253342"/>
                <a:gd name="connsiteX10" fmla="*/ 0 w 1878114"/>
                <a:gd name="connsiteY10" fmla="*/ 892628 h 2253342"/>
                <a:gd name="connsiteX11" fmla="*/ 10885 w 1878114"/>
                <a:gd name="connsiteY11" fmla="*/ 1023257 h 2253342"/>
                <a:gd name="connsiteX12" fmla="*/ 32657 w 1878114"/>
                <a:gd name="connsiteY12" fmla="*/ 1055914 h 2253342"/>
                <a:gd name="connsiteX13" fmla="*/ 43543 w 1878114"/>
                <a:gd name="connsiteY13" fmla="*/ 1088571 h 2253342"/>
                <a:gd name="connsiteX14" fmla="*/ 108857 w 1878114"/>
                <a:gd name="connsiteY14" fmla="*/ 1175657 h 2253342"/>
                <a:gd name="connsiteX15" fmla="*/ 130628 w 1878114"/>
                <a:gd name="connsiteY15" fmla="*/ 1208314 h 2253342"/>
                <a:gd name="connsiteX16" fmla="*/ 185057 w 1878114"/>
                <a:gd name="connsiteY16" fmla="*/ 1251857 h 2253342"/>
                <a:gd name="connsiteX17" fmla="*/ 228600 w 1878114"/>
                <a:gd name="connsiteY17" fmla="*/ 1306285 h 2253342"/>
                <a:gd name="connsiteX18" fmla="*/ 239485 w 1878114"/>
                <a:gd name="connsiteY18" fmla="*/ 1338942 h 2253342"/>
                <a:gd name="connsiteX19" fmla="*/ 217714 w 1878114"/>
                <a:gd name="connsiteY19" fmla="*/ 1534885 h 2253342"/>
                <a:gd name="connsiteX20" fmla="*/ 206828 w 1878114"/>
                <a:gd name="connsiteY20" fmla="*/ 1567542 h 2253342"/>
                <a:gd name="connsiteX21" fmla="*/ 217714 w 1878114"/>
                <a:gd name="connsiteY21" fmla="*/ 1709057 h 2253342"/>
                <a:gd name="connsiteX22" fmla="*/ 239485 w 1878114"/>
                <a:gd name="connsiteY22" fmla="*/ 1741714 h 2253342"/>
                <a:gd name="connsiteX23" fmla="*/ 283028 w 1878114"/>
                <a:gd name="connsiteY23" fmla="*/ 1785257 h 2253342"/>
                <a:gd name="connsiteX24" fmla="*/ 304800 w 1878114"/>
                <a:gd name="connsiteY24" fmla="*/ 1807028 h 2253342"/>
                <a:gd name="connsiteX25" fmla="*/ 326571 w 1878114"/>
                <a:gd name="connsiteY25" fmla="*/ 1828800 h 2253342"/>
                <a:gd name="connsiteX26" fmla="*/ 359228 w 1878114"/>
                <a:gd name="connsiteY26" fmla="*/ 1850571 h 2253342"/>
                <a:gd name="connsiteX27" fmla="*/ 402771 w 1878114"/>
                <a:gd name="connsiteY27" fmla="*/ 1905000 h 2253342"/>
                <a:gd name="connsiteX28" fmla="*/ 424543 w 1878114"/>
                <a:gd name="connsiteY28" fmla="*/ 1937657 h 2253342"/>
                <a:gd name="connsiteX29" fmla="*/ 500743 w 1878114"/>
                <a:gd name="connsiteY29" fmla="*/ 2002971 h 2253342"/>
                <a:gd name="connsiteX30" fmla="*/ 587828 w 1878114"/>
                <a:gd name="connsiteY30" fmla="*/ 2079171 h 2253342"/>
                <a:gd name="connsiteX31" fmla="*/ 609600 w 1878114"/>
                <a:gd name="connsiteY31" fmla="*/ 2100942 h 2253342"/>
                <a:gd name="connsiteX32" fmla="*/ 674914 w 1878114"/>
                <a:gd name="connsiteY32" fmla="*/ 2122714 h 2253342"/>
                <a:gd name="connsiteX33" fmla="*/ 707571 w 1878114"/>
                <a:gd name="connsiteY33" fmla="*/ 2133600 h 2253342"/>
                <a:gd name="connsiteX34" fmla="*/ 783771 w 1878114"/>
                <a:gd name="connsiteY34" fmla="*/ 2177142 h 2253342"/>
                <a:gd name="connsiteX35" fmla="*/ 881743 w 1878114"/>
                <a:gd name="connsiteY35" fmla="*/ 2198914 h 2253342"/>
                <a:gd name="connsiteX36" fmla="*/ 968828 w 1878114"/>
                <a:gd name="connsiteY36" fmla="*/ 2220685 h 2253342"/>
                <a:gd name="connsiteX37" fmla="*/ 1034143 w 1878114"/>
                <a:gd name="connsiteY37" fmla="*/ 2242457 h 2253342"/>
                <a:gd name="connsiteX38" fmla="*/ 1066800 w 1878114"/>
                <a:gd name="connsiteY38" fmla="*/ 2253342 h 2253342"/>
                <a:gd name="connsiteX39" fmla="*/ 1208314 w 1878114"/>
                <a:gd name="connsiteY39" fmla="*/ 2242457 h 2253342"/>
                <a:gd name="connsiteX40" fmla="*/ 1273628 w 1878114"/>
                <a:gd name="connsiteY40" fmla="*/ 2177142 h 2253342"/>
                <a:gd name="connsiteX41" fmla="*/ 1328057 w 1878114"/>
                <a:gd name="connsiteY41" fmla="*/ 2122714 h 2253342"/>
                <a:gd name="connsiteX42" fmla="*/ 1349828 w 1878114"/>
                <a:gd name="connsiteY42" fmla="*/ 2090057 h 2253342"/>
                <a:gd name="connsiteX43" fmla="*/ 1404257 w 1878114"/>
                <a:gd name="connsiteY43" fmla="*/ 2035628 h 2253342"/>
                <a:gd name="connsiteX44" fmla="*/ 1469571 w 1878114"/>
                <a:gd name="connsiteY44" fmla="*/ 1970314 h 2253342"/>
                <a:gd name="connsiteX45" fmla="*/ 1513114 w 1878114"/>
                <a:gd name="connsiteY45" fmla="*/ 1905000 h 2253342"/>
                <a:gd name="connsiteX46" fmla="*/ 1556657 w 1878114"/>
                <a:gd name="connsiteY46" fmla="*/ 1839685 h 2253342"/>
                <a:gd name="connsiteX47" fmla="*/ 1578428 w 1878114"/>
                <a:gd name="connsiteY47" fmla="*/ 1807028 h 2253342"/>
                <a:gd name="connsiteX48" fmla="*/ 1654628 w 1878114"/>
                <a:gd name="connsiteY48" fmla="*/ 1730828 h 2253342"/>
                <a:gd name="connsiteX49" fmla="*/ 1676400 w 1878114"/>
                <a:gd name="connsiteY49" fmla="*/ 1709057 h 2253342"/>
                <a:gd name="connsiteX50" fmla="*/ 1698171 w 1878114"/>
                <a:gd name="connsiteY50" fmla="*/ 1676400 h 2253342"/>
                <a:gd name="connsiteX51" fmla="*/ 1719943 w 1878114"/>
                <a:gd name="connsiteY51" fmla="*/ 1654628 h 2253342"/>
                <a:gd name="connsiteX52" fmla="*/ 1763485 w 1878114"/>
                <a:gd name="connsiteY52" fmla="*/ 1578428 h 2253342"/>
                <a:gd name="connsiteX53" fmla="*/ 1817914 w 1878114"/>
                <a:gd name="connsiteY53" fmla="*/ 1513114 h 2253342"/>
                <a:gd name="connsiteX54" fmla="*/ 1861457 w 1878114"/>
                <a:gd name="connsiteY54" fmla="*/ 1447800 h 2253342"/>
                <a:gd name="connsiteX55" fmla="*/ 1861457 w 1878114"/>
                <a:gd name="connsiteY55" fmla="*/ 1251857 h 2253342"/>
                <a:gd name="connsiteX56" fmla="*/ 1839685 w 1878114"/>
                <a:gd name="connsiteY56" fmla="*/ 1175657 h 2253342"/>
                <a:gd name="connsiteX57" fmla="*/ 1817914 w 1878114"/>
                <a:gd name="connsiteY57" fmla="*/ 1066800 h 2253342"/>
                <a:gd name="connsiteX58" fmla="*/ 1785257 w 1878114"/>
                <a:gd name="connsiteY58" fmla="*/ 957942 h 2253342"/>
                <a:gd name="connsiteX59" fmla="*/ 1763485 w 1878114"/>
                <a:gd name="connsiteY59" fmla="*/ 936171 h 2253342"/>
                <a:gd name="connsiteX60" fmla="*/ 1730828 w 1878114"/>
                <a:gd name="connsiteY60" fmla="*/ 881742 h 2253342"/>
                <a:gd name="connsiteX61" fmla="*/ 1665514 w 1878114"/>
                <a:gd name="connsiteY61" fmla="*/ 783771 h 2253342"/>
                <a:gd name="connsiteX62" fmla="*/ 1643743 w 1878114"/>
                <a:gd name="connsiteY62" fmla="*/ 751114 h 2253342"/>
                <a:gd name="connsiteX63" fmla="*/ 1633602 w 1878114"/>
                <a:gd name="connsiteY63" fmla="*/ 696685 h 2253342"/>
                <a:gd name="connsiteX64" fmla="*/ 1622965 w 1878114"/>
                <a:gd name="connsiteY64" fmla="*/ 653142 h 2253342"/>
                <a:gd name="connsiteX65" fmla="*/ 1606513 w 1878114"/>
                <a:gd name="connsiteY65" fmla="*/ 620485 h 2253342"/>
                <a:gd name="connsiteX66" fmla="*/ 1524000 w 1878114"/>
                <a:gd name="connsiteY66" fmla="*/ 544285 h 2253342"/>
                <a:gd name="connsiteX67" fmla="*/ 1502228 w 1878114"/>
                <a:gd name="connsiteY67" fmla="*/ 478971 h 2253342"/>
                <a:gd name="connsiteX68" fmla="*/ 1491343 w 1878114"/>
                <a:gd name="connsiteY68" fmla="*/ 446314 h 2253342"/>
                <a:gd name="connsiteX69" fmla="*/ 1436914 w 1878114"/>
                <a:gd name="connsiteY69" fmla="*/ 391885 h 2253342"/>
                <a:gd name="connsiteX70" fmla="*/ 1382485 w 1878114"/>
                <a:gd name="connsiteY70" fmla="*/ 337457 h 2253342"/>
                <a:gd name="connsiteX71" fmla="*/ 1360714 w 1878114"/>
                <a:gd name="connsiteY71" fmla="*/ 315685 h 2253342"/>
                <a:gd name="connsiteX72" fmla="*/ 1295400 w 1878114"/>
                <a:gd name="connsiteY72" fmla="*/ 293914 h 2253342"/>
                <a:gd name="connsiteX73" fmla="*/ 1262743 w 1878114"/>
                <a:gd name="connsiteY73" fmla="*/ 283028 h 2253342"/>
                <a:gd name="connsiteX74" fmla="*/ 1186543 w 1878114"/>
                <a:gd name="connsiteY74" fmla="*/ 261257 h 2253342"/>
                <a:gd name="connsiteX75" fmla="*/ 1132114 w 1878114"/>
                <a:gd name="connsiteY75" fmla="*/ 217714 h 2253342"/>
                <a:gd name="connsiteX76" fmla="*/ 1077685 w 1878114"/>
                <a:gd name="connsiteY76" fmla="*/ 174171 h 2253342"/>
                <a:gd name="connsiteX77" fmla="*/ 1045028 w 1878114"/>
                <a:gd name="connsiteY77" fmla="*/ 163285 h 2253342"/>
                <a:gd name="connsiteX78" fmla="*/ 1012371 w 1878114"/>
                <a:gd name="connsiteY78" fmla="*/ 141514 h 2253342"/>
                <a:gd name="connsiteX79" fmla="*/ 979714 w 1878114"/>
                <a:gd name="connsiteY79" fmla="*/ 130628 h 2253342"/>
                <a:gd name="connsiteX80" fmla="*/ 881743 w 1878114"/>
                <a:gd name="connsiteY80" fmla="*/ 76200 h 2253342"/>
                <a:gd name="connsiteX81" fmla="*/ 827314 w 1878114"/>
                <a:gd name="connsiteY81" fmla="*/ 32657 h 2253342"/>
                <a:gd name="connsiteX82" fmla="*/ 685800 w 1878114"/>
                <a:gd name="connsiteY82" fmla="*/ 0 h 2253342"/>
                <a:gd name="connsiteX83" fmla="*/ 533400 w 1878114"/>
                <a:gd name="connsiteY83" fmla="*/ 21771 h 2253342"/>
                <a:gd name="connsiteX84" fmla="*/ 511628 w 1878114"/>
                <a:gd name="connsiteY84" fmla="*/ 43542 h 2253342"/>
                <a:gd name="connsiteX85" fmla="*/ 478971 w 1878114"/>
                <a:gd name="connsiteY85" fmla="*/ 97971 h 2253342"/>
                <a:gd name="connsiteX86" fmla="*/ 468085 w 1878114"/>
                <a:gd name="connsiteY86" fmla="*/ 130628 h 2253342"/>
                <a:gd name="connsiteX87" fmla="*/ 446314 w 1878114"/>
                <a:gd name="connsiteY87" fmla="*/ 163285 h 2253342"/>
                <a:gd name="connsiteX88" fmla="*/ 435428 w 1878114"/>
                <a:gd name="connsiteY88" fmla="*/ 217714 h 2253342"/>
                <a:gd name="connsiteX89" fmla="*/ 424543 w 1878114"/>
                <a:gd name="connsiteY89" fmla="*/ 250371 h 2253342"/>
                <a:gd name="connsiteX90" fmla="*/ 413657 w 1878114"/>
                <a:gd name="connsiteY90" fmla="*/ 293914 h 2253342"/>
                <a:gd name="connsiteX91" fmla="*/ 381000 w 1878114"/>
                <a:gd name="connsiteY91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32657 w 1878114"/>
                <a:gd name="connsiteY11" fmla="*/ 1055914 h 2253342"/>
                <a:gd name="connsiteX12" fmla="*/ 43543 w 1878114"/>
                <a:gd name="connsiteY12" fmla="*/ 1088571 h 2253342"/>
                <a:gd name="connsiteX13" fmla="*/ 108857 w 1878114"/>
                <a:gd name="connsiteY13" fmla="*/ 1175657 h 2253342"/>
                <a:gd name="connsiteX14" fmla="*/ 130628 w 1878114"/>
                <a:gd name="connsiteY14" fmla="*/ 1208314 h 2253342"/>
                <a:gd name="connsiteX15" fmla="*/ 185057 w 1878114"/>
                <a:gd name="connsiteY15" fmla="*/ 1251857 h 2253342"/>
                <a:gd name="connsiteX16" fmla="*/ 228600 w 1878114"/>
                <a:gd name="connsiteY16" fmla="*/ 1306285 h 2253342"/>
                <a:gd name="connsiteX17" fmla="*/ 239485 w 1878114"/>
                <a:gd name="connsiteY17" fmla="*/ 1338942 h 2253342"/>
                <a:gd name="connsiteX18" fmla="*/ 217714 w 1878114"/>
                <a:gd name="connsiteY18" fmla="*/ 1534885 h 2253342"/>
                <a:gd name="connsiteX19" fmla="*/ 206828 w 1878114"/>
                <a:gd name="connsiteY19" fmla="*/ 1567542 h 2253342"/>
                <a:gd name="connsiteX20" fmla="*/ 217714 w 1878114"/>
                <a:gd name="connsiteY20" fmla="*/ 1709057 h 2253342"/>
                <a:gd name="connsiteX21" fmla="*/ 239485 w 1878114"/>
                <a:gd name="connsiteY21" fmla="*/ 1741714 h 2253342"/>
                <a:gd name="connsiteX22" fmla="*/ 283028 w 1878114"/>
                <a:gd name="connsiteY22" fmla="*/ 1785257 h 2253342"/>
                <a:gd name="connsiteX23" fmla="*/ 304800 w 1878114"/>
                <a:gd name="connsiteY23" fmla="*/ 1807028 h 2253342"/>
                <a:gd name="connsiteX24" fmla="*/ 326571 w 1878114"/>
                <a:gd name="connsiteY24" fmla="*/ 1828800 h 2253342"/>
                <a:gd name="connsiteX25" fmla="*/ 359228 w 1878114"/>
                <a:gd name="connsiteY25" fmla="*/ 1850571 h 2253342"/>
                <a:gd name="connsiteX26" fmla="*/ 402771 w 1878114"/>
                <a:gd name="connsiteY26" fmla="*/ 1905000 h 2253342"/>
                <a:gd name="connsiteX27" fmla="*/ 424543 w 1878114"/>
                <a:gd name="connsiteY27" fmla="*/ 1937657 h 2253342"/>
                <a:gd name="connsiteX28" fmla="*/ 500743 w 1878114"/>
                <a:gd name="connsiteY28" fmla="*/ 2002971 h 2253342"/>
                <a:gd name="connsiteX29" fmla="*/ 587828 w 1878114"/>
                <a:gd name="connsiteY29" fmla="*/ 2079171 h 2253342"/>
                <a:gd name="connsiteX30" fmla="*/ 609600 w 1878114"/>
                <a:gd name="connsiteY30" fmla="*/ 2100942 h 2253342"/>
                <a:gd name="connsiteX31" fmla="*/ 674914 w 1878114"/>
                <a:gd name="connsiteY31" fmla="*/ 2122714 h 2253342"/>
                <a:gd name="connsiteX32" fmla="*/ 707571 w 1878114"/>
                <a:gd name="connsiteY32" fmla="*/ 2133600 h 2253342"/>
                <a:gd name="connsiteX33" fmla="*/ 783771 w 1878114"/>
                <a:gd name="connsiteY33" fmla="*/ 2177142 h 2253342"/>
                <a:gd name="connsiteX34" fmla="*/ 881743 w 1878114"/>
                <a:gd name="connsiteY34" fmla="*/ 2198914 h 2253342"/>
                <a:gd name="connsiteX35" fmla="*/ 968828 w 1878114"/>
                <a:gd name="connsiteY35" fmla="*/ 2220685 h 2253342"/>
                <a:gd name="connsiteX36" fmla="*/ 1034143 w 1878114"/>
                <a:gd name="connsiteY36" fmla="*/ 2242457 h 2253342"/>
                <a:gd name="connsiteX37" fmla="*/ 1066800 w 1878114"/>
                <a:gd name="connsiteY37" fmla="*/ 2253342 h 2253342"/>
                <a:gd name="connsiteX38" fmla="*/ 1208314 w 1878114"/>
                <a:gd name="connsiteY38" fmla="*/ 2242457 h 2253342"/>
                <a:gd name="connsiteX39" fmla="*/ 1273628 w 1878114"/>
                <a:gd name="connsiteY39" fmla="*/ 2177142 h 2253342"/>
                <a:gd name="connsiteX40" fmla="*/ 1328057 w 1878114"/>
                <a:gd name="connsiteY40" fmla="*/ 2122714 h 2253342"/>
                <a:gd name="connsiteX41" fmla="*/ 1349828 w 1878114"/>
                <a:gd name="connsiteY41" fmla="*/ 2090057 h 2253342"/>
                <a:gd name="connsiteX42" fmla="*/ 1404257 w 1878114"/>
                <a:gd name="connsiteY42" fmla="*/ 2035628 h 2253342"/>
                <a:gd name="connsiteX43" fmla="*/ 1469571 w 1878114"/>
                <a:gd name="connsiteY43" fmla="*/ 1970314 h 2253342"/>
                <a:gd name="connsiteX44" fmla="*/ 1513114 w 1878114"/>
                <a:gd name="connsiteY44" fmla="*/ 1905000 h 2253342"/>
                <a:gd name="connsiteX45" fmla="*/ 1556657 w 1878114"/>
                <a:gd name="connsiteY45" fmla="*/ 1839685 h 2253342"/>
                <a:gd name="connsiteX46" fmla="*/ 1578428 w 1878114"/>
                <a:gd name="connsiteY46" fmla="*/ 1807028 h 2253342"/>
                <a:gd name="connsiteX47" fmla="*/ 1654628 w 1878114"/>
                <a:gd name="connsiteY47" fmla="*/ 1730828 h 2253342"/>
                <a:gd name="connsiteX48" fmla="*/ 1676400 w 1878114"/>
                <a:gd name="connsiteY48" fmla="*/ 1709057 h 2253342"/>
                <a:gd name="connsiteX49" fmla="*/ 1698171 w 1878114"/>
                <a:gd name="connsiteY49" fmla="*/ 1676400 h 2253342"/>
                <a:gd name="connsiteX50" fmla="*/ 1719943 w 1878114"/>
                <a:gd name="connsiteY50" fmla="*/ 1654628 h 2253342"/>
                <a:gd name="connsiteX51" fmla="*/ 1763485 w 1878114"/>
                <a:gd name="connsiteY51" fmla="*/ 1578428 h 2253342"/>
                <a:gd name="connsiteX52" fmla="*/ 1817914 w 1878114"/>
                <a:gd name="connsiteY52" fmla="*/ 1513114 h 2253342"/>
                <a:gd name="connsiteX53" fmla="*/ 1861457 w 1878114"/>
                <a:gd name="connsiteY53" fmla="*/ 1447800 h 2253342"/>
                <a:gd name="connsiteX54" fmla="*/ 1861457 w 1878114"/>
                <a:gd name="connsiteY54" fmla="*/ 1251857 h 2253342"/>
                <a:gd name="connsiteX55" fmla="*/ 1839685 w 1878114"/>
                <a:gd name="connsiteY55" fmla="*/ 1175657 h 2253342"/>
                <a:gd name="connsiteX56" fmla="*/ 1817914 w 1878114"/>
                <a:gd name="connsiteY56" fmla="*/ 1066800 h 2253342"/>
                <a:gd name="connsiteX57" fmla="*/ 1785257 w 1878114"/>
                <a:gd name="connsiteY57" fmla="*/ 957942 h 2253342"/>
                <a:gd name="connsiteX58" fmla="*/ 1763485 w 1878114"/>
                <a:gd name="connsiteY58" fmla="*/ 936171 h 2253342"/>
                <a:gd name="connsiteX59" fmla="*/ 1730828 w 1878114"/>
                <a:gd name="connsiteY59" fmla="*/ 881742 h 2253342"/>
                <a:gd name="connsiteX60" fmla="*/ 1665514 w 1878114"/>
                <a:gd name="connsiteY60" fmla="*/ 783771 h 2253342"/>
                <a:gd name="connsiteX61" fmla="*/ 1643743 w 1878114"/>
                <a:gd name="connsiteY61" fmla="*/ 751114 h 2253342"/>
                <a:gd name="connsiteX62" fmla="*/ 1633602 w 1878114"/>
                <a:gd name="connsiteY62" fmla="*/ 696685 h 2253342"/>
                <a:gd name="connsiteX63" fmla="*/ 1622965 w 1878114"/>
                <a:gd name="connsiteY63" fmla="*/ 653142 h 2253342"/>
                <a:gd name="connsiteX64" fmla="*/ 1606513 w 1878114"/>
                <a:gd name="connsiteY64" fmla="*/ 620485 h 2253342"/>
                <a:gd name="connsiteX65" fmla="*/ 1524000 w 1878114"/>
                <a:gd name="connsiteY65" fmla="*/ 544285 h 2253342"/>
                <a:gd name="connsiteX66" fmla="*/ 1502228 w 1878114"/>
                <a:gd name="connsiteY66" fmla="*/ 478971 h 2253342"/>
                <a:gd name="connsiteX67" fmla="*/ 1491343 w 1878114"/>
                <a:gd name="connsiteY67" fmla="*/ 446314 h 2253342"/>
                <a:gd name="connsiteX68" fmla="*/ 1436914 w 1878114"/>
                <a:gd name="connsiteY68" fmla="*/ 391885 h 2253342"/>
                <a:gd name="connsiteX69" fmla="*/ 1382485 w 1878114"/>
                <a:gd name="connsiteY69" fmla="*/ 337457 h 2253342"/>
                <a:gd name="connsiteX70" fmla="*/ 1360714 w 1878114"/>
                <a:gd name="connsiteY70" fmla="*/ 315685 h 2253342"/>
                <a:gd name="connsiteX71" fmla="*/ 1295400 w 1878114"/>
                <a:gd name="connsiteY71" fmla="*/ 293914 h 2253342"/>
                <a:gd name="connsiteX72" fmla="*/ 1262743 w 1878114"/>
                <a:gd name="connsiteY72" fmla="*/ 283028 h 2253342"/>
                <a:gd name="connsiteX73" fmla="*/ 1186543 w 1878114"/>
                <a:gd name="connsiteY73" fmla="*/ 261257 h 2253342"/>
                <a:gd name="connsiteX74" fmla="*/ 1132114 w 1878114"/>
                <a:gd name="connsiteY74" fmla="*/ 217714 h 2253342"/>
                <a:gd name="connsiteX75" fmla="*/ 1077685 w 1878114"/>
                <a:gd name="connsiteY75" fmla="*/ 174171 h 2253342"/>
                <a:gd name="connsiteX76" fmla="*/ 1045028 w 1878114"/>
                <a:gd name="connsiteY76" fmla="*/ 163285 h 2253342"/>
                <a:gd name="connsiteX77" fmla="*/ 1012371 w 1878114"/>
                <a:gd name="connsiteY77" fmla="*/ 141514 h 2253342"/>
                <a:gd name="connsiteX78" fmla="*/ 979714 w 1878114"/>
                <a:gd name="connsiteY78" fmla="*/ 130628 h 2253342"/>
                <a:gd name="connsiteX79" fmla="*/ 881743 w 1878114"/>
                <a:gd name="connsiteY79" fmla="*/ 76200 h 2253342"/>
                <a:gd name="connsiteX80" fmla="*/ 827314 w 1878114"/>
                <a:gd name="connsiteY80" fmla="*/ 32657 h 2253342"/>
                <a:gd name="connsiteX81" fmla="*/ 685800 w 1878114"/>
                <a:gd name="connsiteY81" fmla="*/ 0 h 2253342"/>
                <a:gd name="connsiteX82" fmla="*/ 533400 w 1878114"/>
                <a:gd name="connsiteY82" fmla="*/ 21771 h 2253342"/>
                <a:gd name="connsiteX83" fmla="*/ 511628 w 1878114"/>
                <a:gd name="connsiteY83" fmla="*/ 43542 h 2253342"/>
                <a:gd name="connsiteX84" fmla="*/ 478971 w 1878114"/>
                <a:gd name="connsiteY84" fmla="*/ 97971 h 2253342"/>
                <a:gd name="connsiteX85" fmla="*/ 468085 w 1878114"/>
                <a:gd name="connsiteY85" fmla="*/ 130628 h 2253342"/>
                <a:gd name="connsiteX86" fmla="*/ 446314 w 1878114"/>
                <a:gd name="connsiteY86" fmla="*/ 163285 h 2253342"/>
                <a:gd name="connsiteX87" fmla="*/ 435428 w 1878114"/>
                <a:gd name="connsiteY87" fmla="*/ 217714 h 2253342"/>
                <a:gd name="connsiteX88" fmla="*/ 424543 w 1878114"/>
                <a:gd name="connsiteY88" fmla="*/ 250371 h 2253342"/>
                <a:gd name="connsiteX89" fmla="*/ 413657 w 1878114"/>
                <a:gd name="connsiteY89" fmla="*/ 293914 h 2253342"/>
                <a:gd name="connsiteX90" fmla="*/ 381000 w 1878114"/>
                <a:gd name="connsiteY90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43543 w 1878114"/>
                <a:gd name="connsiteY11" fmla="*/ 1088571 h 2253342"/>
                <a:gd name="connsiteX12" fmla="*/ 108857 w 1878114"/>
                <a:gd name="connsiteY12" fmla="*/ 1175657 h 2253342"/>
                <a:gd name="connsiteX13" fmla="*/ 130628 w 1878114"/>
                <a:gd name="connsiteY13" fmla="*/ 1208314 h 2253342"/>
                <a:gd name="connsiteX14" fmla="*/ 185057 w 1878114"/>
                <a:gd name="connsiteY14" fmla="*/ 1251857 h 2253342"/>
                <a:gd name="connsiteX15" fmla="*/ 228600 w 1878114"/>
                <a:gd name="connsiteY15" fmla="*/ 1306285 h 2253342"/>
                <a:gd name="connsiteX16" fmla="*/ 239485 w 1878114"/>
                <a:gd name="connsiteY16" fmla="*/ 1338942 h 2253342"/>
                <a:gd name="connsiteX17" fmla="*/ 217714 w 1878114"/>
                <a:gd name="connsiteY17" fmla="*/ 1534885 h 2253342"/>
                <a:gd name="connsiteX18" fmla="*/ 206828 w 1878114"/>
                <a:gd name="connsiteY18" fmla="*/ 1567542 h 2253342"/>
                <a:gd name="connsiteX19" fmla="*/ 217714 w 1878114"/>
                <a:gd name="connsiteY19" fmla="*/ 1709057 h 2253342"/>
                <a:gd name="connsiteX20" fmla="*/ 239485 w 1878114"/>
                <a:gd name="connsiteY20" fmla="*/ 1741714 h 2253342"/>
                <a:gd name="connsiteX21" fmla="*/ 283028 w 1878114"/>
                <a:gd name="connsiteY21" fmla="*/ 1785257 h 2253342"/>
                <a:gd name="connsiteX22" fmla="*/ 304800 w 1878114"/>
                <a:gd name="connsiteY22" fmla="*/ 1807028 h 2253342"/>
                <a:gd name="connsiteX23" fmla="*/ 326571 w 1878114"/>
                <a:gd name="connsiteY23" fmla="*/ 1828800 h 2253342"/>
                <a:gd name="connsiteX24" fmla="*/ 359228 w 1878114"/>
                <a:gd name="connsiteY24" fmla="*/ 1850571 h 2253342"/>
                <a:gd name="connsiteX25" fmla="*/ 402771 w 1878114"/>
                <a:gd name="connsiteY25" fmla="*/ 1905000 h 2253342"/>
                <a:gd name="connsiteX26" fmla="*/ 424543 w 1878114"/>
                <a:gd name="connsiteY26" fmla="*/ 1937657 h 2253342"/>
                <a:gd name="connsiteX27" fmla="*/ 500743 w 1878114"/>
                <a:gd name="connsiteY27" fmla="*/ 2002971 h 2253342"/>
                <a:gd name="connsiteX28" fmla="*/ 587828 w 1878114"/>
                <a:gd name="connsiteY28" fmla="*/ 2079171 h 2253342"/>
                <a:gd name="connsiteX29" fmla="*/ 609600 w 1878114"/>
                <a:gd name="connsiteY29" fmla="*/ 2100942 h 2253342"/>
                <a:gd name="connsiteX30" fmla="*/ 674914 w 1878114"/>
                <a:gd name="connsiteY30" fmla="*/ 2122714 h 2253342"/>
                <a:gd name="connsiteX31" fmla="*/ 707571 w 1878114"/>
                <a:gd name="connsiteY31" fmla="*/ 2133600 h 2253342"/>
                <a:gd name="connsiteX32" fmla="*/ 783771 w 1878114"/>
                <a:gd name="connsiteY32" fmla="*/ 2177142 h 2253342"/>
                <a:gd name="connsiteX33" fmla="*/ 881743 w 1878114"/>
                <a:gd name="connsiteY33" fmla="*/ 2198914 h 2253342"/>
                <a:gd name="connsiteX34" fmla="*/ 968828 w 1878114"/>
                <a:gd name="connsiteY34" fmla="*/ 2220685 h 2253342"/>
                <a:gd name="connsiteX35" fmla="*/ 1034143 w 1878114"/>
                <a:gd name="connsiteY35" fmla="*/ 2242457 h 2253342"/>
                <a:gd name="connsiteX36" fmla="*/ 1066800 w 1878114"/>
                <a:gd name="connsiteY36" fmla="*/ 2253342 h 2253342"/>
                <a:gd name="connsiteX37" fmla="*/ 1208314 w 1878114"/>
                <a:gd name="connsiteY37" fmla="*/ 2242457 h 2253342"/>
                <a:gd name="connsiteX38" fmla="*/ 1273628 w 1878114"/>
                <a:gd name="connsiteY38" fmla="*/ 2177142 h 2253342"/>
                <a:gd name="connsiteX39" fmla="*/ 1328057 w 1878114"/>
                <a:gd name="connsiteY39" fmla="*/ 2122714 h 2253342"/>
                <a:gd name="connsiteX40" fmla="*/ 1349828 w 1878114"/>
                <a:gd name="connsiteY40" fmla="*/ 2090057 h 2253342"/>
                <a:gd name="connsiteX41" fmla="*/ 1404257 w 1878114"/>
                <a:gd name="connsiteY41" fmla="*/ 2035628 h 2253342"/>
                <a:gd name="connsiteX42" fmla="*/ 1469571 w 1878114"/>
                <a:gd name="connsiteY42" fmla="*/ 1970314 h 2253342"/>
                <a:gd name="connsiteX43" fmla="*/ 1513114 w 1878114"/>
                <a:gd name="connsiteY43" fmla="*/ 1905000 h 2253342"/>
                <a:gd name="connsiteX44" fmla="*/ 1556657 w 1878114"/>
                <a:gd name="connsiteY44" fmla="*/ 1839685 h 2253342"/>
                <a:gd name="connsiteX45" fmla="*/ 1578428 w 1878114"/>
                <a:gd name="connsiteY45" fmla="*/ 1807028 h 2253342"/>
                <a:gd name="connsiteX46" fmla="*/ 1654628 w 1878114"/>
                <a:gd name="connsiteY46" fmla="*/ 1730828 h 2253342"/>
                <a:gd name="connsiteX47" fmla="*/ 1676400 w 1878114"/>
                <a:gd name="connsiteY47" fmla="*/ 1709057 h 2253342"/>
                <a:gd name="connsiteX48" fmla="*/ 1698171 w 1878114"/>
                <a:gd name="connsiteY48" fmla="*/ 1676400 h 2253342"/>
                <a:gd name="connsiteX49" fmla="*/ 1719943 w 1878114"/>
                <a:gd name="connsiteY49" fmla="*/ 1654628 h 2253342"/>
                <a:gd name="connsiteX50" fmla="*/ 1763485 w 1878114"/>
                <a:gd name="connsiteY50" fmla="*/ 1578428 h 2253342"/>
                <a:gd name="connsiteX51" fmla="*/ 1817914 w 1878114"/>
                <a:gd name="connsiteY51" fmla="*/ 1513114 h 2253342"/>
                <a:gd name="connsiteX52" fmla="*/ 1861457 w 1878114"/>
                <a:gd name="connsiteY52" fmla="*/ 1447800 h 2253342"/>
                <a:gd name="connsiteX53" fmla="*/ 1861457 w 1878114"/>
                <a:gd name="connsiteY53" fmla="*/ 1251857 h 2253342"/>
                <a:gd name="connsiteX54" fmla="*/ 1839685 w 1878114"/>
                <a:gd name="connsiteY54" fmla="*/ 1175657 h 2253342"/>
                <a:gd name="connsiteX55" fmla="*/ 1817914 w 1878114"/>
                <a:gd name="connsiteY55" fmla="*/ 1066800 h 2253342"/>
                <a:gd name="connsiteX56" fmla="*/ 1785257 w 1878114"/>
                <a:gd name="connsiteY56" fmla="*/ 957942 h 2253342"/>
                <a:gd name="connsiteX57" fmla="*/ 1763485 w 1878114"/>
                <a:gd name="connsiteY57" fmla="*/ 936171 h 2253342"/>
                <a:gd name="connsiteX58" fmla="*/ 1730828 w 1878114"/>
                <a:gd name="connsiteY58" fmla="*/ 881742 h 2253342"/>
                <a:gd name="connsiteX59" fmla="*/ 1665514 w 1878114"/>
                <a:gd name="connsiteY59" fmla="*/ 783771 h 2253342"/>
                <a:gd name="connsiteX60" fmla="*/ 1643743 w 1878114"/>
                <a:gd name="connsiteY60" fmla="*/ 751114 h 2253342"/>
                <a:gd name="connsiteX61" fmla="*/ 1633602 w 1878114"/>
                <a:gd name="connsiteY61" fmla="*/ 696685 h 2253342"/>
                <a:gd name="connsiteX62" fmla="*/ 1622965 w 1878114"/>
                <a:gd name="connsiteY62" fmla="*/ 653142 h 2253342"/>
                <a:gd name="connsiteX63" fmla="*/ 1606513 w 1878114"/>
                <a:gd name="connsiteY63" fmla="*/ 620485 h 2253342"/>
                <a:gd name="connsiteX64" fmla="*/ 1524000 w 1878114"/>
                <a:gd name="connsiteY64" fmla="*/ 544285 h 2253342"/>
                <a:gd name="connsiteX65" fmla="*/ 1502228 w 1878114"/>
                <a:gd name="connsiteY65" fmla="*/ 478971 h 2253342"/>
                <a:gd name="connsiteX66" fmla="*/ 1491343 w 1878114"/>
                <a:gd name="connsiteY66" fmla="*/ 446314 h 2253342"/>
                <a:gd name="connsiteX67" fmla="*/ 1436914 w 1878114"/>
                <a:gd name="connsiteY67" fmla="*/ 391885 h 2253342"/>
                <a:gd name="connsiteX68" fmla="*/ 1382485 w 1878114"/>
                <a:gd name="connsiteY68" fmla="*/ 337457 h 2253342"/>
                <a:gd name="connsiteX69" fmla="*/ 1360714 w 1878114"/>
                <a:gd name="connsiteY69" fmla="*/ 315685 h 2253342"/>
                <a:gd name="connsiteX70" fmla="*/ 1295400 w 1878114"/>
                <a:gd name="connsiteY70" fmla="*/ 293914 h 2253342"/>
                <a:gd name="connsiteX71" fmla="*/ 1262743 w 1878114"/>
                <a:gd name="connsiteY71" fmla="*/ 283028 h 2253342"/>
                <a:gd name="connsiteX72" fmla="*/ 1186543 w 1878114"/>
                <a:gd name="connsiteY72" fmla="*/ 261257 h 2253342"/>
                <a:gd name="connsiteX73" fmla="*/ 1132114 w 1878114"/>
                <a:gd name="connsiteY73" fmla="*/ 217714 h 2253342"/>
                <a:gd name="connsiteX74" fmla="*/ 1077685 w 1878114"/>
                <a:gd name="connsiteY74" fmla="*/ 174171 h 2253342"/>
                <a:gd name="connsiteX75" fmla="*/ 1045028 w 1878114"/>
                <a:gd name="connsiteY75" fmla="*/ 163285 h 2253342"/>
                <a:gd name="connsiteX76" fmla="*/ 1012371 w 1878114"/>
                <a:gd name="connsiteY76" fmla="*/ 141514 h 2253342"/>
                <a:gd name="connsiteX77" fmla="*/ 979714 w 1878114"/>
                <a:gd name="connsiteY77" fmla="*/ 130628 h 2253342"/>
                <a:gd name="connsiteX78" fmla="*/ 881743 w 1878114"/>
                <a:gd name="connsiteY78" fmla="*/ 76200 h 2253342"/>
                <a:gd name="connsiteX79" fmla="*/ 827314 w 1878114"/>
                <a:gd name="connsiteY79" fmla="*/ 32657 h 2253342"/>
                <a:gd name="connsiteX80" fmla="*/ 685800 w 1878114"/>
                <a:gd name="connsiteY80" fmla="*/ 0 h 2253342"/>
                <a:gd name="connsiteX81" fmla="*/ 533400 w 1878114"/>
                <a:gd name="connsiteY81" fmla="*/ 21771 h 2253342"/>
                <a:gd name="connsiteX82" fmla="*/ 511628 w 1878114"/>
                <a:gd name="connsiteY82" fmla="*/ 43542 h 2253342"/>
                <a:gd name="connsiteX83" fmla="*/ 478971 w 1878114"/>
                <a:gd name="connsiteY83" fmla="*/ 97971 h 2253342"/>
                <a:gd name="connsiteX84" fmla="*/ 468085 w 1878114"/>
                <a:gd name="connsiteY84" fmla="*/ 130628 h 2253342"/>
                <a:gd name="connsiteX85" fmla="*/ 446314 w 1878114"/>
                <a:gd name="connsiteY85" fmla="*/ 163285 h 2253342"/>
                <a:gd name="connsiteX86" fmla="*/ 435428 w 1878114"/>
                <a:gd name="connsiteY86" fmla="*/ 217714 h 2253342"/>
                <a:gd name="connsiteX87" fmla="*/ 424543 w 1878114"/>
                <a:gd name="connsiteY87" fmla="*/ 250371 h 2253342"/>
                <a:gd name="connsiteX88" fmla="*/ 413657 w 1878114"/>
                <a:gd name="connsiteY88" fmla="*/ 293914 h 2253342"/>
                <a:gd name="connsiteX89" fmla="*/ 381000 w 1878114"/>
                <a:gd name="connsiteY89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108857 w 1878114"/>
                <a:gd name="connsiteY11" fmla="*/ 1175657 h 2253342"/>
                <a:gd name="connsiteX12" fmla="*/ 130628 w 1878114"/>
                <a:gd name="connsiteY12" fmla="*/ 1208314 h 2253342"/>
                <a:gd name="connsiteX13" fmla="*/ 185057 w 1878114"/>
                <a:gd name="connsiteY13" fmla="*/ 1251857 h 2253342"/>
                <a:gd name="connsiteX14" fmla="*/ 228600 w 1878114"/>
                <a:gd name="connsiteY14" fmla="*/ 1306285 h 2253342"/>
                <a:gd name="connsiteX15" fmla="*/ 239485 w 1878114"/>
                <a:gd name="connsiteY15" fmla="*/ 1338942 h 2253342"/>
                <a:gd name="connsiteX16" fmla="*/ 217714 w 1878114"/>
                <a:gd name="connsiteY16" fmla="*/ 1534885 h 2253342"/>
                <a:gd name="connsiteX17" fmla="*/ 206828 w 1878114"/>
                <a:gd name="connsiteY17" fmla="*/ 1567542 h 2253342"/>
                <a:gd name="connsiteX18" fmla="*/ 217714 w 1878114"/>
                <a:gd name="connsiteY18" fmla="*/ 1709057 h 2253342"/>
                <a:gd name="connsiteX19" fmla="*/ 239485 w 1878114"/>
                <a:gd name="connsiteY19" fmla="*/ 1741714 h 2253342"/>
                <a:gd name="connsiteX20" fmla="*/ 283028 w 1878114"/>
                <a:gd name="connsiteY20" fmla="*/ 1785257 h 2253342"/>
                <a:gd name="connsiteX21" fmla="*/ 304800 w 1878114"/>
                <a:gd name="connsiteY21" fmla="*/ 1807028 h 2253342"/>
                <a:gd name="connsiteX22" fmla="*/ 326571 w 1878114"/>
                <a:gd name="connsiteY22" fmla="*/ 1828800 h 2253342"/>
                <a:gd name="connsiteX23" fmla="*/ 359228 w 1878114"/>
                <a:gd name="connsiteY23" fmla="*/ 1850571 h 2253342"/>
                <a:gd name="connsiteX24" fmla="*/ 402771 w 1878114"/>
                <a:gd name="connsiteY24" fmla="*/ 1905000 h 2253342"/>
                <a:gd name="connsiteX25" fmla="*/ 424543 w 1878114"/>
                <a:gd name="connsiteY25" fmla="*/ 1937657 h 2253342"/>
                <a:gd name="connsiteX26" fmla="*/ 500743 w 1878114"/>
                <a:gd name="connsiteY26" fmla="*/ 2002971 h 2253342"/>
                <a:gd name="connsiteX27" fmla="*/ 587828 w 1878114"/>
                <a:gd name="connsiteY27" fmla="*/ 2079171 h 2253342"/>
                <a:gd name="connsiteX28" fmla="*/ 609600 w 1878114"/>
                <a:gd name="connsiteY28" fmla="*/ 2100942 h 2253342"/>
                <a:gd name="connsiteX29" fmla="*/ 674914 w 1878114"/>
                <a:gd name="connsiteY29" fmla="*/ 2122714 h 2253342"/>
                <a:gd name="connsiteX30" fmla="*/ 707571 w 1878114"/>
                <a:gd name="connsiteY30" fmla="*/ 2133600 h 2253342"/>
                <a:gd name="connsiteX31" fmla="*/ 783771 w 1878114"/>
                <a:gd name="connsiteY31" fmla="*/ 2177142 h 2253342"/>
                <a:gd name="connsiteX32" fmla="*/ 881743 w 1878114"/>
                <a:gd name="connsiteY32" fmla="*/ 2198914 h 2253342"/>
                <a:gd name="connsiteX33" fmla="*/ 968828 w 1878114"/>
                <a:gd name="connsiteY33" fmla="*/ 2220685 h 2253342"/>
                <a:gd name="connsiteX34" fmla="*/ 1034143 w 1878114"/>
                <a:gd name="connsiteY34" fmla="*/ 2242457 h 2253342"/>
                <a:gd name="connsiteX35" fmla="*/ 1066800 w 1878114"/>
                <a:gd name="connsiteY35" fmla="*/ 2253342 h 2253342"/>
                <a:gd name="connsiteX36" fmla="*/ 1208314 w 1878114"/>
                <a:gd name="connsiteY36" fmla="*/ 2242457 h 2253342"/>
                <a:gd name="connsiteX37" fmla="*/ 1273628 w 1878114"/>
                <a:gd name="connsiteY37" fmla="*/ 2177142 h 2253342"/>
                <a:gd name="connsiteX38" fmla="*/ 1328057 w 1878114"/>
                <a:gd name="connsiteY38" fmla="*/ 2122714 h 2253342"/>
                <a:gd name="connsiteX39" fmla="*/ 1349828 w 1878114"/>
                <a:gd name="connsiteY39" fmla="*/ 2090057 h 2253342"/>
                <a:gd name="connsiteX40" fmla="*/ 1404257 w 1878114"/>
                <a:gd name="connsiteY40" fmla="*/ 2035628 h 2253342"/>
                <a:gd name="connsiteX41" fmla="*/ 1469571 w 1878114"/>
                <a:gd name="connsiteY41" fmla="*/ 1970314 h 2253342"/>
                <a:gd name="connsiteX42" fmla="*/ 1513114 w 1878114"/>
                <a:gd name="connsiteY42" fmla="*/ 1905000 h 2253342"/>
                <a:gd name="connsiteX43" fmla="*/ 1556657 w 1878114"/>
                <a:gd name="connsiteY43" fmla="*/ 1839685 h 2253342"/>
                <a:gd name="connsiteX44" fmla="*/ 1578428 w 1878114"/>
                <a:gd name="connsiteY44" fmla="*/ 1807028 h 2253342"/>
                <a:gd name="connsiteX45" fmla="*/ 1654628 w 1878114"/>
                <a:gd name="connsiteY45" fmla="*/ 1730828 h 2253342"/>
                <a:gd name="connsiteX46" fmla="*/ 1676400 w 1878114"/>
                <a:gd name="connsiteY46" fmla="*/ 1709057 h 2253342"/>
                <a:gd name="connsiteX47" fmla="*/ 1698171 w 1878114"/>
                <a:gd name="connsiteY47" fmla="*/ 1676400 h 2253342"/>
                <a:gd name="connsiteX48" fmla="*/ 1719943 w 1878114"/>
                <a:gd name="connsiteY48" fmla="*/ 1654628 h 2253342"/>
                <a:gd name="connsiteX49" fmla="*/ 1763485 w 1878114"/>
                <a:gd name="connsiteY49" fmla="*/ 1578428 h 2253342"/>
                <a:gd name="connsiteX50" fmla="*/ 1817914 w 1878114"/>
                <a:gd name="connsiteY50" fmla="*/ 1513114 h 2253342"/>
                <a:gd name="connsiteX51" fmla="*/ 1861457 w 1878114"/>
                <a:gd name="connsiteY51" fmla="*/ 1447800 h 2253342"/>
                <a:gd name="connsiteX52" fmla="*/ 1861457 w 1878114"/>
                <a:gd name="connsiteY52" fmla="*/ 1251857 h 2253342"/>
                <a:gd name="connsiteX53" fmla="*/ 1839685 w 1878114"/>
                <a:gd name="connsiteY53" fmla="*/ 1175657 h 2253342"/>
                <a:gd name="connsiteX54" fmla="*/ 1817914 w 1878114"/>
                <a:gd name="connsiteY54" fmla="*/ 1066800 h 2253342"/>
                <a:gd name="connsiteX55" fmla="*/ 1785257 w 1878114"/>
                <a:gd name="connsiteY55" fmla="*/ 957942 h 2253342"/>
                <a:gd name="connsiteX56" fmla="*/ 1763485 w 1878114"/>
                <a:gd name="connsiteY56" fmla="*/ 936171 h 2253342"/>
                <a:gd name="connsiteX57" fmla="*/ 1730828 w 1878114"/>
                <a:gd name="connsiteY57" fmla="*/ 881742 h 2253342"/>
                <a:gd name="connsiteX58" fmla="*/ 1665514 w 1878114"/>
                <a:gd name="connsiteY58" fmla="*/ 783771 h 2253342"/>
                <a:gd name="connsiteX59" fmla="*/ 1643743 w 1878114"/>
                <a:gd name="connsiteY59" fmla="*/ 751114 h 2253342"/>
                <a:gd name="connsiteX60" fmla="*/ 1633602 w 1878114"/>
                <a:gd name="connsiteY60" fmla="*/ 696685 h 2253342"/>
                <a:gd name="connsiteX61" fmla="*/ 1622965 w 1878114"/>
                <a:gd name="connsiteY61" fmla="*/ 653142 h 2253342"/>
                <a:gd name="connsiteX62" fmla="*/ 1606513 w 1878114"/>
                <a:gd name="connsiteY62" fmla="*/ 620485 h 2253342"/>
                <a:gd name="connsiteX63" fmla="*/ 1524000 w 1878114"/>
                <a:gd name="connsiteY63" fmla="*/ 544285 h 2253342"/>
                <a:gd name="connsiteX64" fmla="*/ 1502228 w 1878114"/>
                <a:gd name="connsiteY64" fmla="*/ 478971 h 2253342"/>
                <a:gd name="connsiteX65" fmla="*/ 1491343 w 1878114"/>
                <a:gd name="connsiteY65" fmla="*/ 446314 h 2253342"/>
                <a:gd name="connsiteX66" fmla="*/ 1436914 w 1878114"/>
                <a:gd name="connsiteY66" fmla="*/ 391885 h 2253342"/>
                <a:gd name="connsiteX67" fmla="*/ 1382485 w 1878114"/>
                <a:gd name="connsiteY67" fmla="*/ 337457 h 2253342"/>
                <a:gd name="connsiteX68" fmla="*/ 1360714 w 1878114"/>
                <a:gd name="connsiteY68" fmla="*/ 315685 h 2253342"/>
                <a:gd name="connsiteX69" fmla="*/ 1295400 w 1878114"/>
                <a:gd name="connsiteY69" fmla="*/ 293914 h 2253342"/>
                <a:gd name="connsiteX70" fmla="*/ 1262743 w 1878114"/>
                <a:gd name="connsiteY70" fmla="*/ 283028 h 2253342"/>
                <a:gd name="connsiteX71" fmla="*/ 1186543 w 1878114"/>
                <a:gd name="connsiteY71" fmla="*/ 261257 h 2253342"/>
                <a:gd name="connsiteX72" fmla="*/ 1132114 w 1878114"/>
                <a:gd name="connsiteY72" fmla="*/ 217714 h 2253342"/>
                <a:gd name="connsiteX73" fmla="*/ 1077685 w 1878114"/>
                <a:gd name="connsiteY73" fmla="*/ 174171 h 2253342"/>
                <a:gd name="connsiteX74" fmla="*/ 1045028 w 1878114"/>
                <a:gd name="connsiteY74" fmla="*/ 163285 h 2253342"/>
                <a:gd name="connsiteX75" fmla="*/ 1012371 w 1878114"/>
                <a:gd name="connsiteY75" fmla="*/ 141514 h 2253342"/>
                <a:gd name="connsiteX76" fmla="*/ 979714 w 1878114"/>
                <a:gd name="connsiteY76" fmla="*/ 130628 h 2253342"/>
                <a:gd name="connsiteX77" fmla="*/ 881743 w 1878114"/>
                <a:gd name="connsiteY77" fmla="*/ 76200 h 2253342"/>
                <a:gd name="connsiteX78" fmla="*/ 827314 w 1878114"/>
                <a:gd name="connsiteY78" fmla="*/ 32657 h 2253342"/>
                <a:gd name="connsiteX79" fmla="*/ 685800 w 1878114"/>
                <a:gd name="connsiteY79" fmla="*/ 0 h 2253342"/>
                <a:gd name="connsiteX80" fmla="*/ 533400 w 1878114"/>
                <a:gd name="connsiteY80" fmla="*/ 21771 h 2253342"/>
                <a:gd name="connsiteX81" fmla="*/ 511628 w 1878114"/>
                <a:gd name="connsiteY81" fmla="*/ 43542 h 2253342"/>
                <a:gd name="connsiteX82" fmla="*/ 478971 w 1878114"/>
                <a:gd name="connsiteY82" fmla="*/ 97971 h 2253342"/>
                <a:gd name="connsiteX83" fmla="*/ 468085 w 1878114"/>
                <a:gd name="connsiteY83" fmla="*/ 130628 h 2253342"/>
                <a:gd name="connsiteX84" fmla="*/ 446314 w 1878114"/>
                <a:gd name="connsiteY84" fmla="*/ 163285 h 2253342"/>
                <a:gd name="connsiteX85" fmla="*/ 435428 w 1878114"/>
                <a:gd name="connsiteY85" fmla="*/ 217714 h 2253342"/>
                <a:gd name="connsiteX86" fmla="*/ 424543 w 1878114"/>
                <a:gd name="connsiteY86" fmla="*/ 250371 h 2253342"/>
                <a:gd name="connsiteX87" fmla="*/ 413657 w 1878114"/>
                <a:gd name="connsiteY87" fmla="*/ 293914 h 2253342"/>
                <a:gd name="connsiteX88" fmla="*/ 381000 w 1878114"/>
                <a:gd name="connsiteY88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108857 w 1878114"/>
                <a:gd name="connsiteY11" fmla="*/ 1175657 h 2253342"/>
                <a:gd name="connsiteX12" fmla="*/ 185057 w 1878114"/>
                <a:gd name="connsiteY12" fmla="*/ 1251857 h 2253342"/>
                <a:gd name="connsiteX13" fmla="*/ 228600 w 1878114"/>
                <a:gd name="connsiteY13" fmla="*/ 1306285 h 2253342"/>
                <a:gd name="connsiteX14" fmla="*/ 239485 w 1878114"/>
                <a:gd name="connsiteY14" fmla="*/ 1338942 h 2253342"/>
                <a:gd name="connsiteX15" fmla="*/ 217714 w 1878114"/>
                <a:gd name="connsiteY15" fmla="*/ 1534885 h 2253342"/>
                <a:gd name="connsiteX16" fmla="*/ 206828 w 1878114"/>
                <a:gd name="connsiteY16" fmla="*/ 1567542 h 2253342"/>
                <a:gd name="connsiteX17" fmla="*/ 217714 w 1878114"/>
                <a:gd name="connsiteY17" fmla="*/ 1709057 h 2253342"/>
                <a:gd name="connsiteX18" fmla="*/ 239485 w 1878114"/>
                <a:gd name="connsiteY18" fmla="*/ 1741714 h 2253342"/>
                <a:gd name="connsiteX19" fmla="*/ 283028 w 1878114"/>
                <a:gd name="connsiteY19" fmla="*/ 1785257 h 2253342"/>
                <a:gd name="connsiteX20" fmla="*/ 304800 w 1878114"/>
                <a:gd name="connsiteY20" fmla="*/ 1807028 h 2253342"/>
                <a:gd name="connsiteX21" fmla="*/ 326571 w 1878114"/>
                <a:gd name="connsiteY21" fmla="*/ 1828800 h 2253342"/>
                <a:gd name="connsiteX22" fmla="*/ 359228 w 1878114"/>
                <a:gd name="connsiteY22" fmla="*/ 1850571 h 2253342"/>
                <a:gd name="connsiteX23" fmla="*/ 402771 w 1878114"/>
                <a:gd name="connsiteY23" fmla="*/ 1905000 h 2253342"/>
                <a:gd name="connsiteX24" fmla="*/ 424543 w 1878114"/>
                <a:gd name="connsiteY24" fmla="*/ 1937657 h 2253342"/>
                <a:gd name="connsiteX25" fmla="*/ 500743 w 1878114"/>
                <a:gd name="connsiteY25" fmla="*/ 2002971 h 2253342"/>
                <a:gd name="connsiteX26" fmla="*/ 587828 w 1878114"/>
                <a:gd name="connsiteY26" fmla="*/ 2079171 h 2253342"/>
                <a:gd name="connsiteX27" fmla="*/ 609600 w 1878114"/>
                <a:gd name="connsiteY27" fmla="*/ 2100942 h 2253342"/>
                <a:gd name="connsiteX28" fmla="*/ 674914 w 1878114"/>
                <a:gd name="connsiteY28" fmla="*/ 2122714 h 2253342"/>
                <a:gd name="connsiteX29" fmla="*/ 707571 w 1878114"/>
                <a:gd name="connsiteY29" fmla="*/ 2133600 h 2253342"/>
                <a:gd name="connsiteX30" fmla="*/ 783771 w 1878114"/>
                <a:gd name="connsiteY30" fmla="*/ 2177142 h 2253342"/>
                <a:gd name="connsiteX31" fmla="*/ 881743 w 1878114"/>
                <a:gd name="connsiteY31" fmla="*/ 2198914 h 2253342"/>
                <a:gd name="connsiteX32" fmla="*/ 968828 w 1878114"/>
                <a:gd name="connsiteY32" fmla="*/ 2220685 h 2253342"/>
                <a:gd name="connsiteX33" fmla="*/ 1034143 w 1878114"/>
                <a:gd name="connsiteY33" fmla="*/ 2242457 h 2253342"/>
                <a:gd name="connsiteX34" fmla="*/ 1066800 w 1878114"/>
                <a:gd name="connsiteY34" fmla="*/ 2253342 h 2253342"/>
                <a:gd name="connsiteX35" fmla="*/ 1208314 w 1878114"/>
                <a:gd name="connsiteY35" fmla="*/ 2242457 h 2253342"/>
                <a:gd name="connsiteX36" fmla="*/ 1273628 w 1878114"/>
                <a:gd name="connsiteY36" fmla="*/ 2177142 h 2253342"/>
                <a:gd name="connsiteX37" fmla="*/ 1328057 w 1878114"/>
                <a:gd name="connsiteY37" fmla="*/ 2122714 h 2253342"/>
                <a:gd name="connsiteX38" fmla="*/ 1349828 w 1878114"/>
                <a:gd name="connsiteY38" fmla="*/ 2090057 h 2253342"/>
                <a:gd name="connsiteX39" fmla="*/ 1404257 w 1878114"/>
                <a:gd name="connsiteY39" fmla="*/ 2035628 h 2253342"/>
                <a:gd name="connsiteX40" fmla="*/ 1469571 w 1878114"/>
                <a:gd name="connsiteY40" fmla="*/ 1970314 h 2253342"/>
                <a:gd name="connsiteX41" fmla="*/ 1513114 w 1878114"/>
                <a:gd name="connsiteY41" fmla="*/ 1905000 h 2253342"/>
                <a:gd name="connsiteX42" fmla="*/ 1556657 w 1878114"/>
                <a:gd name="connsiteY42" fmla="*/ 1839685 h 2253342"/>
                <a:gd name="connsiteX43" fmla="*/ 1578428 w 1878114"/>
                <a:gd name="connsiteY43" fmla="*/ 1807028 h 2253342"/>
                <a:gd name="connsiteX44" fmla="*/ 1654628 w 1878114"/>
                <a:gd name="connsiteY44" fmla="*/ 1730828 h 2253342"/>
                <a:gd name="connsiteX45" fmla="*/ 1676400 w 1878114"/>
                <a:gd name="connsiteY45" fmla="*/ 1709057 h 2253342"/>
                <a:gd name="connsiteX46" fmla="*/ 1698171 w 1878114"/>
                <a:gd name="connsiteY46" fmla="*/ 1676400 h 2253342"/>
                <a:gd name="connsiteX47" fmla="*/ 1719943 w 1878114"/>
                <a:gd name="connsiteY47" fmla="*/ 1654628 h 2253342"/>
                <a:gd name="connsiteX48" fmla="*/ 1763485 w 1878114"/>
                <a:gd name="connsiteY48" fmla="*/ 1578428 h 2253342"/>
                <a:gd name="connsiteX49" fmla="*/ 1817914 w 1878114"/>
                <a:gd name="connsiteY49" fmla="*/ 1513114 h 2253342"/>
                <a:gd name="connsiteX50" fmla="*/ 1861457 w 1878114"/>
                <a:gd name="connsiteY50" fmla="*/ 1447800 h 2253342"/>
                <a:gd name="connsiteX51" fmla="*/ 1861457 w 1878114"/>
                <a:gd name="connsiteY51" fmla="*/ 1251857 h 2253342"/>
                <a:gd name="connsiteX52" fmla="*/ 1839685 w 1878114"/>
                <a:gd name="connsiteY52" fmla="*/ 1175657 h 2253342"/>
                <a:gd name="connsiteX53" fmla="*/ 1817914 w 1878114"/>
                <a:gd name="connsiteY53" fmla="*/ 1066800 h 2253342"/>
                <a:gd name="connsiteX54" fmla="*/ 1785257 w 1878114"/>
                <a:gd name="connsiteY54" fmla="*/ 957942 h 2253342"/>
                <a:gd name="connsiteX55" fmla="*/ 1763485 w 1878114"/>
                <a:gd name="connsiteY55" fmla="*/ 936171 h 2253342"/>
                <a:gd name="connsiteX56" fmla="*/ 1730828 w 1878114"/>
                <a:gd name="connsiteY56" fmla="*/ 881742 h 2253342"/>
                <a:gd name="connsiteX57" fmla="*/ 1665514 w 1878114"/>
                <a:gd name="connsiteY57" fmla="*/ 783771 h 2253342"/>
                <a:gd name="connsiteX58" fmla="*/ 1643743 w 1878114"/>
                <a:gd name="connsiteY58" fmla="*/ 751114 h 2253342"/>
                <a:gd name="connsiteX59" fmla="*/ 1633602 w 1878114"/>
                <a:gd name="connsiteY59" fmla="*/ 696685 h 2253342"/>
                <a:gd name="connsiteX60" fmla="*/ 1622965 w 1878114"/>
                <a:gd name="connsiteY60" fmla="*/ 653142 h 2253342"/>
                <a:gd name="connsiteX61" fmla="*/ 1606513 w 1878114"/>
                <a:gd name="connsiteY61" fmla="*/ 620485 h 2253342"/>
                <a:gd name="connsiteX62" fmla="*/ 1524000 w 1878114"/>
                <a:gd name="connsiteY62" fmla="*/ 544285 h 2253342"/>
                <a:gd name="connsiteX63" fmla="*/ 1502228 w 1878114"/>
                <a:gd name="connsiteY63" fmla="*/ 478971 h 2253342"/>
                <a:gd name="connsiteX64" fmla="*/ 1491343 w 1878114"/>
                <a:gd name="connsiteY64" fmla="*/ 446314 h 2253342"/>
                <a:gd name="connsiteX65" fmla="*/ 1436914 w 1878114"/>
                <a:gd name="connsiteY65" fmla="*/ 391885 h 2253342"/>
                <a:gd name="connsiteX66" fmla="*/ 1382485 w 1878114"/>
                <a:gd name="connsiteY66" fmla="*/ 337457 h 2253342"/>
                <a:gd name="connsiteX67" fmla="*/ 1360714 w 1878114"/>
                <a:gd name="connsiteY67" fmla="*/ 315685 h 2253342"/>
                <a:gd name="connsiteX68" fmla="*/ 1295400 w 1878114"/>
                <a:gd name="connsiteY68" fmla="*/ 293914 h 2253342"/>
                <a:gd name="connsiteX69" fmla="*/ 1262743 w 1878114"/>
                <a:gd name="connsiteY69" fmla="*/ 283028 h 2253342"/>
                <a:gd name="connsiteX70" fmla="*/ 1186543 w 1878114"/>
                <a:gd name="connsiteY70" fmla="*/ 261257 h 2253342"/>
                <a:gd name="connsiteX71" fmla="*/ 1132114 w 1878114"/>
                <a:gd name="connsiteY71" fmla="*/ 217714 h 2253342"/>
                <a:gd name="connsiteX72" fmla="*/ 1077685 w 1878114"/>
                <a:gd name="connsiteY72" fmla="*/ 174171 h 2253342"/>
                <a:gd name="connsiteX73" fmla="*/ 1045028 w 1878114"/>
                <a:gd name="connsiteY73" fmla="*/ 163285 h 2253342"/>
                <a:gd name="connsiteX74" fmla="*/ 1012371 w 1878114"/>
                <a:gd name="connsiteY74" fmla="*/ 141514 h 2253342"/>
                <a:gd name="connsiteX75" fmla="*/ 979714 w 1878114"/>
                <a:gd name="connsiteY75" fmla="*/ 130628 h 2253342"/>
                <a:gd name="connsiteX76" fmla="*/ 881743 w 1878114"/>
                <a:gd name="connsiteY76" fmla="*/ 76200 h 2253342"/>
                <a:gd name="connsiteX77" fmla="*/ 827314 w 1878114"/>
                <a:gd name="connsiteY77" fmla="*/ 32657 h 2253342"/>
                <a:gd name="connsiteX78" fmla="*/ 685800 w 1878114"/>
                <a:gd name="connsiteY78" fmla="*/ 0 h 2253342"/>
                <a:gd name="connsiteX79" fmla="*/ 533400 w 1878114"/>
                <a:gd name="connsiteY79" fmla="*/ 21771 h 2253342"/>
                <a:gd name="connsiteX80" fmla="*/ 511628 w 1878114"/>
                <a:gd name="connsiteY80" fmla="*/ 43542 h 2253342"/>
                <a:gd name="connsiteX81" fmla="*/ 478971 w 1878114"/>
                <a:gd name="connsiteY81" fmla="*/ 97971 h 2253342"/>
                <a:gd name="connsiteX82" fmla="*/ 468085 w 1878114"/>
                <a:gd name="connsiteY82" fmla="*/ 130628 h 2253342"/>
                <a:gd name="connsiteX83" fmla="*/ 446314 w 1878114"/>
                <a:gd name="connsiteY83" fmla="*/ 163285 h 2253342"/>
                <a:gd name="connsiteX84" fmla="*/ 435428 w 1878114"/>
                <a:gd name="connsiteY84" fmla="*/ 217714 h 2253342"/>
                <a:gd name="connsiteX85" fmla="*/ 424543 w 1878114"/>
                <a:gd name="connsiteY85" fmla="*/ 250371 h 2253342"/>
                <a:gd name="connsiteX86" fmla="*/ 413657 w 1878114"/>
                <a:gd name="connsiteY86" fmla="*/ 293914 h 2253342"/>
                <a:gd name="connsiteX87" fmla="*/ 381000 w 1878114"/>
                <a:gd name="connsiteY87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5539 w 1878114"/>
                <a:gd name="connsiteY10" fmla="*/ 1001173 h 2253342"/>
                <a:gd name="connsiteX11" fmla="*/ 108857 w 1878114"/>
                <a:gd name="connsiteY11" fmla="*/ 1175657 h 2253342"/>
                <a:gd name="connsiteX12" fmla="*/ 185057 w 1878114"/>
                <a:gd name="connsiteY12" fmla="*/ 1251857 h 2253342"/>
                <a:gd name="connsiteX13" fmla="*/ 228600 w 1878114"/>
                <a:gd name="connsiteY13" fmla="*/ 1306285 h 2253342"/>
                <a:gd name="connsiteX14" fmla="*/ 239485 w 1878114"/>
                <a:gd name="connsiteY14" fmla="*/ 1338942 h 2253342"/>
                <a:gd name="connsiteX15" fmla="*/ 217714 w 1878114"/>
                <a:gd name="connsiteY15" fmla="*/ 1534885 h 2253342"/>
                <a:gd name="connsiteX16" fmla="*/ 206828 w 1878114"/>
                <a:gd name="connsiteY16" fmla="*/ 1567542 h 2253342"/>
                <a:gd name="connsiteX17" fmla="*/ 217714 w 1878114"/>
                <a:gd name="connsiteY17" fmla="*/ 1709057 h 2253342"/>
                <a:gd name="connsiteX18" fmla="*/ 239485 w 1878114"/>
                <a:gd name="connsiteY18" fmla="*/ 1741714 h 2253342"/>
                <a:gd name="connsiteX19" fmla="*/ 283028 w 1878114"/>
                <a:gd name="connsiteY19" fmla="*/ 1785257 h 2253342"/>
                <a:gd name="connsiteX20" fmla="*/ 304800 w 1878114"/>
                <a:gd name="connsiteY20" fmla="*/ 1807028 h 2253342"/>
                <a:gd name="connsiteX21" fmla="*/ 326571 w 1878114"/>
                <a:gd name="connsiteY21" fmla="*/ 1828800 h 2253342"/>
                <a:gd name="connsiteX22" fmla="*/ 359228 w 1878114"/>
                <a:gd name="connsiteY22" fmla="*/ 1850571 h 2253342"/>
                <a:gd name="connsiteX23" fmla="*/ 402771 w 1878114"/>
                <a:gd name="connsiteY23" fmla="*/ 1905000 h 2253342"/>
                <a:gd name="connsiteX24" fmla="*/ 424543 w 1878114"/>
                <a:gd name="connsiteY24" fmla="*/ 1937657 h 2253342"/>
                <a:gd name="connsiteX25" fmla="*/ 500743 w 1878114"/>
                <a:gd name="connsiteY25" fmla="*/ 2002971 h 2253342"/>
                <a:gd name="connsiteX26" fmla="*/ 587828 w 1878114"/>
                <a:gd name="connsiteY26" fmla="*/ 2079171 h 2253342"/>
                <a:gd name="connsiteX27" fmla="*/ 609600 w 1878114"/>
                <a:gd name="connsiteY27" fmla="*/ 2100942 h 2253342"/>
                <a:gd name="connsiteX28" fmla="*/ 674914 w 1878114"/>
                <a:gd name="connsiteY28" fmla="*/ 2122714 h 2253342"/>
                <a:gd name="connsiteX29" fmla="*/ 707571 w 1878114"/>
                <a:gd name="connsiteY29" fmla="*/ 2133600 h 2253342"/>
                <a:gd name="connsiteX30" fmla="*/ 783771 w 1878114"/>
                <a:gd name="connsiteY30" fmla="*/ 2177142 h 2253342"/>
                <a:gd name="connsiteX31" fmla="*/ 881743 w 1878114"/>
                <a:gd name="connsiteY31" fmla="*/ 2198914 h 2253342"/>
                <a:gd name="connsiteX32" fmla="*/ 968828 w 1878114"/>
                <a:gd name="connsiteY32" fmla="*/ 2220685 h 2253342"/>
                <a:gd name="connsiteX33" fmla="*/ 1034143 w 1878114"/>
                <a:gd name="connsiteY33" fmla="*/ 2242457 h 2253342"/>
                <a:gd name="connsiteX34" fmla="*/ 1066800 w 1878114"/>
                <a:gd name="connsiteY34" fmla="*/ 2253342 h 2253342"/>
                <a:gd name="connsiteX35" fmla="*/ 1208314 w 1878114"/>
                <a:gd name="connsiteY35" fmla="*/ 2242457 h 2253342"/>
                <a:gd name="connsiteX36" fmla="*/ 1273628 w 1878114"/>
                <a:gd name="connsiteY36" fmla="*/ 2177142 h 2253342"/>
                <a:gd name="connsiteX37" fmla="*/ 1328057 w 1878114"/>
                <a:gd name="connsiteY37" fmla="*/ 2122714 h 2253342"/>
                <a:gd name="connsiteX38" fmla="*/ 1349828 w 1878114"/>
                <a:gd name="connsiteY38" fmla="*/ 2090057 h 2253342"/>
                <a:gd name="connsiteX39" fmla="*/ 1404257 w 1878114"/>
                <a:gd name="connsiteY39" fmla="*/ 2035628 h 2253342"/>
                <a:gd name="connsiteX40" fmla="*/ 1469571 w 1878114"/>
                <a:gd name="connsiteY40" fmla="*/ 1970314 h 2253342"/>
                <a:gd name="connsiteX41" fmla="*/ 1513114 w 1878114"/>
                <a:gd name="connsiteY41" fmla="*/ 1905000 h 2253342"/>
                <a:gd name="connsiteX42" fmla="*/ 1556657 w 1878114"/>
                <a:gd name="connsiteY42" fmla="*/ 1839685 h 2253342"/>
                <a:gd name="connsiteX43" fmla="*/ 1578428 w 1878114"/>
                <a:gd name="connsiteY43" fmla="*/ 1807028 h 2253342"/>
                <a:gd name="connsiteX44" fmla="*/ 1654628 w 1878114"/>
                <a:gd name="connsiteY44" fmla="*/ 1730828 h 2253342"/>
                <a:gd name="connsiteX45" fmla="*/ 1676400 w 1878114"/>
                <a:gd name="connsiteY45" fmla="*/ 1709057 h 2253342"/>
                <a:gd name="connsiteX46" fmla="*/ 1698171 w 1878114"/>
                <a:gd name="connsiteY46" fmla="*/ 1676400 h 2253342"/>
                <a:gd name="connsiteX47" fmla="*/ 1719943 w 1878114"/>
                <a:gd name="connsiteY47" fmla="*/ 1654628 h 2253342"/>
                <a:gd name="connsiteX48" fmla="*/ 1763485 w 1878114"/>
                <a:gd name="connsiteY48" fmla="*/ 1578428 h 2253342"/>
                <a:gd name="connsiteX49" fmla="*/ 1817914 w 1878114"/>
                <a:gd name="connsiteY49" fmla="*/ 1513114 h 2253342"/>
                <a:gd name="connsiteX50" fmla="*/ 1861457 w 1878114"/>
                <a:gd name="connsiteY50" fmla="*/ 1447800 h 2253342"/>
                <a:gd name="connsiteX51" fmla="*/ 1861457 w 1878114"/>
                <a:gd name="connsiteY51" fmla="*/ 1251857 h 2253342"/>
                <a:gd name="connsiteX52" fmla="*/ 1839685 w 1878114"/>
                <a:gd name="connsiteY52" fmla="*/ 1175657 h 2253342"/>
                <a:gd name="connsiteX53" fmla="*/ 1817914 w 1878114"/>
                <a:gd name="connsiteY53" fmla="*/ 1066800 h 2253342"/>
                <a:gd name="connsiteX54" fmla="*/ 1785257 w 1878114"/>
                <a:gd name="connsiteY54" fmla="*/ 957942 h 2253342"/>
                <a:gd name="connsiteX55" fmla="*/ 1763485 w 1878114"/>
                <a:gd name="connsiteY55" fmla="*/ 936171 h 2253342"/>
                <a:gd name="connsiteX56" fmla="*/ 1730828 w 1878114"/>
                <a:gd name="connsiteY56" fmla="*/ 881742 h 2253342"/>
                <a:gd name="connsiteX57" fmla="*/ 1665514 w 1878114"/>
                <a:gd name="connsiteY57" fmla="*/ 783771 h 2253342"/>
                <a:gd name="connsiteX58" fmla="*/ 1643743 w 1878114"/>
                <a:gd name="connsiteY58" fmla="*/ 751114 h 2253342"/>
                <a:gd name="connsiteX59" fmla="*/ 1633602 w 1878114"/>
                <a:gd name="connsiteY59" fmla="*/ 696685 h 2253342"/>
                <a:gd name="connsiteX60" fmla="*/ 1622965 w 1878114"/>
                <a:gd name="connsiteY60" fmla="*/ 653142 h 2253342"/>
                <a:gd name="connsiteX61" fmla="*/ 1606513 w 1878114"/>
                <a:gd name="connsiteY61" fmla="*/ 620485 h 2253342"/>
                <a:gd name="connsiteX62" fmla="*/ 1524000 w 1878114"/>
                <a:gd name="connsiteY62" fmla="*/ 544285 h 2253342"/>
                <a:gd name="connsiteX63" fmla="*/ 1502228 w 1878114"/>
                <a:gd name="connsiteY63" fmla="*/ 478971 h 2253342"/>
                <a:gd name="connsiteX64" fmla="*/ 1491343 w 1878114"/>
                <a:gd name="connsiteY64" fmla="*/ 446314 h 2253342"/>
                <a:gd name="connsiteX65" fmla="*/ 1436914 w 1878114"/>
                <a:gd name="connsiteY65" fmla="*/ 391885 h 2253342"/>
                <a:gd name="connsiteX66" fmla="*/ 1382485 w 1878114"/>
                <a:gd name="connsiteY66" fmla="*/ 337457 h 2253342"/>
                <a:gd name="connsiteX67" fmla="*/ 1360714 w 1878114"/>
                <a:gd name="connsiteY67" fmla="*/ 315685 h 2253342"/>
                <a:gd name="connsiteX68" fmla="*/ 1295400 w 1878114"/>
                <a:gd name="connsiteY68" fmla="*/ 293914 h 2253342"/>
                <a:gd name="connsiteX69" fmla="*/ 1262743 w 1878114"/>
                <a:gd name="connsiteY69" fmla="*/ 283028 h 2253342"/>
                <a:gd name="connsiteX70" fmla="*/ 1186543 w 1878114"/>
                <a:gd name="connsiteY70" fmla="*/ 261257 h 2253342"/>
                <a:gd name="connsiteX71" fmla="*/ 1132114 w 1878114"/>
                <a:gd name="connsiteY71" fmla="*/ 217714 h 2253342"/>
                <a:gd name="connsiteX72" fmla="*/ 1077685 w 1878114"/>
                <a:gd name="connsiteY72" fmla="*/ 174171 h 2253342"/>
                <a:gd name="connsiteX73" fmla="*/ 1045028 w 1878114"/>
                <a:gd name="connsiteY73" fmla="*/ 163285 h 2253342"/>
                <a:gd name="connsiteX74" fmla="*/ 1012371 w 1878114"/>
                <a:gd name="connsiteY74" fmla="*/ 141514 h 2253342"/>
                <a:gd name="connsiteX75" fmla="*/ 979714 w 1878114"/>
                <a:gd name="connsiteY75" fmla="*/ 130628 h 2253342"/>
                <a:gd name="connsiteX76" fmla="*/ 881743 w 1878114"/>
                <a:gd name="connsiteY76" fmla="*/ 76200 h 2253342"/>
                <a:gd name="connsiteX77" fmla="*/ 827314 w 1878114"/>
                <a:gd name="connsiteY77" fmla="*/ 32657 h 2253342"/>
                <a:gd name="connsiteX78" fmla="*/ 685800 w 1878114"/>
                <a:gd name="connsiteY78" fmla="*/ 0 h 2253342"/>
                <a:gd name="connsiteX79" fmla="*/ 533400 w 1878114"/>
                <a:gd name="connsiteY79" fmla="*/ 21771 h 2253342"/>
                <a:gd name="connsiteX80" fmla="*/ 511628 w 1878114"/>
                <a:gd name="connsiteY80" fmla="*/ 43542 h 2253342"/>
                <a:gd name="connsiteX81" fmla="*/ 478971 w 1878114"/>
                <a:gd name="connsiteY81" fmla="*/ 97971 h 2253342"/>
                <a:gd name="connsiteX82" fmla="*/ 468085 w 1878114"/>
                <a:gd name="connsiteY82" fmla="*/ 130628 h 2253342"/>
                <a:gd name="connsiteX83" fmla="*/ 446314 w 1878114"/>
                <a:gd name="connsiteY83" fmla="*/ 163285 h 2253342"/>
                <a:gd name="connsiteX84" fmla="*/ 435428 w 1878114"/>
                <a:gd name="connsiteY84" fmla="*/ 217714 h 2253342"/>
                <a:gd name="connsiteX85" fmla="*/ 424543 w 1878114"/>
                <a:gd name="connsiteY85" fmla="*/ 250371 h 2253342"/>
                <a:gd name="connsiteX86" fmla="*/ 413657 w 1878114"/>
                <a:gd name="connsiteY86" fmla="*/ 293914 h 2253342"/>
                <a:gd name="connsiteX87" fmla="*/ 381000 w 1878114"/>
                <a:gd name="connsiteY87" fmla="*/ 348342 h 2253342"/>
                <a:gd name="connsiteX0" fmla="*/ 337457 w 1834571"/>
                <a:gd name="connsiteY0" fmla="*/ 348342 h 2253342"/>
                <a:gd name="connsiteX1" fmla="*/ 337457 w 1834571"/>
                <a:gd name="connsiteY1" fmla="*/ 348342 h 2253342"/>
                <a:gd name="connsiteX2" fmla="*/ 250371 w 1834571"/>
                <a:gd name="connsiteY2" fmla="*/ 457200 h 2253342"/>
                <a:gd name="connsiteX3" fmla="*/ 239485 w 1834571"/>
                <a:gd name="connsiteY3" fmla="*/ 489857 h 2253342"/>
                <a:gd name="connsiteX4" fmla="*/ 206828 w 1834571"/>
                <a:gd name="connsiteY4" fmla="*/ 511628 h 2253342"/>
                <a:gd name="connsiteX5" fmla="*/ 185057 w 1834571"/>
                <a:gd name="connsiteY5" fmla="*/ 533400 h 2253342"/>
                <a:gd name="connsiteX6" fmla="*/ 141514 w 1834571"/>
                <a:gd name="connsiteY6" fmla="*/ 598714 h 2253342"/>
                <a:gd name="connsiteX7" fmla="*/ 65314 w 1834571"/>
                <a:gd name="connsiteY7" fmla="*/ 685800 h 2253342"/>
                <a:gd name="connsiteX8" fmla="*/ 0 w 1834571"/>
                <a:gd name="connsiteY8" fmla="*/ 762000 h 2253342"/>
                <a:gd name="connsiteX9" fmla="*/ 51111 w 1834571"/>
                <a:gd name="connsiteY9" fmla="*/ 877906 h 2253342"/>
                <a:gd name="connsiteX10" fmla="*/ 61996 w 1834571"/>
                <a:gd name="connsiteY10" fmla="*/ 1001173 h 2253342"/>
                <a:gd name="connsiteX11" fmla="*/ 65314 w 1834571"/>
                <a:gd name="connsiteY11" fmla="*/ 1175657 h 2253342"/>
                <a:gd name="connsiteX12" fmla="*/ 141514 w 1834571"/>
                <a:gd name="connsiteY12" fmla="*/ 1251857 h 2253342"/>
                <a:gd name="connsiteX13" fmla="*/ 185057 w 1834571"/>
                <a:gd name="connsiteY13" fmla="*/ 1306285 h 2253342"/>
                <a:gd name="connsiteX14" fmla="*/ 195942 w 1834571"/>
                <a:gd name="connsiteY14" fmla="*/ 1338942 h 2253342"/>
                <a:gd name="connsiteX15" fmla="*/ 174171 w 1834571"/>
                <a:gd name="connsiteY15" fmla="*/ 1534885 h 2253342"/>
                <a:gd name="connsiteX16" fmla="*/ 163285 w 1834571"/>
                <a:gd name="connsiteY16" fmla="*/ 1567542 h 2253342"/>
                <a:gd name="connsiteX17" fmla="*/ 174171 w 1834571"/>
                <a:gd name="connsiteY17" fmla="*/ 1709057 h 2253342"/>
                <a:gd name="connsiteX18" fmla="*/ 195942 w 1834571"/>
                <a:gd name="connsiteY18" fmla="*/ 1741714 h 2253342"/>
                <a:gd name="connsiteX19" fmla="*/ 239485 w 1834571"/>
                <a:gd name="connsiteY19" fmla="*/ 1785257 h 2253342"/>
                <a:gd name="connsiteX20" fmla="*/ 261257 w 1834571"/>
                <a:gd name="connsiteY20" fmla="*/ 1807028 h 2253342"/>
                <a:gd name="connsiteX21" fmla="*/ 283028 w 1834571"/>
                <a:gd name="connsiteY21" fmla="*/ 1828800 h 2253342"/>
                <a:gd name="connsiteX22" fmla="*/ 315685 w 1834571"/>
                <a:gd name="connsiteY22" fmla="*/ 1850571 h 2253342"/>
                <a:gd name="connsiteX23" fmla="*/ 359228 w 1834571"/>
                <a:gd name="connsiteY23" fmla="*/ 1905000 h 2253342"/>
                <a:gd name="connsiteX24" fmla="*/ 381000 w 1834571"/>
                <a:gd name="connsiteY24" fmla="*/ 1937657 h 2253342"/>
                <a:gd name="connsiteX25" fmla="*/ 457200 w 1834571"/>
                <a:gd name="connsiteY25" fmla="*/ 2002971 h 2253342"/>
                <a:gd name="connsiteX26" fmla="*/ 544285 w 1834571"/>
                <a:gd name="connsiteY26" fmla="*/ 2079171 h 2253342"/>
                <a:gd name="connsiteX27" fmla="*/ 566057 w 1834571"/>
                <a:gd name="connsiteY27" fmla="*/ 2100942 h 2253342"/>
                <a:gd name="connsiteX28" fmla="*/ 631371 w 1834571"/>
                <a:gd name="connsiteY28" fmla="*/ 2122714 h 2253342"/>
                <a:gd name="connsiteX29" fmla="*/ 664028 w 1834571"/>
                <a:gd name="connsiteY29" fmla="*/ 2133600 h 2253342"/>
                <a:gd name="connsiteX30" fmla="*/ 740228 w 1834571"/>
                <a:gd name="connsiteY30" fmla="*/ 2177142 h 2253342"/>
                <a:gd name="connsiteX31" fmla="*/ 838200 w 1834571"/>
                <a:gd name="connsiteY31" fmla="*/ 2198914 h 2253342"/>
                <a:gd name="connsiteX32" fmla="*/ 925285 w 1834571"/>
                <a:gd name="connsiteY32" fmla="*/ 2220685 h 2253342"/>
                <a:gd name="connsiteX33" fmla="*/ 990600 w 1834571"/>
                <a:gd name="connsiteY33" fmla="*/ 2242457 h 2253342"/>
                <a:gd name="connsiteX34" fmla="*/ 1023257 w 1834571"/>
                <a:gd name="connsiteY34" fmla="*/ 2253342 h 2253342"/>
                <a:gd name="connsiteX35" fmla="*/ 1164771 w 1834571"/>
                <a:gd name="connsiteY35" fmla="*/ 2242457 h 2253342"/>
                <a:gd name="connsiteX36" fmla="*/ 1230085 w 1834571"/>
                <a:gd name="connsiteY36" fmla="*/ 2177142 h 2253342"/>
                <a:gd name="connsiteX37" fmla="*/ 1284514 w 1834571"/>
                <a:gd name="connsiteY37" fmla="*/ 2122714 h 2253342"/>
                <a:gd name="connsiteX38" fmla="*/ 1306285 w 1834571"/>
                <a:gd name="connsiteY38" fmla="*/ 2090057 h 2253342"/>
                <a:gd name="connsiteX39" fmla="*/ 1360714 w 1834571"/>
                <a:gd name="connsiteY39" fmla="*/ 2035628 h 2253342"/>
                <a:gd name="connsiteX40" fmla="*/ 1426028 w 1834571"/>
                <a:gd name="connsiteY40" fmla="*/ 1970314 h 2253342"/>
                <a:gd name="connsiteX41" fmla="*/ 1469571 w 1834571"/>
                <a:gd name="connsiteY41" fmla="*/ 1905000 h 2253342"/>
                <a:gd name="connsiteX42" fmla="*/ 1513114 w 1834571"/>
                <a:gd name="connsiteY42" fmla="*/ 1839685 h 2253342"/>
                <a:gd name="connsiteX43" fmla="*/ 1534885 w 1834571"/>
                <a:gd name="connsiteY43" fmla="*/ 1807028 h 2253342"/>
                <a:gd name="connsiteX44" fmla="*/ 1611085 w 1834571"/>
                <a:gd name="connsiteY44" fmla="*/ 1730828 h 2253342"/>
                <a:gd name="connsiteX45" fmla="*/ 1632857 w 1834571"/>
                <a:gd name="connsiteY45" fmla="*/ 1709057 h 2253342"/>
                <a:gd name="connsiteX46" fmla="*/ 1654628 w 1834571"/>
                <a:gd name="connsiteY46" fmla="*/ 1676400 h 2253342"/>
                <a:gd name="connsiteX47" fmla="*/ 1676400 w 1834571"/>
                <a:gd name="connsiteY47" fmla="*/ 1654628 h 2253342"/>
                <a:gd name="connsiteX48" fmla="*/ 1719942 w 1834571"/>
                <a:gd name="connsiteY48" fmla="*/ 1578428 h 2253342"/>
                <a:gd name="connsiteX49" fmla="*/ 1774371 w 1834571"/>
                <a:gd name="connsiteY49" fmla="*/ 1513114 h 2253342"/>
                <a:gd name="connsiteX50" fmla="*/ 1817914 w 1834571"/>
                <a:gd name="connsiteY50" fmla="*/ 1447800 h 2253342"/>
                <a:gd name="connsiteX51" fmla="*/ 1817914 w 1834571"/>
                <a:gd name="connsiteY51" fmla="*/ 1251857 h 2253342"/>
                <a:gd name="connsiteX52" fmla="*/ 1796142 w 1834571"/>
                <a:gd name="connsiteY52" fmla="*/ 1175657 h 2253342"/>
                <a:gd name="connsiteX53" fmla="*/ 1774371 w 1834571"/>
                <a:gd name="connsiteY53" fmla="*/ 1066800 h 2253342"/>
                <a:gd name="connsiteX54" fmla="*/ 1741714 w 1834571"/>
                <a:gd name="connsiteY54" fmla="*/ 957942 h 2253342"/>
                <a:gd name="connsiteX55" fmla="*/ 1719942 w 1834571"/>
                <a:gd name="connsiteY55" fmla="*/ 936171 h 2253342"/>
                <a:gd name="connsiteX56" fmla="*/ 1687285 w 1834571"/>
                <a:gd name="connsiteY56" fmla="*/ 881742 h 2253342"/>
                <a:gd name="connsiteX57" fmla="*/ 1621971 w 1834571"/>
                <a:gd name="connsiteY57" fmla="*/ 783771 h 2253342"/>
                <a:gd name="connsiteX58" fmla="*/ 1600200 w 1834571"/>
                <a:gd name="connsiteY58" fmla="*/ 751114 h 2253342"/>
                <a:gd name="connsiteX59" fmla="*/ 1590059 w 1834571"/>
                <a:gd name="connsiteY59" fmla="*/ 696685 h 2253342"/>
                <a:gd name="connsiteX60" fmla="*/ 1579422 w 1834571"/>
                <a:gd name="connsiteY60" fmla="*/ 653142 h 2253342"/>
                <a:gd name="connsiteX61" fmla="*/ 1562970 w 1834571"/>
                <a:gd name="connsiteY61" fmla="*/ 620485 h 2253342"/>
                <a:gd name="connsiteX62" fmla="*/ 1480457 w 1834571"/>
                <a:gd name="connsiteY62" fmla="*/ 544285 h 2253342"/>
                <a:gd name="connsiteX63" fmla="*/ 1458685 w 1834571"/>
                <a:gd name="connsiteY63" fmla="*/ 478971 h 2253342"/>
                <a:gd name="connsiteX64" fmla="*/ 1447800 w 1834571"/>
                <a:gd name="connsiteY64" fmla="*/ 446314 h 2253342"/>
                <a:gd name="connsiteX65" fmla="*/ 1393371 w 1834571"/>
                <a:gd name="connsiteY65" fmla="*/ 391885 h 2253342"/>
                <a:gd name="connsiteX66" fmla="*/ 1338942 w 1834571"/>
                <a:gd name="connsiteY66" fmla="*/ 337457 h 2253342"/>
                <a:gd name="connsiteX67" fmla="*/ 1317171 w 1834571"/>
                <a:gd name="connsiteY67" fmla="*/ 315685 h 2253342"/>
                <a:gd name="connsiteX68" fmla="*/ 1251857 w 1834571"/>
                <a:gd name="connsiteY68" fmla="*/ 293914 h 2253342"/>
                <a:gd name="connsiteX69" fmla="*/ 1219200 w 1834571"/>
                <a:gd name="connsiteY69" fmla="*/ 283028 h 2253342"/>
                <a:gd name="connsiteX70" fmla="*/ 1143000 w 1834571"/>
                <a:gd name="connsiteY70" fmla="*/ 261257 h 2253342"/>
                <a:gd name="connsiteX71" fmla="*/ 1088571 w 1834571"/>
                <a:gd name="connsiteY71" fmla="*/ 217714 h 2253342"/>
                <a:gd name="connsiteX72" fmla="*/ 1034142 w 1834571"/>
                <a:gd name="connsiteY72" fmla="*/ 174171 h 2253342"/>
                <a:gd name="connsiteX73" fmla="*/ 1001485 w 1834571"/>
                <a:gd name="connsiteY73" fmla="*/ 163285 h 2253342"/>
                <a:gd name="connsiteX74" fmla="*/ 968828 w 1834571"/>
                <a:gd name="connsiteY74" fmla="*/ 141514 h 2253342"/>
                <a:gd name="connsiteX75" fmla="*/ 936171 w 1834571"/>
                <a:gd name="connsiteY75" fmla="*/ 130628 h 2253342"/>
                <a:gd name="connsiteX76" fmla="*/ 838200 w 1834571"/>
                <a:gd name="connsiteY76" fmla="*/ 76200 h 2253342"/>
                <a:gd name="connsiteX77" fmla="*/ 783771 w 1834571"/>
                <a:gd name="connsiteY77" fmla="*/ 32657 h 2253342"/>
                <a:gd name="connsiteX78" fmla="*/ 642257 w 1834571"/>
                <a:gd name="connsiteY78" fmla="*/ 0 h 2253342"/>
                <a:gd name="connsiteX79" fmla="*/ 489857 w 1834571"/>
                <a:gd name="connsiteY79" fmla="*/ 21771 h 2253342"/>
                <a:gd name="connsiteX80" fmla="*/ 468085 w 1834571"/>
                <a:gd name="connsiteY80" fmla="*/ 43542 h 2253342"/>
                <a:gd name="connsiteX81" fmla="*/ 435428 w 1834571"/>
                <a:gd name="connsiteY81" fmla="*/ 97971 h 2253342"/>
                <a:gd name="connsiteX82" fmla="*/ 424542 w 1834571"/>
                <a:gd name="connsiteY82" fmla="*/ 130628 h 2253342"/>
                <a:gd name="connsiteX83" fmla="*/ 402771 w 1834571"/>
                <a:gd name="connsiteY83" fmla="*/ 163285 h 2253342"/>
                <a:gd name="connsiteX84" fmla="*/ 391885 w 1834571"/>
                <a:gd name="connsiteY84" fmla="*/ 217714 h 2253342"/>
                <a:gd name="connsiteX85" fmla="*/ 381000 w 1834571"/>
                <a:gd name="connsiteY85" fmla="*/ 250371 h 2253342"/>
                <a:gd name="connsiteX86" fmla="*/ 370114 w 1834571"/>
                <a:gd name="connsiteY86" fmla="*/ 293914 h 2253342"/>
                <a:gd name="connsiteX87" fmla="*/ 337457 w 1834571"/>
                <a:gd name="connsiteY87" fmla="*/ 348342 h 2253342"/>
                <a:gd name="connsiteX0" fmla="*/ 337747 w 1834861"/>
                <a:gd name="connsiteY0" fmla="*/ 348342 h 2253342"/>
                <a:gd name="connsiteX1" fmla="*/ 337747 w 1834861"/>
                <a:gd name="connsiteY1" fmla="*/ 348342 h 2253342"/>
                <a:gd name="connsiteX2" fmla="*/ 250661 w 1834861"/>
                <a:gd name="connsiteY2" fmla="*/ 457200 h 2253342"/>
                <a:gd name="connsiteX3" fmla="*/ 239775 w 1834861"/>
                <a:gd name="connsiteY3" fmla="*/ 489857 h 2253342"/>
                <a:gd name="connsiteX4" fmla="*/ 207118 w 1834861"/>
                <a:gd name="connsiteY4" fmla="*/ 511628 h 2253342"/>
                <a:gd name="connsiteX5" fmla="*/ 185347 w 1834861"/>
                <a:gd name="connsiteY5" fmla="*/ 533400 h 2253342"/>
                <a:gd name="connsiteX6" fmla="*/ 141804 w 1834861"/>
                <a:gd name="connsiteY6" fmla="*/ 598714 h 2253342"/>
                <a:gd name="connsiteX7" fmla="*/ 65604 w 1834861"/>
                <a:gd name="connsiteY7" fmla="*/ 685800 h 2253342"/>
                <a:gd name="connsiteX8" fmla="*/ 79704 w 1834861"/>
                <a:gd name="connsiteY8" fmla="*/ 781070 h 2253342"/>
                <a:gd name="connsiteX9" fmla="*/ 290 w 1834861"/>
                <a:gd name="connsiteY9" fmla="*/ 762000 h 2253342"/>
                <a:gd name="connsiteX10" fmla="*/ 51401 w 1834861"/>
                <a:gd name="connsiteY10" fmla="*/ 877906 h 2253342"/>
                <a:gd name="connsiteX11" fmla="*/ 62286 w 1834861"/>
                <a:gd name="connsiteY11" fmla="*/ 1001173 h 2253342"/>
                <a:gd name="connsiteX12" fmla="*/ 65604 w 1834861"/>
                <a:gd name="connsiteY12" fmla="*/ 1175657 h 2253342"/>
                <a:gd name="connsiteX13" fmla="*/ 141804 w 1834861"/>
                <a:gd name="connsiteY13" fmla="*/ 1251857 h 2253342"/>
                <a:gd name="connsiteX14" fmla="*/ 185347 w 1834861"/>
                <a:gd name="connsiteY14" fmla="*/ 1306285 h 2253342"/>
                <a:gd name="connsiteX15" fmla="*/ 196232 w 1834861"/>
                <a:gd name="connsiteY15" fmla="*/ 1338942 h 2253342"/>
                <a:gd name="connsiteX16" fmla="*/ 174461 w 1834861"/>
                <a:gd name="connsiteY16" fmla="*/ 1534885 h 2253342"/>
                <a:gd name="connsiteX17" fmla="*/ 163575 w 1834861"/>
                <a:gd name="connsiteY17" fmla="*/ 1567542 h 2253342"/>
                <a:gd name="connsiteX18" fmla="*/ 174461 w 1834861"/>
                <a:gd name="connsiteY18" fmla="*/ 1709057 h 2253342"/>
                <a:gd name="connsiteX19" fmla="*/ 196232 w 1834861"/>
                <a:gd name="connsiteY19" fmla="*/ 1741714 h 2253342"/>
                <a:gd name="connsiteX20" fmla="*/ 239775 w 1834861"/>
                <a:gd name="connsiteY20" fmla="*/ 1785257 h 2253342"/>
                <a:gd name="connsiteX21" fmla="*/ 261547 w 1834861"/>
                <a:gd name="connsiteY21" fmla="*/ 1807028 h 2253342"/>
                <a:gd name="connsiteX22" fmla="*/ 283318 w 1834861"/>
                <a:gd name="connsiteY22" fmla="*/ 1828800 h 2253342"/>
                <a:gd name="connsiteX23" fmla="*/ 315975 w 1834861"/>
                <a:gd name="connsiteY23" fmla="*/ 1850571 h 2253342"/>
                <a:gd name="connsiteX24" fmla="*/ 359518 w 1834861"/>
                <a:gd name="connsiteY24" fmla="*/ 1905000 h 2253342"/>
                <a:gd name="connsiteX25" fmla="*/ 381290 w 1834861"/>
                <a:gd name="connsiteY25" fmla="*/ 1937657 h 2253342"/>
                <a:gd name="connsiteX26" fmla="*/ 457490 w 1834861"/>
                <a:gd name="connsiteY26" fmla="*/ 2002971 h 2253342"/>
                <a:gd name="connsiteX27" fmla="*/ 544575 w 1834861"/>
                <a:gd name="connsiteY27" fmla="*/ 2079171 h 2253342"/>
                <a:gd name="connsiteX28" fmla="*/ 566347 w 1834861"/>
                <a:gd name="connsiteY28" fmla="*/ 2100942 h 2253342"/>
                <a:gd name="connsiteX29" fmla="*/ 631661 w 1834861"/>
                <a:gd name="connsiteY29" fmla="*/ 2122714 h 2253342"/>
                <a:gd name="connsiteX30" fmla="*/ 664318 w 1834861"/>
                <a:gd name="connsiteY30" fmla="*/ 2133600 h 2253342"/>
                <a:gd name="connsiteX31" fmla="*/ 740518 w 1834861"/>
                <a:gd name="connsiteY31" fmla="*/ 2177142 h 2253342"/>
                <a:gd name="connsiteX32" fmla="*/ 838490 w 1834861"/>
                <a:gd name="connsiteY32" fmla="*/ 2198914 h 2253342"/>
                <a:gd name="connsiteX33" fmla="*/ 925575 w 1834861"/>
                <a:gd name="connsiteY33" fmla="*/ 2220685 h 2253342"/>
                <a:gd name="connsiteX34" fmla="*/ 990890 w 1834861"/>
                <a:gd name="connsiteY34" fmla="*/ 2242457 h 2253342"/>
                <a:gd name="connsiteX35" fmla="*/ 1023547 w 1834861"/>
                <a:gd name="connsiteY35" fmla="*/ 2253342 h 2253342"/>
                <a:gd name="connsiteX36" fmla="*/ 1165061 w 1834861"/>
                <a:gd name="connsiteY36" fmla="*/ 2242457 h 2253342"/>
                <a:gd name="connsiteX37" fmla="*/ 1230375 w 1834861"/>
                <a:gd name="connsiteY37" fmla="*/ 2177142 h 2253342"/>
                <a:gd name="connsiteX38" fmla="*/ 1284804 w 1834861"/>
                <a:gd name="connsiteY38" fmla="*/ 2122714 h 2253342"/>
                <a:gd name="connsiteX39" fmla="*/ 1306575 w 1834861"/>
                <a:gd name="connsiteY39" fmla="*/ 2090057 h 2253342"/>
                <a:gd name="connsiteX40" fmla="*/ 1361004 w 1834861"/>
                <a:gd name="connsiteY40" fmla="*/ 2035628 h 2253342"/>
                <a:gd name="connsiteX41" fmla="*/ 1426318 w 1834861"/>
                <a:gd name="connsiteY41" fmla="*/ 1970314 h 2253342"/>
                <a:gd name="connsiteX42" fmla="*/ 1469861 w 1834861"/>
                <a:gd name="connsiteY42" fmla="*/ 1905000 h 2253342"/>
                <a:gd name="connsiteX43" fmla="*/ 1513404 w 1834861"/>
                <a:gd name="connsiteY43" fmla="*/ 1839685 h 2253342"/>
                <a:gd name="connsiteX44" fmla="*/ 1535175 w 1834861"/>
                <a:gd name="connsiteY44" fmla="*/ 1807028 h 2253342"/>
                <a:gd name="connsiteX45" fmla="*/ 1611375 w 1834861"/>
                <a:gd name="connsiteY45" fmla="*/ 1730828 h 2253342"/>
                <a:gd name="connsiteX46" fmla="*/ 1633147 w 1834861"/>
                <a:gd name="connsiteY46" fmla="*/ 1709057 h 2253342"/>
                <a:gd name="connsiteX47" fmla="*/ 1654918 w 1834861"/>
                <a:gd name="connsiteY47" fmla="*/ 1676400 h 2253342"/>
                <a:gd name="connsiteX48" fmla="*/ 1676690 w 1834861"/>
                <a:gd name="connsiteY48" fmla="*/ 1654628 h 2253342"/>
                <a:gd name="connsiteX49" fmla="*/ 1720232 w 1834861"/>
                <a:gd name="connsiteY49" fmla="*/ 1578428 h 2253342"/>
                <a:gd name="connsiteX50" fmla="*/ 1774661 w 1834861"/>
                <a:gd name="connsiteY50" fmla="*/ 1513114 h 2253342"/>
                <a:gd name="connsiteX51" fmla="*/ 1818204 w 1834861"/>
                <a:gd name="connsiteY51" fmla="*/ 1447800 h 2253342"/>
                <a:gd name="connsiteX52" fmla="*/ 1818204 w 1834861"/>
                <a:gd name="connsiteY52" fmla="*/ 1251857 h 2253342"/>
                <a:gd name="connsiteX53" fmla="*/ 1796432 w 1834861"/>
                <a:gd name="connsiteY53" fmla="*/ 1175657 h 2253342"/>
                <a:gd name="connsiteX54" fmla="*/ 1774661 w 1834861"/>
                <a:gd name="connsiteY54" fmla="*/ 1066800 h 2253342"/>
                <a:gd name="connsiteX55" fmla="*/ 1742004 w 1834861"/>
                <a:gd name="connsiteY55" fmla="*/ 957942 h 2253342"/>
                <a:gd name="connsiteX56" fmla="*/ 1720232 w 1834861"/>
                <a:gd name="connsiteY56" fmla="*/ 936171 h 2253342"/>
                <a:gd name="connsiteX57" fmla="*/ 1687575 w 1834861"/>
                <a:gd name="connsiteY57" fmla="*/ 881742 h 2253342"/>
                <a:gd name="connsiteX58" fmla="*/ 1622261 w 1834861"/>
                <a:gd name="connsiteY58" fmla="*/ 783771 h 2253342"/>
                <a:gd name="connsiteX59" fmla="*/ 1600490 w 1834861"/>
                <a:gd name="connsiteY59" fmla="*/ 751114 h 2253342"/>
                <a:gd name="connsiteX60" fmla="*/ 1590349 w 1834861"/>
                <a:gd name="connsiteY60" fmla="*/ 696685 h 2253342"/>
                <a:gd name="connsiteX61" fmla="*/ 1579712 w 1834861"/>
                <a:gd name="connsiteY61" fmla="*/ 653142 h 2253342"/>
                <a:gd name="connsiteX62" fmla="*/ 1563260 w 1834861"/>
                <a:gd name="connsiteY62" fmla="*/ 620485 h 2253342"/>
                <a:gd name="connsiteX63" fmla="*/ 1480747 w 1834861"/>
                <a:gd name="connsiteY63" fmla="*/ 544285 h 2253342"/>
                <a:gd name="connsiteX64" fmla="*/ 1458975 w 1834861"/>
                <a:gd name="connsiteY64" fmla="*/ 478971 h 2253342"/>
                <a:gd name="connsiteX65" fmla="*/ 1448090 w 1834861"/>
                <a:gd name="connsiteY65" fmla="*/ 446314 h 2253342"/>
                <a:gd name="connsiteX66" fmla="*/ 1393661 w 1834861"/>
                <a:gd name="connsiteY66" fmla="*/ 391885 h 2253342"/>
                <a:gd name="connsiteX67" fmla="*/ 1339232 w 1834861"/>
                <a:gd name="connsiteY67" fmla="*/ 337457 h 2253342"/>
                <a:gd name="connsiteX68" fmla="*/ 1317461 w 1834861"/>
                <a:gd name="connsiteY68" fmla="*/ 315685 h 2253342"/>
                <a:gd name="connsiteX69" fmla="*/ 1252147 w 1834861"/>
                <a:gd name="connsiteY69" fmla="*/ 293914 h 2253342"/>
                <a:gd name="connsiteX70" fmla="*/ 1219490 w 1834861"/>
                <a:gd name="connsiteY70" fmla="*/ 283028 h 2253342"/>
                <a:gd name="connsiteX71" fmla="*/ 1143290 w 1834861"/>
                <a:gd name="connsiteY71" fmla="*/ 261257 h 2253342"/>
                <a:gd name="connsiteX72" fmla="*/ 1088861 w 1834861"/>
                <a:gd name="connsiteY72" fmla="*/ 217714 h 2253342"/>
                <a:gd name="connsiteX73" fmla="*/ 1034432 w 1834861"/>
                <a:gd name="connsiteY73" fmla="*/ 174171 h 2253342"/>
                <a:gd name="connsiteX74" fmla="*/ 1001775 w 1834861"/>
                <a:gd name="connsiteY74" fmla="*/ 163285 h 2253342"/>
                <a:gd name="connsiteX75" fmla="*/ 969118 w 1834861"/>
                <a:gd name="connsiteY75" fmla="*/ 141514 h 2253342"/>
                <a:gd name="connsiteX76" fmla="*/ 936461 w 1834861"/>
                <a:gd name="connsiteY76" fmla="*/ 130628 h 2253342"/>
                <a:gd name="connsiteX77" fmla="*/ 838490 w 1834861"/>
                <a:gd name="connsiteY77" fmla="*/ 76200 h 2253342"/>
                <a:gd name="connsiteX78" fmla="*/ 784061 w 1834861"/>
                <a:gd name="connsiteY78" fmla="*/ 32657 h 2253342"/>
                <a:gd name="connsiteX79" fmla="*/ 642547 w 1834861"/>
                <a:gd name="connsiteY79" fmla="*/ 0 h 2253342"/>
                <a:gd name="connsiteX80" fmla="*/ 490147 w 1834861"/>
                <a:gd name="connsiteY80" fmla="*/ 21771 h 2253342"/>
                <a:gd name="connsiteX81" fmla="*/ 468375 w 1834861"/>
                <a:gd name="connsiteY81" fmla="*/ 43542 h 2253342"/>
                <a:gd name="connsiteX82" fmla="*/ 435718 w 1834861"/>
                <a:gd name="connsiteY82" fmla="*/ 97971 h 2253342"/>
                <a:gd name="connsiteX83" fmla="*/ 424832 w 1834861"/>
                <a:gd name="connsiteY83" fmla="*/ 130628 h 2253342"/>
                <a:gd name="connsiteX84" fmla="*/ 403061 w 1834861"/>
                <a:gd name="connsiteY84" fmla="*/ 163285 h 2253342"/>
                <a:gd name="connsiteX85" fmla="*/ 392175 w 1834861"/>
                <a:gd name="connsiteY85" fmla="*/ 217714 h 2253342"/>
                <a:gd name="connsiteX86" fmla="*/ 381290 w 1834861"/>
                <a:gd name="connsiteY86" fmla="*/ 250371 h 2253342"/>
                <a:gd name="connsiteX87" fmla="*/ 370404 w 1834861"/>
                <a:gd name="connsiteY87" fmla="*/ 293914 h 2253342"/>
                <a:gd name="connsiteX88" fmla="*/ 337747 w 1834861"/>
                <a:gd name="connsiteY88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14673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14673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53648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7101 w 1784215"/>
                <a:gd name="connsiteY0" fmla="*/ 348342 h 2253342"/>
                <a:gd name="connsiteX1" fmla="*/ 287101 w 1784215"/>
                <a:gd name="connsiteY1" fmla="*/ 348342 h 2253342"/>
                <a:gd name="connsiteX2" fmla="*/ 200015 w 1784215"/>
                <a:gd name="connsiteY2" fmla="*/ 457200 h 2253342"/>
                <a:gd name="connsiteX3" fmla="*/ 189129 w 1784215"/>
                <a:gd name="connsiteY3" fmla="*/ 489857 h 2253342"/>
                <a:gd name="connsiteX4" fmla="*/ 156472 w 1784215"/>
                <a:gd name="connsiteY4" fmla="*/ 511628 h 2253342"/>
                <a:gd name="connsiteX5" fmla="*/ 134701 w 1784215"/>
                <a:gd name="connsiteY5" fmla="*/ 533400 h 2253342"/>
                <a:gd name="connsiteX6" fmla="*/ 91158 w 1784215"/>
                <a:gd name="connsiteY6" fmla="*/ 598714 h 2253342"/>
                <a:gd name="connsiteX7" fmla="*/ 53933 w 1784215"/>
                <a:gd name="connsiteY7" fmla="*/ 685800 h 2253342"/>
                <a:gd name="connsiteX8" fmla="*/ 29058 w 1784215"/>
                <a:gd name="connsiteY8" fmla="*/ 781070 h 2253342"/>
                <a:gd name="connsiteX9" fmla="*/ 755 w 1784215"/>
                <a:gd name="connsiteY9" fmla="*/ 877906 h 2253342"/>
                <a:gd name="connsiteX10" fmla="*/ 11640 w 1784215"/>
                <a:gd name="connsiteY10" fmla="*/ 1001173 h 2253342"/>
                <a:gd name="connsiteX11" fmla="*/ 48366 w 1784215"/>
                <a:gd name="connsiteY11" fmla="*/ 1175657 h 2253342"/>
                <a:gd name="connsiteX12" fmla="*/ 91158 w 1784215"/>
                <a:gd name="connsiteY12" fmla="*/ 1251857 h 2253342"/>
                <a:gd name="connsiteX13" fmla="*/ 134701 w 1784215"/>
                <a:gd name="connsiteY13" fmla="*/ 1306285 h 2253342"/>
                <a:gd name="connsiteX14" fmla="*/ 145586 w 1784215"/>
                <a:gd name="connsiteY14" fmla="*/ 1338942 h 2253342"/>
                <a:gd name="connsiteX15" fmla="*/ 123815 w 1784215"/>
                <a:gd name="connsiteY15" fmla="*/ 1534885 h 2253342"/>
                <a:gd name="connsiteX16" fmla="*/ 112929 w 1784215"/>
                <a:gd name="connsiteY16" fmla="*/ 1567542 h 2253342"/>
                <a:gd name="connsiteX17" fmla="*/ 123815 w 1784215"/>
                <a:gd name="connsiteY17" fmla="*/ 1709057 h 2253342"/>
                <a:gd name="connsiteX18" fmla="*/ 145586 w 1784215"/>
                <a:gd name="connsiteY18" fmla="*/ 1741714 h 2253342"/>
                <a:gd name="connsiteX19" fmla="*/ 189129 w 1784215"/>
                <a:gd name="connsiteY19" fmla="*/ 1785257 h 2253342"/>
                <a:gd name="connsiteX20" fmla="*/ 210901 w 1784215"/>
                <a:gd name="connsiteY20" fmla="*/ 1807028 h 2253342"/>
                <a:gd name="connsiteX21" fmla="*/ 232672 w 1784215"/>
                <a:gd name="connsiteY21" fmla="*/ 1828800 h 2253342"/>
                <a:gd name="connsiteX22" fmla="*/ 265329 w 1784215"/>
                <a:gd name="connsiteY22" fmla="*/ 1850571 h 2253342"/>
                <a:gd name="connsiteX23" fmla="*/ 308872 w 1784215"/>
                <a:gd name="connsiteY23" fmla="*/ 1905000 h 2253342"/>
                <a:gd name="connsiteX24" fmla="*/ 330644 w 1784215"/>
                <a:gd name="connsiteY24" fmla="*/ 1937657 h 2253342"/>
                <a:gd name="connsiteX25" fmla="*/ 406844 w 1784215"/>
                <a:gd name="connsiteY25" fmla="*/ 2002971 h 2253342"/>
                <a:gd name="connsiteX26" fmla="*/ 493929 w 1784215"/>
                <a:gd name="connsiteY26" fmla="*/ 2079171 h 2253342"/>
                <a:gd name="connsiteX27" fmla="*/ 515701 w 1784215"/>
                <a:gd name="connsiteY27" fmla="*/ 2100942 h 2253342"/>
                <a:gd name="connsiteX28" fmla="*/ 581015 w 1784215"/>
                <a:gd name="connsiteY28" fmla="*/ 2122714 h 2253342"/>
                <a:gd name="connsiteX29" fmla="*/ 613672 w 1784215"/>
                <a:gd name="connsiteY29" fmla="*/ 2133600 h 2253342"/>
                <a:gd name="connsiteX30" fmla="*/ 689872 w 1784215"/>
                <a:gd name="connsiteY30" fmla="*/ 2177142 h 2253342"/>
                <a:gd name="connsiteX31" fmla="*/ 787844 w 1784215"/>
                <a:gd name="connsiteY31" fmla="*/ 2198914 h 2253342"/>
                <a:gd name="connsiteX32" fmla="*/ 874929 w 1784215"/>
                <a:gd name="connsiteY32" fmla="*/ 2220685 h 2253342"/>
                <a:gd name="connsiteX33" fmla="*/ 940244 w 1784215"/>
                <a:gd name="connsiteY33" fmla="*/ 2242457 h 2253342"/>
                <a:gd name="connsiteX34" fmla="*/ 972901 w 1784215"/>
                <a:gd name="connsiteY34" fmla="*/ 2253342 h 2253342"/>
                <a:gd name="connsiteX35" fmla="*/ 1114415 w 1784215"/>
                <a:gd name="connsiteY35" fmla="*/ 2242457 h 2253342"/>
                <a:gd name="connsiteX36" fmla="*/ 1179729 w 1784215"/>
                <a:gd name="connsiteY36" fmla="*/ 2177142 h 2253342"/>
                <a:gd name="connsiteX37" fmla="*/ 1234158 w 1784215"/>
                <a:gd name="connsiteY37" fmla="*/ 2122714 h 2253342"/>
                <a:gd name="connsiteX38" fmla="*/ 1255929 w 1784215"/>
                <a:gd name="connsiteY38" fmla="*/ 2090057 h 2253342"/>
                <a:gd name="connsiteX39" fmla="*/ 1310358 w 1784215"/>
                <a:gd name="connsiteY39" fmla="*/ 2035628 h 2253342"/>
                <a:gd name="connsiteX40" fmla="*/ 1375672 w 1784215"/>
                <a:gd name="connsiteY40" fmla="*/ 1970314 h 2253342"/>
                <a:gd name="connsiteX41" fmla="*/ 1419215 w 1784215"/>
                <a:gd name="connsiteY41" fmla="*/ 1905000 h 2253342"/>
                <a:gd name="connsiteX42" fmla="*/ 1462758 w 1784215"/>
                <a:gd name="connsiteY42" fmla="*/ 1839685 h 2253342"/>
                <a:gd name="connsiteX43" fmla="*/ 1484529 w 1784215"/>
                <a:gd name="connsiteY43" fmla="*/ 1807028 h 2253342"/>
                <a:gd name="connsiteX44" fmla="*/ 1560729 w 1784215"/>
                <a:gd name="connsiteY44" fmla="*/ 1730828 h 2253342"/>
                <a:gd name="connsiteX45" fmla="*/ 1582501 w 1784215"/>
                <a:gd name="connsiteY45" fmla="*/ 1709057 h 2253342"/>
                <a:gd name="connsiteX46" fmla="*/ 1604272 w 1784215"/>
                <a:gd name="connsiteY46" fmla="*/ 1676400 h 2253342"/>
                <a:gd name="connsiteX47" fmla="*/ 1626044 w 1784215"/>
                <a:gd name="connsiteY47" fmla="*/ 1654628 h 2253342"/>
                <a:gd name="connsiteX48" fmla="*/ 1669586 w 1784215"/>
                <a:gd name="connsiteY48" fmla="*/ 1578428 h 2253342"/>
                <a:gd name="connsiteX49" fmla="*/ 1724015 w 1784215"/>
                <a:gd name="connsiteY49" fmla="*/ 1513114 h 2253342"/>
                <a:gd name="connsiteX50" fmla="*/ 1767558 w 1784215"/>
                <a:gd name="connsiteY50" fmla="*/ 1447800 h 2253342"/>
                <a:gd name="connsiteX51" fmla="*/ 1767558 w 1784215"/>
                <a:gd name="connsiteY51" fmla="*/ 1251857 h 2253342"/>
                <a:gd name="connsiteX52" fmla="*/ 1745786 w 1784215"/>
                <a:gd name="connsiteY52" fmla="*/ 1175657 h 2253342"/>
                <a:gd name="connsiteX53" fmla="*/ 1724015 w 1784215"/>
                <a:gd name="connsiteY53" fmla="*/ 1066800 h 2253342"/>
                <a:gd name="connsiteX54" fmla="*/ 1691358 w 1784215"/>
                <a:gd name="connsiteY54" fmla="*/ 957942 h 2253342"/>
                <a:gd name="connsiteX55" fmla="*/ 1669586 w 1784215"/>
                <a:gd name="connsiteY55" fmla="*/ 936171 h 2253342"/>
                <a:gd name="connsiteX56" fmla="*/ 1636929 w 1784215"/>
                <a:gd name="connsiteY56" fmla="*/ 881742 h 2253342"/>
                <a:gd name="connsiteX57" fmla="*/ 1571615 w 1784215"/>
                <a:gd name="connsiteY57" fmla="*/ 783771 h 2253342"/>
                <a:gd name="connsiteX58" fmla="*/ 1549844 w 1784215"/>
                <a:gd name="connsiteY58" fmla="*/ 751114 h 2253342"/>
                <a:gd name="connsiteX59" fmla="*/ 1539703 w 1784215"/>
                <a:gd name="connsiteY59" fmla="*/ 696685 h 2253342"/>
                <a:gd name="connsiteX60" fmla="*/ 1529066 w 1784215"/>
                <a:gd name="connsiteY60" fmla="*/ 653142 h 2253342"/>
                <a:gd name="connsiteX61" fmla="*/ 1512614 w 1784215"/>
                <a:gd name="connsiteY61" fmla="*/ 620485 h 2253342"/>
                <a:gd name="connsiteX62" fmla="*/ 1430101 w 1784215"/>
                <a:gd name="connsiteY62" fmla="*/ 544285 h 2253342"/>
                <a:gd name="connsiteX63" fmla="*/ 1408329 w 1784215"/>
                <a:gd name="connsiteY63" fmla="*/ 478971 h 2253342"/>
                <a:gd name="connsiteX64" fmla="*/ 1397444 w 1784215"/>
                <a:gd name="connsiteY64" fmla="*/ 446314 h 2253342"/>
                <a:gd name="connsiteX65" fmla="*/ 1343015 w 1784215"/>
                <a:gd name="connsiteY65" fmla="*/ 391885 h 2253342"/>
                <a:gd name="connsiteX66" fmla="*/ 1288586 w 1784215"/>
                <a:gd name="connsiteY66" fmla="*/ 337457 h 2253342"/>
                <a:gd name="connsiteX67" fmla="*/ 1266815 w 1784215"/>
                <a:gd name="connsiteY67" fmla="*/ 315685 h 2253342"/>
                <a:gd name="connsiteX68" fmla="*/ 1201501 w 1784215"/>
                <a:gd name="connsiteY68" fmla="*/ 293914 h 2253342"/>
                <a:gd name="connsiteX69" fmla="*/ 1168844 w 1784215"/>
                <a:gd name="connsiteY69" fmla="*/ 283028 h 2253342"/>
                <a:gd name="connsiteX70" fmla="*/ 1092644 w 1784215"/>
                <a:gd name="connsiteY70" fmla="*/ 261257 h 2253342"/>
                <a:gd name="connsiteX71" fmla="*/ 1038215 w 1784215"/>
                <a:gd name="connsiteY71" fmla="*/ 217714 h 2253342"/>
                <a:gd name="connsiteX72" fmla="*/ 983786 w 1784215"/>
                <a:gd name="connsiteY72" fmla="*/ 174171 h 2253342"/>
                <a:gd name="connsiteX73" fmla="*/ 951129 w 1784215"/>
                <a:gd name="connsiteY73" fmla="*/ 163285 h 2253342"/>
                <a:gd name="connsiteX74" fmla="*/ 918472 w 1784215"/>
                <a:gd name="connsiteY74" fmla="*/ 141514 h 2253342"/>
                <a:gd name="connsiteX75" fmla="*/ 885815 w 1784215"/>
                <a:gd name="connsiteY75" fmla="*/ 130628 h 2253342"/>
                <a:gd name="connsiteX76" fmla="*/ 787844 w 1784215"/>
                <a:gd name="connsiteY76" fmla="*/ 76200 h 2253342"/>
                <a:gd name="connsiteX77" fmla="*/ 733415 w 1784215"/>
                <a:gd name="connsiteY77" fmla="*/ 32657 h 2253342"/>
                <a:gd name="connsiteX78" fmla="*/ 591901 w 1784215"/>
                <a:gd name="connsiteY78" fmla="*/ 0 h 2253342"/>
                <a:gd name="connsiteX79" fmla="*/ 439501 w 1784215"/>
                <a:gd name="connsiteY79" fmla="*/ 21771 h 2253342"/>
                <a:gd name="connsiteX80" fmla="*/ 417729 w 1784215"/>
                <a:gd name="connsiteY80" fmla="*/ 43542 h 2253342"/>
                <a:gd name="connsiteX81" fmla="*/ 385072 w 1784215"/>
                <a:gd name="connsiteY81" fmla="*/ 97971 h 2253342"/>
                <a:gd name="connsiteX82" fmla="*/ 374186 w 1784215"/>
                <a:gd name="connsiteY82" fmla="*/ 130628 h 2253342"/>
                <a:gd name="connsiteX83" fmla="*/ 352415 w 1784215"/>
                <a:gd name="connsiteY83" fmla="*/ 163285 h 2253342"/>
                <a:gd name="connsiteX84" fmla="*/ 341529 w 1784215"/>
                <a:gd name="connsiteY84" fmla="*/ 217714 h 2253342"/>
                <a:gd name="connsiteX85" fmla="*/ 330644 w 1784215"/>
                <a:gd name="connsiteY85" fmla="*/ 250371 h 2253342"/>
                <a:gd name="connsiteX86" fmla="*/ 319758 w 1784215"/>
                <a:gd name="connsiteY86" fmla="*/ 293914 h 2253342"/>
                <a:gd name="connsiteX87" fmla="*/ 287101 w 1784215"/>
                <a:gd name="connsiteY87" fmla="*/ 348342 h 2253342"/>
                <a:gd name="connsiteX0" fmla="*/ 286523 w 1783637"/>
                <a:gd name="connsiteY0" fmla="*/ 348342 h 2253342"/>
                <a:gd name="connsiteX1" fmla="*/ 286523 w 1783637"/>
                <a:gd name="connsiteY1" fmla="*/ 348342 h 2253342"/>
                <a:gd name="connsiteX2" fmla="*/ 199437 w 1783637"/>
                <a:gd name="connsiteY2" fmla="*/ 457200 h 2253342"/>
                <a:gd name="connsiteX3" fmla="*/ 188551 w 1783637"/>
                <a:gd name="connsiteY3" fmla="*/ 489857 h 2253342"/>
                <a:gd name="connsiteX4" fmla="*/ 155894 w 1783637"/>
                <a:gd name="connsiteY4" fmla="*/ 511628 h 2253342"/>
                <a:gd name="connsiteX5" fmla="*/ 134123 w 1783637"/>
                <a:gd name="connsiteY5" fmla="*/ 533400 h 2253342"/>
                <a:gd name="connsiteX6" fmla="*/ 90580 w 1783637"/>
                <a:gd name="connsiteY6" fmla="*/ 598714 h 2253342"/>
                <a:gd name="connsiteX7" fmla="*/ 53355 w 1783637"/>
                <a:gd name="connsiteY7" fmla="*/ 685800 h 2253342"/>
                <a:gd name="connsiteX8" fmla="*/ 28480 w 1783637"/>
                <a:gd name="connsiteY8" fmla="*/ 781070 h 2253342"/>
                <a:gd name="connsiteX9" fmla="*/ 177 w 1783637"/>
                <a:gd name="connsiteY9" fmla="*/ 877906 h 2253342"/>
                <a:gd name="connsiteX10" fmla="*/ 38901 w 1783637"/>
                <a:gd name="connsiteY10" fmla="*/ 1001173 h 2253342"/>
                <a:gd name="connsiteX11" fmla="*/ 47788 w 1783637"/>
                <a:gd name="connsiteY11" fmla="*/ 1175657 h 2253342"/>
                <a:gd name="connsiteX12" fmla="*/ 90580 w 1783637"/>
                <a:gd name="connsiteY12" fmla="*/ 1251857 h 2253342"/>
                <a:gd name="connsiteX13" fmla="*/ 134123 w 1783637"/>
                <a:gd name="connsiteY13" fmla="*/ 1306285 h 2253342"/>
                <a:gd name="connsiteX14" fmla="*/ 145008 w 1783637"/>
                <a:gd name="connsiteY14" fmla="*/ 1338942 h 2253342"/>
                <a:gd name="connsiteX15" fmla="*/ 123237 w 1783637"/>
                <a:gd name="connsiteY15" fmla="*/ 1534885 h 2253342"/>
                <a:gd name="connsiteX16" fmla="*/ 112351 w 1783637"/>
                <a:gd name="connsiteY16" fmla="*/ 1567542 h 2253342"/>
                <a:gd name="connsiteX17" fmla="*/ 123237 w 1783637"/>
                <a:gd name="connsiteY17" fmla="*/ 1709057 h 2253342"/>
                <a:gd name="connsiteX18" fmla="*/ 145008 w 1783637"/>
                <a:gd name="connsiteY18" fmla="*/ 1741714 h 2253342"/>
                <a:gd name="connsiteX19" fmla="*/ 188551 w 1783637"/>
                <a:gd name="connsiteY19" fmla="*/ 1785257 h 2253342"/>
                <a:gd name="connsiteX20" fmla="*/ 210323 w 1783637"/>
                <a:gd name="connsiteY20" fmla="*/ 1807028 h 2253342"/>
                <a:gd name="connsiteX21" fmla="*/ 232094 w 1783637"/>
                <a:gd name="connsiteY21" fmla="*/ 1828800 h 2253342"/>
                <a:gd name="connsiteX22" fmla="*/ 264751 w 1783637"/>
                <a:gd name="connsiteY22" fmla="*/ 1850571 h 2253342"/>
                <a:gd name="connsiteX23" fmla="*/ 308294 w 1783637"/>
                <a:gd name="connsiteY23" fmla="*/ 1905000 h 2253342"/>
                <a:gd name="connsiteX24" fmla="*/ 330066 w 1783637"/>
                <a:gd name="connsiteY24" fmla="*/ 1937657 h 2253342"/>
                <a:gd name="connsiteX25" fmla="*/ 406266 w 1783637"/>
                <a:gd name="connsiteY25" fmla="*/ 2002971 h 2253342"/>
                <a:gd name="connsiteX26" fmla="*/ 493351 w 1783637"/>
                <a:gd name="connsiteY26" fmla="*/ 2079171 h 2253342"/>
                <a:gd name="connsiteX27" fmla="*/ 515123 w 1783637"/>
                <a:gd name="connsiteY27" fmla="*/ 2100942 h 2253342"/>
                <a:gd name="connsiteX28" fmla="*/ 580437 w 1783637"/>
                <a:gd name="connsiteY28" fmla="*/ 2122714 h 2253342"/>
                <a:gd name="connsiteX29" fmla="*/ 613094 w 1783637"/>
                <a:gd name="connsiteY29" fmla="*/ 2133600 h 2253342"/>
                <a:gd name="connsiteX30" fmla="*/ 689294 w 1783637"/>
                <a:gd name="connsiteY30" fmla="*/ 2177142 h 2253342"/>
                <a:gd name="connsiteX31" fmla="*/ 787266 w 1783637"/>
                <a:gd name="connsiteY31" fmla="*/ 2198914 h 2253342"/>
                <a:gd name="connsiteX32" fmla="*/ 874351 w 1783637"/>
                <a:gd name="connsiteY32" fmla="*/ 2220685 h 2253342"/>
                <a:gd name="connsiteX33" fmla="*/ 939666 w 1783637"/>
                <a:gd name="connsiteY33" fmla="*/ 2242457 h 2253342"/>
                <a:gd name="connsiteX34" fmla="*/ 972323 w 1783637"/>
                <a:gd name="connsiteY34" fmla="*/ 2253342 h 2253342"/>
                <a:gd name="connsiteX35" fmla="*/ 1113837 w 1783637"/>
                <a:gd name="connsiteY35" fmla="*/ 2242457 h 2253342"/>
                <a:gd name="connsiteX36" fmla="*/ 1179151 w 1783637"/>
                <a:gd name="connsiteY36" fmla="*/ 2177142 h 2253342"/>
                <a:gd name="connsiteX37" fmla="*/ 1233580 w 1783637"/>
                <a:gd name="connsiteY37" fmla="*/ 2122714 h 2253342"/>
                <a:gd name="connsiteX38" fmla="*/ 1255351 w 1783637"/>
                <a:gd name="connsiteY38" fmla="*/ 2090057 h 2253342"/>
                <a:gd name="connsiteX39" fmla="*/ 1309780 w 1783637"/>
                <a:gd name="connsiteY39" fmla="*/ 2035628 h 2253342"/>
                <a:gd name="connsiteX40" fmla="*/ 1375094 w 1783637"/>
                <a:gd name="connsiteY40" fmla="*/ 1970314 h 2253342"/>
                <a:gd name="connsiteX41" fmla="*/ 1418637 w 1783637"/>
                <a:gd name="connsiteY41" fmla="*/ 1905000 h 2253342"/>
                <a:gd name="connsiteX42" fmla="*/ 1462180 w 1783637"/>
                <a:gd name="connsiteY42" fmla="*/ 1839685 h 2253342"/>
                <a:gd name="connsiteX43" fmla="*/ 1483951 w 1783637"/>
                <a:gd name="connsiteY43" fmla="*/ 1807028 h 2253342"/>
                <a:gd name="connsiteX44" fmla="*/ 1560151 w 1783637"/>
                <a:gd name="connsiteY44" fmla="*/ 1730828 h 2253342"/>
                <a:gd name="connsiteX45" fmla="*/ 1581923 w 1783637"/>
                <a:gd name="connsiteY45" fmla="*/ 1709057 h 2253342"/>
                <a:gd name="connsiteX46" fmla="*/ 1603694 w 1783637"/>
                <a:gd name="connsiteY46" fmla="*/ 1676400 h 2253342"/>
                <a:gd name="connsiteX47" fmla="*/ 1625466 w 1783637"/>
                <a:gd name="connsiteY47" fmla="*/ 1654628 h 2253342"/>
                <a:gd name="connsiteX48" fmla="*/ 1669008 w 1783637"/>
                <a:gd name="connsiteY48" fmla="*/ 1578428 h 2253342"/>
                <a:gd name="connsiteX49" fmla="*/ 1723437 w 1783637"/>
                <a:gd name="connsiteY49" fmla="*/ 1513114 h 2253342"/>
                <a:gd name="connsiteX50" fmla="*/ 1766980 w 1783637"/>
                <a:gd name="connsiteY50" fmla="*/ 1447800 h 2253342"/>
                <a:gd name="connsiteX51" fmla="*/ 1766980 w 1783637"/>
                <a:gd name="connsiteY51" fmla="*/ 1251857 h 2253342"/>
                <a:gd name="connsiteX52" fmla="*/ 1745208 w 1783637"/>
                <a:gd name="connsiteY52" fmla="*/ 1175657 h 2253342"/>
                <a:gd name="connsiteX53" fmla="*/ 1723437 w 1783637"/>
                <a:gd name="connsiteY53" fmla="*/ 1066800 h 2253342"/>
                <a:gd name="connsiteX54" fmla="*/ 1690780 w 1783637"/>
                <a:gd name="connsiteY54" fmla="*/ 957942 h 2253342"/>
                <a:gd name="connsiteX55" fmla="*/ 1669008 w 1783637"/>
                <a:gd name="connsiteY55" fmla="*/ 936171 h 2253342"/>
                <a:gd name="connsiteX56" fmla="*/ 1636351 w 1783637"/>
                <a:gd name="connsiteY56" fmla="*/ 881742 h 2253342"/>
                <a:gd name="connsiteX57" fmla="*/ 1571037 w 1783637"/>
                <a:gd name="connsiteY57" fmla="*/ 783771 h 2253342"/>
                <a:gd name="connsiteX58" fmla="*/ 1549266 w 1783637"/>
                <a:gd name="connsiteY58" fmla="*/ 751114 h 2253342"/>
                <a:gd name="connsiteX59" fmla="*/ 1539125 w 1783637"/>
                <a:gd name="connsiteY59" fmla="*/ 696685 h 2253342"/>
                <a:gd name="connsiteX60" fmla="*/ 1528488 w 1783637"/>
                <a:gd name="connsiteY60" fmla="*/ 653142 h 2253342"/>
                <a:gd name="connsiteX61" fmla="*/ 1512036 w 1783637"/>
                <a:gd name="connsiteY61" fmla="*/ 620485 h 2253342"/>
                <a:gd name="connsiteX62" fmla="*/ 1429523 w 1783637"/>
                <a:gd name="connsiteY62" fmla="*/ 544285 h 2253342"/>
                <a:gd name="connsiteX63" fmla="*/ 1407751 w 1783637"/>
                <a:gd name="connsiteY63" fmla="*/ 478971 h 2253342"/>
                <a:gd name="connsiteX64" fmla="*/ 1396866 w 1783637"/>
                <a:gd name="connsiteY64" fmla="*/ 446314 h 2253342"/>
                <a:gd name="connsiteX65" fmla="*/ 1342437 w 1783637"/>
                <a:gd name="connsiteY65" fmla="*/ 391885 h 2253342"/>
                <a:gd name="connsiteX66" fmla="*/ 1288008 w 1783637"/>
                <a:gd name="connsiteY66" fmla="*/ 337457 h 2253342"/>
                <a:gd name="connsiteX67" fmla="*/ 1266237 w 1783637"/>
                <a:gd name="connsiteY67" fmla="*/ 315685 h 2253342"/>
                <a:gd name="connsiteX68" fmla="*/ 1200923 w 1783637"/>
                <a:gd name="connsiteY68" fmla="*/ 293914 h 2253342"/>
                <a:gd name="connsiteX69" fmla="*/ 1168266 w 1783637"/>
                <a:gd name="connsiteY69" fmla="*/ 283028 h 2253342"/>
                <a:gd name="connsiteX70" fmla="*/ 1092066 w 1783637"/>
                <a:gd name="connsiteY70" fmla="*/ 261257 h 2253342"/>
                <a:gd name="connsiteX71" fmla="*/ 1037637 w 1783637"/>
                <a:gd name="connsiteY71" fmla="*/ 217714 h 2253342"/>
                <a:gd name="connsiteX72" fmla="*/ 983208 w 1783637"/>
                <a:gd name="connsiteY72" fmla="*/ 174171 h 2253342"/>
                <a:gd name="connsiteX73" fmla="*/ 950551 w 1783637"/>
                <a:gd name="connsiteY73" fmla="*/ 163285 h 2253342"/>
                <a:gd name="connsiteX74" fmla="*/ 917894 w 1783637"/>
                <a:gd name="connsiteY74" fmla="*/ 141514 h 2253342"/>
                <a:gd name="connsiteX75" fmla="*/ 885237 w 1783637"/>
                <a:gd name="connsiteY75" fmla="*/ 130628 h 2253342"/>
                <a:gd name="connsiteX76" fmla="*/ 787266 w 1783637"/>
                <a:gd name="connsiteY76" fmla="*/ 76200 h 2253342"/>
                <a:gd name="connsiteX77" fmla="*/ 732837 w 1783637"/>
                <a:gd name="connsiteY77" fmla="*/ 32657 h 2253342"/>
                <a:gd name="connsiteX78" fmla="*/ 591323 w 1783637"/>
                <a:gd name="connsiteY78" fmla="*/ 0 h 2253342"/>
                <a:gd name="connsiteX79" fmla="*/ 438923 w 1783637"/>
                <a:gd name="connsiteY79" fmla="*/ 21771 h 2253342"/>
                <a:gd name="connsiteX80" fmla="*/ 417151 w 1783637"/>
                <a:gd name="connsiteY80" fmla="*/ 43542 h 2253342"/>
                <a:gd name="connsiteX81" fmla="*/ 384494 w 1783637"/>
                <a:gd name="connsiteY81" fmla="*/ 97971 h 2253342"/>
                <a:gd name="connsiteX82" fmla="*/ 373608 w 1783637"/>
                <a:gd name="connsiteY82" fmla="*/ 130628 h 2253342"/>
                <a:gd name="connsiteX83" fmla="*/ 351837 w 1783637"/>
                <a:gd name="connsiteY83" fmla="*/ 163285 h 2253342"/>
                <a:gd name="connsiteX84" fmla="*/ 340951 w 1783637"/>
                <a:gd name="connsiteY84" fmla="*/ 217714 h 2253342"/>
                <a:gd name="connsiteX85" fmla="*/ 330066 w 1783637"/>
                <a:gd name="connsiteY85" fmla="*/ 250371 h 2253342"/>
                <a:gd name="connsiteX86" fmla="*/ 319180 w 1783637"/>
                <a:gd name="connsiteY86" fmla="*/ 293914 h 2253342"/>
                <a:gd name="connsiteX87" fmla="*/ 286523 w 1783637"/>
                <a:gd name="connsiteY87" fmla="*/ 348342 h 2253342"/>
                <a:gd name="connsiteX0" fmla="*/ 258398 w 1755512"/>
                <a:gd name="connsiteY0" fmla="*/ 348342 h 2253342"/>
                <a:gd name="connsiteX1" fmla="*/ 258398 w 1755512"/>
                <a:gd name="connsiteY1" fmla="*/ 348342 h 2253342"/>
                <a:gd name="connsiteX2" fmla="*/ 171312 w 1755512"/>
                <a:gd name="connsiteY2" fmla="*/ 457200 h 2253342"/>
                <a:gd name="connsiteX3" fmla="*/ 160426 w 1755512"/>
                <a:gd name="connsiteY3" fmla="*/ 489857 h 2253342"/>
                <a:gd name="connsiteX4" fmla="*/ 127769 w 1755512"/>
                <a:gd name="connsiteY4" fmla="*/ 511628 h 2253342"/>
                <a:gd name="connsiteX5" fmla="*/ 105998 w 1755512"/>
                <a:gd name="connsiteY5" fmla="*/ 533400 h 2253342"/>
                <a:gd name="connsiteX6" fmla="*/ 62455 w 1755512"/>
                <a:gd name="connsiteY6" fmla="*/ 598714 h 2253342"/>
                <a:gd name="connsiteX7" fmla="*/ 25230 w 1755512"/>
                <a:gd name="connsiteY7" fmla="*/ 685800 h 2253342"/>
                <a:gd name="connsiteX8" fmla="*/ 355 w 1755512"/>
                <a:gd name="connsiteY8" fmla="*/ 781070 h 2253342"/>
                <a:gd name="connsiteX9" fmla="*/ 5459 w 1755512"/>
                <a:gd name="connsiteY9" fmla="*/ 877906 h 2253342"/>
                <a:gd name="connsiteX10" fmla="*/ 10776 w 1755512"/>
                <a:gd name="connsiteY10" fmla="*/ 1001173 h 2253342"/>
                <a:gd name="connsiteX11" fmla="*/ 19663 w 1755512"/>
                <a:gd name="connsiteY11" fmla="*/ 1175657 h 2253342"/>
                <a:gd name="connsiteX12" fmla="*/ 62455 w 1755512"/>
                <a:gd name="connsiteY12" fmla="*/ 1251857 h 2253342"/>
                <a:gd name="connsiteX13" fmla="*/ 105998 w 1755512"/>
                <a:gd name="connsiteY13" fmla="*/ 1306285 h 2253342"/>
                <a:gd name="connsiteX14" fmla="*/ 116883 w 1755512"/>
                <a:gd name="connsiteY14" fmla="*/ 1338942 h 2253342"/>
                <a:gd name="connsiteX15" fmla="*/ 95112 w 1755512"/>
                <a:gd name="connsiteY15" fmla="*/ 1534885 h 2253342"/>
                <a:gd name="connsiteX16" fmla="*/ 84226 w 1755512"/>
                <a:gd name="connsiteY16" fmla="*/ 1567542 h 2253342"/>
                <a:gd name="connsiteX17" fmla="*/ 95112 w 1755512"/>
                <a:gd name="connsiteY17" fmla="*/ 1709057 h 2253342"/>
                <a:gd name="connsiteX18" fmla="*/ 116883 w 1755512"/>
                <a:gd name="connsiteY18" fmla="*/ 1741714 h 2253342"/>
                <a:gd name="connsiteX19" fmla="*/ 160426 w 1755512"/>
                <a:gd name="connsiteY19" fmla="*/ 1785257 h 2253342"/>
                <a:gd name="connsiteX20" fmla="*/ 182198 w 1755512"/>
                <a:gd name="connsiteY20" fmla="*/ 1807028 h 2253342"/>
                <a:gd name="connsiteX21" fmla="*/ 203969 w 1755512"/>
                <a:gd name="connsiteY21" fmla="*/ 1828800 h 2253342"/>
                <a:gd name="connsiteX22" fmla="*/ 236626 w 1755512"/>
                <a:gd name="connsiteY22" fmla="*/ 1850571 h 2253342"/>
                <a:gd name="connsiteX23" fmla="*/ 280169 w 1755512"/>
                <a:gd name="connsiteY23" fmla="*/ 1905000 h 2253342"/>
                <a:gd name="connsiteX24" fmla="*/ 301941 w 1755512"/>
                <a:gd name="connsiteY24" fmla="*/ 1937657 h 2253342"/>
                <a:gd name="connsiteX25" fmla="*/ 378141 w 1755512"/>
                <a:gd name="connsiteY25" fmla="*/ 2002971 h 2253342"/>
                <a:gd name="connsiteX26" fmla="*/ 465226 w 1755512"/>
                <a:gd name="connsiteY26" fmla="*/ 2079171 h 2253342"/>
                <a:gd name="connsiteX27" fmla="*/ 486998 w 1755512"/>
                <a:gd name="connsiteY27" fmla="*/ 2100942 h 2253342"/>
                <a:gd name="connsiteX28" fmla="*/ 552312 w 1755512"/>
                <a:gd name="connsiteY28" fmla="*/ 2122714 h 2253342"/>
                <a:gd name="connsiteX29" fmla="*/ 584969 w 1755512"/>
                <a:gd name="connsiteY29" fmla="*/ 2133600 h 2253342"/>
                <a:gd name="connsiteX30" fmla="*/ 661169 w 1755512"/>
                <a:gd name="connsiteY30" fmla="*/ 2177142 h 2253342"/>
                <a:gd name="connsiteX31" fmla="*/ 759141 w 1755512"/>
                <a:gd name="connsiteY31" fmla="*/ 2198914 h 2253342"/>
                <a:gd name="connsiteX32" fmla="*/ 846226 w 1755512"/>
                <a:gd name="connsiteY32" fmla="*/ 2220685 h 2253342"/>
                <a:gd name="connsiteX33" fmla="*/ 911541 w 1755512"/>
                <a:gd name="connsiteY33" fmla="*/ 2242457 h 2253342"/>
                <a:gd name="connsiteX34" fmla="*/ 944198 w 1755512"/>
                <a:gd name="connsiteY34" fmla="*/ 2253342 h 2253342"/>
                <a:gd name="connsiteX35" fmla="*/ 1085712 w 1755512"/>
                <a:gd name="connsiteY35" fmla="*/ 2242457 h 2253342"/>
                <a:gd name="connsiteX36" fmla="*/ 1151026 w 1755512"/>
                <a:gd name="connsiteY36" fmla="*/ 2177142 h 2253342"/>
                <a:gd name="connsiteX37" fmla="*/ 1205455 w 1755512"/>
                <a:gd name="connsiteY37" fmla="*/ 2122714 h 2253342"/>
                <a:gd name="connsiteX38" fmla="*/ 1227226 w 1755512"/>
                <a:gd name="connsiteY38" fmla="*/ 2090057 h 2253342"/>
                <a:gd name="connsiteX39" fmla="*/ 1281655 w 1755512"/>
                <a:gd name="connsiteY39" fmla="*/ 2035628 h 2253342"/>
                <a:gd name="connsiteX40" fmla="*/ 1346969 w 1755512"/>
                <a:gd name="connsiteY40" fmla="*/ 1970314 h 2253342"/>
                <a:gd name="connsiteX41" fmla="*/ 1390512 w 1755512"/>
                <a:gd name="connsiteY41" fmla="*/ 1905000 h 2253342"/>
                <a:gd name="connsiteX42" fmla="*/ 1434055 w 1755512"/>
                <a:gd name="connsiteY42" fmla="*/ 1839685 h 2253342"/>
                <a:gd name="connsiteX43" fmla="*/ 1455826 w 1755512"/>
                <a:gd name="connsiteY43" fmla="*/ 1807028 h 2253342"/>
                <a:gd name="connsiteX44" fmla="*/ 1532026 w 1755512"/>
                <a:gd name="connsiteY44" fmla="*/ 1730828 h 2253342"/>
                <a:gd name="connsiteX45" fmla="*/ 1553798 w 1755512"/>
                <a:gd name="connsiteY45" fmla="*/ 1709057 h 2253342"/>
                <a:gd name="connsiteX46" fmla="*/ 1575569 w 1755512"/>
                <a:gd name="connsiteY46" fmla="*/ 1676400 h 2253342"/>
                <a:gd name="connsiteX47" fmla="*/ 1597341 w 1755512"/>
                <a:gd name="connsiteY47" fmla="*/ 1654628 h 2253342"/>
                <a:gd name="connsiteX48" fmla="*/ 1640883 w 1755512"/>
                <a:gd name="connsiteY48" fmla="*/ 1578428 h 2253342"/>
                <a:gd name="connsiteX49" fmla="*/ 1695312 w 1755512"/>
                <a:gd name="connsiteY49" fmla="*/ 1513114 h 2253342"/>
                <a:gd name="connsiteX50" fmla="*/ 1738855 w 1755512"/>
                <a:gd name="connsiteY50" fmla="*/ 1447800 h 2253342"/>
                <a:gd name="connsiteX51" fmla="*/ 1738855 w 1755512"/>
                <a:gd name="connsiteY51" fmla="*/ 1251857 h 2253342"/>
                <a:gd name="connsiteX52" fmla="*/ 1717083 w 1755512"/>
                <a:gd name="connsiteY52" fmla="*/ 1175657 h 2253342"/>
                <a:gd name="connsiteX53" fmla="*/ 1695312 w 1755512"/>
                <a:gd name="connsiteY53" fmla="*/ 1066800 h 2253342"/>
                <a:gd name="connsiteX54" fmla="*/ 1662655 w 1755512"/>
                <a:gd name="connsiteY54" fmla="*/ 957942 h 2253342"/>
                <a:gd name="connsiteX55" fmla="*/ 1640883 w 1755512"/>
                <a:gd name="connsiteY55" fmla="*/ 936171 h 2253342"/>
                <a:gd name="connsiteX56" fmla="*/ 1608226 w 1755512"/>
                <a:gd name="connsiteY56" fmla="*/ 881742 h 2253342"/>
                <a:gd name="connsiteX57" fmla="*/ 1542912 w 1755512"/>
                <a:gd name="connsiteY57" fmla="*/ 783771 h 2253342"/>
                <a:gd name="connsiteX58" fmla="*/ 1521141 w 1755512"/>
                <a:gd name="connsiteY58" fmla="*/ 751114 h 2253342"/>
                <a:gd name="connsiteX59" fmla="*/ 1511000 w 1755512"/>
                <a:gd name="connsiteY59" fmla="*/ 696685 h 2253342"/>
                <a:gd name="connsiteX60" fmla="*/ 1500363 w 1755512"/>
                <a:gd name="connsiteY60" fmla="*/ 653142 h 2253342"/>
                <a:gd name="connsiteX61" fmla="*/ 1483911 w 1755512"/>
                <a:gd name="connsiteY61" fmla="*/ 620485 h 2253342"/>
                <a:gd name="connsiteX62" fmla="*/ 1401398 w 1755512"/>
                <a:gd name="connsiteY62" fmla="*/ 544285 h 2253342"/>
                <a:gd name="connsiteX63" fmla="*/ 1379626 w 1755512"/>
                <a:gd name="connsiteY63" fmla="*/ 478971 h 2253342"/>
                <a:gd name="connsiteX64" fmla="*/ 1368741 w 1755512"/>
                <a:gd name="connsiteY64" fmla="*/ 446314 h 2253342"/>
                <a:gd name="connsiteX65" fmla="*/ 1314312 w 1755512"/>
                <a:gd name="connsiteY65" fmla="*/ 391885 h 2253342"/>
                <a:gd name="connsiteX66" fmla="*/ 1259883 w 1755512"/>
                <a:gd name="connsiteY66" fmla="*/ 337457 h 2253342"/>
                <a:gd name="connsiteX67" fmla="*/ 1238112 w 1755512"/>
                <a:gd name="connsiteY67" fmla="*/ 315685 h 2253342"/>
                <a:gd name="connsiteX68" fmla="*/ 1172798 w 1755512"/>
                <a:gd name="connsiteY68" fmla="*/ 293914 h 2253342"/>
                <a:gd name="connsiteX69" fmla="*/ 1140141 w 1755512"/>
                <a:gd name="connsiteY69" fmla="*/ 283028 h 2253342"/>
                <a:gd name="connsiteX70" fmla="*/ 1063941 w 1755512"/>
                <a:gd name="connsiteY70" fmla="*/ 261257 h 2253342"/>
                <a:gd name="connsiteX71" fmla="*/ 1009512 w 1755512"/>
                <a:gd name="connsiteY71" fmla="*/ 217714 h 2253342"/>
                <a:gd name="connsiteX72" fmla="*/ 955083 w 1755512"/>
                <a:gd name="connsiteY72" fmla="*/ 174171 h 2253342"/>
                <a:gd name="connsiteX73" fmla="*/ 922426 w 1755512"/>
                <a:gd name="connsiteY73" fmla="*/ 163285 h 2253342"/>
                <a:gd name="connsiteX74" fmla="*/ 889769 w 1755512"/>
                <a:gd name="connsiteY74" fmla="*/ 141514 h 2253342"/>
                <a:gd name="connsiteX75" fmla="*/ 857112 w 1755512"/>
                <a:gd name="connsiteY75" fmla="*/ 130628 h 2253342"/>
                <a:gd name="connsiteX76" fmla="*/ 759141 w 1755512"/>
                <a:gd name="connsiteY76" fmla="*/ 76200 h 2253342"/>
                <a:gd name="connsiteX77" fmla="*/ 704712 w 1755512"/>
                <a:gd name="connsiteY77" fmla="*/ 32657 h 2253342"/>
                <a:gd name="connsiteX78" fmla="*/ 563198 w 1755512"/>
                <a:gd name="connsiteY78" fmla="*/ 0 h 2253342"/>
                <a:gd name="connsiteX79" fmla="*/ 410798 w 1755512"/>
                <a:gd name="connsiteY79" fmla="*/ 21771 h 2253342"/>
                <a:gd name="connsiteX80" fmla="*/ 389026 w 1755512"/>
                <a:gd name="connsiteY80" fmla="*/ 43542 h 2253342"/>
                <a:gd name="connsiteX81" fmla="*/ 356369 w 1755512"/>
                <a:gd name="connsiteY81" fmla="*/ 97971 h 2253342"/>
                <a:gd name="connsiteX82" fmla="*/ 345483 w 1755512"/>
                <a:gd name="connsiteY82" fmla="*/ 130628 h 2253342"/>
                <a:gd name="connsiteX83" fmla="*/ 323712 w 1755512"/>
                <a:gd name="connsiteY83" fmla="*/ 163285 h 2253342"/>
                <a:gd name="connsiteX84" fmla="*/ 312826 w 1755512"/>
                <a:gd name="connsiteY84" fmla="*/ 217714 h 2253342"/>
                <a:gd name="connsiteX85" fmla="*/ 301941 w 1755512"/>
                <a:gd name="connsiteY85" fmla="*/ 250371 h 2253342"/>
                <a:gd name="connsiteX86" fmla="*/ 291055 w 1755512"/>
                <a:gd name="connsiteY86" fmla="*/ 293914 h 2253342"/>
                <a:gd name="connsiteX87" fmla="*/ 258398 w 1755512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57787 w 1750844"/>
                <a:gd name="connsiteY6" fmla="*/ 598714 h 2253342"/>
                <a:gd name="connsiteX7" fmla="*/ 20562 w 1750844"/>
                <a:gd name="connsiteY7" fmla="*/ 685800 h 2253342"/>
                <a:gd name="connsiteX8" fmla="*/ 34662 w 1750844"/>
                <a:gd name="connsiteY8" fmla="*/ 788431 h 2253342"/>
                <a:gd name="connsiteX9" fmla="*/ 791 w 1750844"/>
                <a:gd name="connsiteY9" fmla="*/ 877906 h 2253342"/>
                <a:gd name="connsiteX10" fmla="*/ 6108 w 1750844"/>
                <a:gd name="connsiteY10" fmla="*/ 1001173 h 2253342"/>
                <a:gd name="connsiteX11" fmla="*/ 14995 w 1750844"/>
                <a:gd name="connsiteY11" fmla="*/ 1175657 h 2253342"/>
                <a:gd name="connsiteX12" fmla="*/ 57787 w 1750844"/>
                <a:gd name="connsiteY12" fmla="*/ 1251857 h 2253342"/>
                <a:gd name="connsiteX13" fmla="*/ 101330 w 1750844"/>
                <a:gd name="connsiteY13" fmla="*/ 1306285 h 2253342"/>
                <a:gd name="connsiteX14" fmla="*/ 112215 w 1750844"/>
                <a:gd name="connsiteY14" fmla="*/ 1338942 h 2253342"/>
                <a:gd name="connsiteX15" fmla="*/ 90444 w 1750844"/>
                <a:gd name="connsiteY15" fmla="*/ 1534885 h 2253342"/>
                <a:gd name="connsiteX16" fmla="*/ 79558 w 1750844"/>
                <a:gd name="connsiteY16" fmla="*/ 1567542 h 2253342"/>
                <a:gd name="connsiteX17" fmla="*/ 90444 w 1750844"/>
                <a:gd name="connsiteY17" fmla="*/ 1709057 h 2253342"/>
                <a:gd name="connsiteX18" fmla="*/ 112215 w 1750844"/>
                <a:gd name="connsiteY18" fmla="*/ 1741714 h 2253342"/>
                <a:gd name="connsiteX19" fmla="*/ 155758 w 1750844"/>
                <a:gd name="connsiteY19" fmla="*/ 1785257 h 2253342"/>
                <a:gd name="connsiteX20" fmla="*/ 177530 w 1750844"/>
                <a:gd name="connsiteY20" fmla="*/ 1807028 h 2253342"/>
                <a:gd name="connsiteX21" fmla="*/ 199301 w 1750844"/>
                <a:gd name="connsiteY21" fmla="*/ 1828800 h 2253342"/>
                <a:gd name="connsiteX22" fmla="*/ 231958 w 1750844"/>
                <a:gd name="connsiteY22" fmla="*/ 1850571 h 2253342"/>
                <a:gd name="connsiteX23" fmla="*/ 275501 w 1750844"/>
                <a:gd name="connsiteY23" fmla="*/ 1905000 h 2253342"/>
                <a:gd name="connsiteX24" fmla="*/ 297273 w 1750844"/>
                <a:gd name="connsiteY24" fmla="*/ 1937657 h 2253342"/>
                <a:gd name="connsiteX25" fmla="*/ 373473 w 1750844"/>
                <a:gd name="connsiteY25" fmla="*/ 2002971 h 2253342"/>
                <a:gd name="connsiteX26" fmla="*/ 460558 w 1750844"/>
                <a:gd name="connsiteY26" fmla="*/ 2079171 h 2253342"/>
                <a:gd name="connsiteX27" fmla="*/ 482330 w 1750844"/>
                <a:gd name="connsiteY27" fmla="*/ 2100942 h 2253342"/>
                <a:gd name="connsiteX28" fmla="*/ 547644 w 1750844"/>
                <a:gd name="connsiteY28" fmla="*/ 2122714 h 2253342"/>
                <a:gd name="connsiteX29" fmla="*/ 580301 w 1750844"/>
                <a:gd name="connsiteY29" fmla="*/ 2133600 h 2253342"/>
                <a:gd name="connsiteX30" fmla="*/ 656501 w 1750844"/>
                <a:gd name="connsiteY30" fmla="*/ 2177142 h 2253342"/>
                <a:gd name="connsiteX31" fmla="*/ 754473 w 1750844"/>
                <a:gd name="connsiteY31" fmla="*/ 2198914 h 2253342"/>
                <a:gd name="connsiteX32" fmla="*/ 841558 w 1750844"/>
                <a:gd name="connsiteY32" fmla="*/ 2220685 h 2253342"/>
                <a:gd name="connsiteX33" fmla="*/ 906873 w 1750844"/>
                <a:gd name="connsiteY33" fmla="*/ 2242457 h 2253342"/>
                <a:gd name="connsiteX34" fmla="*/ 939530 w 1750844"/>
                <a:gd name="connsiteY34" fmla="*/ 2253342 h 2253342"/>
                <a:gd name="connsiteX35" fmla="*/ 1081044 w 1750844"/>
                <a:gd name="connsiteY35" fmla="*/ 2242457 h 2253342"/>
                <a:gd name="connsiteX36" fmla="*/ 1146358 w 1750844"/>
                <a:gd name="connsiteY36" fmla="*/ 2177142 h 2253342"/>
                <a:gd name="connsiteX37" fmla="*/ 1200787 w 1750844"/>
                <a:gd name="connsiteY37" fmla="*/ 2122714 h 2253342"/>
                <a:gd name="connsiteX38" fmla="*/ 1222558 w 1750844"/>
                <a:gd name="connsiteY38" fmla="*/ 2090057 h 2253342"/>
                <a:gd name="connsiteX39" fmla="*/ 1276987 w 1750844"/>
                <a:gd name="connsiteY39" fmla="*/ 2035628 h 2253342"/>
                <a:gd name="connsiteX40" fmla="*/ 1342301 w 1750844"/>
                <a:gd name="connsiteY40" fmla="*/ 1970314 h 2253342"/>
                <a:gd name="connsiteX41" fmla="*/ 1385844 w 1750844"/>
                <a:gd name="connsiteY41" fmla="*/ 1905000 h 2253342"/>
                <a:gd name="connsiteX42" fmla="*/ 1429387 w 1750844"/>
                <a:gd name="connsiteY42" fmla="*/ 1839685 h 2253342"/>
                <a:gd name="connsiteX43" fmla="*/ 1451158 w 1750844"/>
                <a:gd name="connsiteY43" fmla="*/ 1807028 h 2253342"/>
                <a:gd name="connsiteX44" fmla="*/ 1527358 w 1750844"/>
                <a:gd name="connsiteY44" fmla="*/ 1730828 h 2253342"/>
                <a:gd name="connsiteX45" fmla="*/ 1549130 w 1750844"/>
                <a:gd name="connsiteY45" fmla="*/ 1709057 h 2253342"/>
                <a:gd name="connsiteX46" fmla="*/ 1570901 w 1750844"/>
                <a:gd name="connsiteY46" fmla="*/ 1676400 h 2253342"/>
                <a:gd name="connsiteX47" fmla="*/ 1592673 w 1750844"/>
                <a:gd name="connsiteY47" fmla="*/ 1654628 h 2253342"/>
                <a:gd name="connsiteX48" fmla="*/ 1636215 w 1750844"/>
                <a:gd name="connsiteY48" fmla="*/ 1578428 h 2253342"/>
                <a:gd name="connsiteX49" fmla="*/ 1690644 w 1750844"/>
                <a:gd name="connsiteY49" fmla="*/ 1513114 h 2253342"/>
                <a:gd name="connsiteX50" fmla="*/ 1734187 w 1750844"/>
                <a:gd name="connsiteY50" fmla="*/ 1447800 h 2253342"/>
                <a:gd name="connsiteX51" fmla="*/ 1734187 w 1750844"/>
                <a:gd name="connsiteY51" fmla="*/ 1251857 h 2253342"/>
                <a:gd name="connsiteX52" fmla="*/ 1712415 w 1750844"/>
                <a:gd name="connsiteY52" fmla="*/ 1175657 h 2253342"/>
                <a:gd name="connsiteX53" fmla="*/ 1690644 w 1750844"/>
                <a:gd name="connsiteY53" fmla="*/ 1066800 h 2253342"/>
                <a:gd name="connsiteX54" fmla="*/ 1657987 w 1750844"/>
                <a:gd name="connsiteY54" fmla="*/ 957942 h 2253342"/>
                <a:gd name="connsiteX55" fmla="*/ 1636215 w 1750844"/>
                <a:gd name="connsiteY55" fmla="*/ 936171 h 2253342"/>
                <a:gd name="connsiteX56" fmla="*/ 1603558 w 1750844"/>
                <a:gd name="connsiteY56" fmla="*/ 881742 h 2253342"/>
                <a:gd name="connsiteX57" fmla="*/ 1538244 w 1750844"/>
                <a:gd name="connsiteY57" fmla="*/ 783771 h 2253342"/>
                <a:gd name="connsiteX58" fmla="*/ 1516473 w 1750844"/>
                <a:gd name="connsiteY58" fmla="*/ 751114 h 2253342"/>
                <a:gd name="connsiteX59" fmla="*/ 1506332 w 1750844"/>
                <a:gd name="connsiteY59" fmla="*/ 696685 h 2253342"/>
                <a:gd name="connsiteX60" fmla="*/ 1495695 w 1750844"/>
                <a:gd name="connsiteY60" fmla="*/ 653142 h 2253342"/>
                <a:gd name="connsiteX61" fmla="*/ 1479243 w 1750844"/>
                <a:gd name="connsiteY61" fmla="*/ 620485 h 2253342"/>
                <a:gd name="connsiteX62" fmla="*/ 1396730 w 1750844"/>
                <a:gd name="connsiteY62" fmla="*/ 544285 h 2253342"/>
                <a:gd name="connsiteX63" fmla="*/ 1374958 w 1750844"/>
                <a:gd name="connsiteY63" fmla="*/ 478971 h 2253342"/>
                <a:gd name="connsiteX64" fmla="*/ 1364073 w 1750844"/>
                <a:gd name="connsiteY64" fmla="*/ 446314 h 2253342"/>
                <a:gd name="connsiteX65" fmla="*/ 1309644 w 1750844"/>
                <a:gd name="connsiteY65" fmla="*/ 391885 h 2253342"/>
                <a:gd name="connsiteX66" fmla="*/ 1255215 w 1750844"/>
                <a:gd name="connsiteY66" fmla="*/ 337457 h 2253342"/>
                <a:gd name="connsiteX67" fmla="*/ 1233444 w 1750844"/>
                <a:gd name="connsiteY67" fmla="*/ 315685 h 2253342"/>
                <a:gd name="connsiteX68" fmla="*/ 1168130 w 1750844"/>
                <a:gd name="connsiteY68" fmla="*/ 293914 h 2253342"/>
                <a:gd name="connsiteX69" fmla="*/ 1135473 w 1750844"/>
                <a:gd name="connsiteY69" fmla="*/ 283028 h 2253342"/>
                <a:gd name="connsiteX70" fmla="*/ 1059273 w 1750844"/>
                <a:gd name="connsiteY70" fmla="*/ 261257 h 2253342"/>
                <a:gd name="connsiteX71" fmla="*/ 1004844 w 1750844"/>
                <a:gd name="connsiteY71" fmla="*/ 217714 h 2253342"/>
                <a:gd name="connsiteX72" fmla="*/ 950415 w 1750844"/>
                <a:gd name="connsiteY72" fmla="*/ 174171 h 2253342"/>
                <a:gd name="connsiteX73" fmla="*/ 917758 w 1750844"/>
                <a:gd name="connsiteY73" fmla="*/ 163285 h 2253342"/>
                <a:gd name="connsiteX74" fmla="*/ 885101 w 1750844"/>
                <a:gd name="connsiteY74" fmla="*/ 141514 h 2253342"/>
                <a:gd name="connsiteX75" fmla="*/ 852444 w 1750844"/>
                <a:gd name="connsiteY75" fmla="*/ 130628 h 2253342"/>
                <a:gd name="connsiteX76" fmla="*/ 754473 w 1750844"/>
                <a:gd name="connsiteY76" fmla="*/ 76200 h 2253342"/>
                <a:gd name="connsiteX77" fmla="*/ 700044 w 1750844"/>
                <a:gd name="connsiteY77" fmla="*/ 32657 h 2253342"/>
                <a:gd name="connsiteX78" fmla="*/ 558530 w 1750844"/>
                <a:gd name="connsiteY78" fmla="*/ 0 h 2253342"/>
                <a:gd name="connsiteX79" fmla="*/ 406130 w 1750844"/>
                <a:gd name="connsiteY79" fmla="*/ 21771 h 2253342"/>
                <a:gd name="connsiteX80" fmla="*/ 384358 w 1750844"/>
                <a:gd name="connsiteY80" fmla="*/ 43542 h 2253342"/>
                <a:gd name="connsiteX81" fmla="*/ 351701 w 1750844"/>
                <a:gd name="connsiteY81" fmla="*/ 97971 h 2253342"/>
                <a:gd name="connsiteX82" fmla="*/ 340815 w 1750844"/>
                <a:gd name="connsiteY82" fmla="*/ 130628 h 2253342"/>
                <a:gd name="connsiteX83" fmla="*/ 319044 w 1750844"/>
                <a:gd name="connsiteY83" fmla="*/ 163285 h 2253342"/>
                <a:gd name="connsiteX84" fmla="*/ 308158 w 1750844"/>
                <a:gd name="connsiteY84" fmla="*/ 217714 h 2253342"/>
                <a:gd name="connsiteX85" fmla="*/ 297273 w 1750844"/>
                <a:gd name="connsiteY85" fmla="*/ 250371 h 2253342"/>
                <a:gd name="connsiteX86" fmla="*/ 286387 w 1750844"/>
                <a:gd name="connsiteY86" fmla="*/ 293914 h 2253342"/>
                <a:gd name="connsiteX87" fmla="*/ 253730 w 1750844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57787 w 1750844"/>
                <a:gd name="connsiteY6" fmla="*/ 598714 h 2253342"/>
                <a:gd name="connsiteX7" fmla="*/ 87376 w 1750844"/>
                <a:gd name="connsiteY7" fmla="*/ 700523 h 2253342"/>
                <a:gd name="connsiteX8" fmla="*/ 34662 w 1750844"/>
                <a:gd name="connsiteY8" fmla="*/ 788431 h 2253342"/>
                <a:gd name="connsiteX9" fmla="*/ 791 w 1750844"/>
                <a:gd name="connsiteY9" fmla="*/ 877906 h 2253342"/>
                <a:gd name="connsiteX10" fmla="*/ 6108 w 1750844"/>
                <a:gd name="connsiteY10" fmla="*/ 1001173 h 2253342"/>
                <a:gd name="connsiteX11" fmla="*/ 14995 w 1750844"/>
                <a:gd name="connsiteY11" fmla="*/ 1175657 h 2253342"/>
                <a:gd name="connsiteX12" fmla="*/ 57787 w 1750844"/>
                <a:gd name="connsiteY12" fmla="*/ 1251857 h 2253342"/>
                <a:gd name="connsiteX13" fmla="*/ 101330 w 1750844"/>
                <a:gd name="connsiteY13" fmla="*/ 1306285 h 2253342"/>
                <a:gd name="connsiteX14" fmla="*/ 112215 w 1750844"/>
                <a:gd name="connsiteY14" fmla="*/ 1338942 h 2253342"/>
                <a:gd name="connsiteX15" fmla="*/ 90444 w 1750844"/>
                <a:gd name="connsiteY15" fmla="*/ 1534885 h 2253342"/>
                <a:gd name="connsiteX16" fmla="*/ 79558 w 1750844"/>
                <a:gd name="connsiteY16" fmla="*/ 1567542 h 2253342"/>
                <a:gd name="connsiteX17" fmla="*/ 90444 w 1750844"/>
                <a:gd name="connsiteY17" fmla="*/ 1709057 h 2253342"/>
                <a:gd name="connsiteX18" fmla="*/ 112215 w 1750844"/>
                <a:gd name="connsiteY18" fmla="*/ 1741714 h 2253342"/>
                <a:gd name="connsiteX19" fmla="*/ 155758 w 1750844"/>
                <a:gd name="connsiteY19" fmla="*/ 1785257 h 2253342"/>
                <a:gd name="connsiteX20" fmla="*/ 177530 w 1750844"/>
                <a:gd name="connsiteY20" fmla="*/ 1807028 h 2253342"/>
                <a:gd name="connsiteX21" fmla="*/ 199301 w 1750844"/>
                <a:gd name="connsiteY21" fmla="*/ 1828800 h 2253342"/>
                <a:gd name="connsiteX22" fmla="*/ 231958 w 1750844"/>
                <a:gd name="connsiteY22" fmla="*/ 1850571 h 2253342"/>
                <a:gd name="connsiteX23" fmla="*/ 275501 w 1750844"/>
                <a:gd name="connsiteY23" fmla="*/ 1905000 h 2253342"/>
                <a:gd name="connsiteX24" fmla="*/ 297273 w 1750844"/>
                <a:gd name="connsiteY24" fmla="*/ 1937657 h 2253342"/>
                <a:gd name="connsiteX25" fmla="*/ 373473 w 1750844"/>
                <a:gd name="connsiteY25" fmla="*/ 2002971 h 2253342"/>
                <a:gd name="connsiteX26" fmla="*/ 460558 w 1750844"/>
                <a:gd name="connsiteY26" fmla="*/ 2079171 h 2253342"/>
                <a:gd name="connsiteX27" fmla="*/ 482330 w 1750844"/>
                <a:gd name="connsiteY27" fmla="*/ 2100942 h 2253342"/>
                <a:gd name="connsiteX28" fmla="*/ 547644 w 1750844"/>
                <a:gd name="connsiteY28" fmla="*/ 2122714 h 2253342"/>
                <a:gd name="connsiteX29" fmla="*/ 580301 w 1750844"/>
                <a:gd name="connsiteY29" fmla="*/ 2133600 h 2253342"/>
                <a:gd name="connsiteX30" fmla="*/ 656501 w 1750844"/>
                <a:gd name="connsiteY30" fmla="*/ 2177142 h 2253342"/>
                <a:gd name="connsiteX31" fmla="*/ 754473 w 1750844"/>
                <a:gd name="connsiteY31" fmla="*/ 2198914 h 2253342"/>
                <a:gd name="connsiteX32" fmla="*/ 841558 w 1750844"/>
                <a:gd name="connsiteY32" fmla="*/ 2220685 h 2253342"/>
                <a:gd name="connsiteX33" fmla="*/ 906873 w 1750844"/>
                <a:gd name="connsiteY33" fmla="*/ 2242457 h 2253342"/>
                <a:gd name="connsiteX34" fmla="*/ 939530 w 1750844"/>
                <a:gd name="connsiteY34" fmla="*/ 2253342 h 2253342"/>
                <a:gd name="connsiteX35" fmla="*/ 1081044 w 1750844"/>
                <a:gd name="connsiteY35" fmla="*/ 2242457 h 2253342"/>
                <a:gd name="connsiteX36" fmla="*/ 1146358 w 1750844"/>
                <a:gd name="connsiteY36" fmla="*/ 2177142 h 2253342"/>
                <a:gd name="connsiteX37" fmla="*/ 1200787 w 1750844"/>
                <a:gd name="connsiteY37" fmla="*/ 2122714 h 2253342"/>
                <a:gd name="connsiteX38" fmla="*/ 1222558 w 1750844"/>
                <a:gd name="connsiteY38" fmla="*/ 2090057 h 2253342"/>
                <a:gd name="connsiteX39" fmla="*/ 1276987 w 1750844"/>
                <a:gd name="connsiteY39" fmla="*/ 2035628 h 2253342"/>
                <a:gd name="connsiteX40" fmla="*/ 1342301 w 1750844"/>
                <a:gd name="connsiteY40" fmla="*/ 1970314 h 2253342"/>
                <a:gd name="connsiteX41" fmla="*/ 1385844 w 1750844"/>
                <a:gd name="connsiteY41" fmla="*/ 1905000 h 2253342"/>
                <a:gd name="connsiteX42" fmla="*/ 1429387 w 1750844"/>
                <a:gd name="connsiteY42" fmla="*/ 1839685 h 2253342"/>
                <a:gd name="connsiteX43" fmla="*/ 1451158 w 1750844"/>
                <a:gd name="connsiteY43" fmla="*/ 1807028 h 2253342"/>
                <a:gd name="connsiteX44" fmla="*/ 1527358 w 1750844"/>
                <a:gd name="connsiteY44" fmla="*/ 1730828 h 2253342"/>
                <a:gd name="connsiteX45" fmla="*/ 1549130 w 1750844"/>
                <a:gd name="connsiteY45" fmla="*/ 1709057 h 2253342"/>
                <a:gd name="connsiteX46" fmla="*/ 1570901 w 1750844"/>
                <a:gd name="connsiteY46" fmla="*/ 1676400 h 2253342"/>
                <a:gd name="connsiteX47" fmla="*/ 1592673 w 1750844"/>
                <a:gd name="connsiteY47" fmla="*/ 1654628 h 2253342"/>
                <a:gd name="connsiteX48" fmla="*/ 1636215 w 1750844"/>
                <a:gd name="connsiteY48" fmla="*/ 1578428 h 2253342"/>
                <a:gd name="connsiteX49" fmla="*/ 1690644 w 1750844"/>
                <a:gd name="connsiteY49" fmla="*/ 1513114 h 2253342"/>
                <a:gd name="connsiteX50" fmla="*/ 1734187 w 1750844"/>
                <a:gd name="connsiteY50" fmla="*/ 1447800 h 2253342"/>
                <a:gd name="connsiteX51" fmla="*/ 1734187 w 1750844"/>
                <a:gd name="connsiteY51" fmla="*/ 1251857 h 2253342"/>
                <a:gd name="connsiteX52" fmla="*/ 1712415 w 1750844"/>
                <a:gd name="connsiteY52" fmla="*/ 1175657 h 2253342"/>
                <a:gd name="connsiteX53" fmla="*/ 1690644 w 1750844"/>
                <a:gd name="connsiteY53" fmla="*/ 1066800 h 2253342"/>
                <a:gd name="connsiteX54" fmla="*/ 1657987 w 1750844"/>
                <a:gd name="connsiteY54" fmla="*/ 957942 h 2253342"/>
                <a:gd name="connsiteX55" fmla="*/ 1636215 w 1750844"/>
                <a:gd name="connsiteY55" fmla="*/ 936171 h 2253342"/>
                <a:gd name="connsiteX56" fmla="*/ 1603558 w 1750844"/>
                <a:gd name="connsiteY56" fmla="*/ 881742 h 2253342"/>
                <a:gd name="connsiteX57" fmla="*/ 1538244 w 1750844"/>
                <a:gd name="connsiteY57" fmla="*/ 783771 h 2253342"/>
                <a:gd name="connsiteX58" fmla="*/ 1516473 w 1750844"/>
                <a:gd name="connsiteY58" fmla="*/ 751114 h 2253342"/>
                <a:gd name="connsiteX59" fmla="*/ 1506332 w 1750844"/>
                <a:gd name="connsiteY59" fmla="*/ 696685 h 2253342"/>
                <a:gd name="connsiteX60" fmla="*/ 1495695 w 1750844"/>
                <a:gd name="connsiteY60" fmla="*/ 653142 h 2253342"/>
                <a:gd name="connsiteX61" fmla="*/ 1479243 w 1750844"/>
                <a:gd name="connsiteY61" fmla="*/ 620485 h 2253342"/>
                <a:gd name="connsiteX62" fmla="*/ 1396730 w 1750844"/>
                <a:gd name="connsiteY62" fmla="*/ 544285 h 2253342"/>
                <a:gd name="connsiteX63" fmla="*/ 1374958 w 1750844"/>
                <a:gd name="connsiteY63" fmla="*/ 478971 h 2253342"/>
                <a:gd name="connsiteX64" fmla="*/ 1364073 w 1750844"/>
                <a:gd name="connsiteY64" fmla="*/ 446314 h 2253342"/>
                <a:gd name="connsiteX65" fmla="*/ 1309644 w 1750844"/>
                <a:gd name="connsiteY65" fmla="*/ 391885 h 2253342"/>
                <a:gd name="connsiteX66" fmla="*/ 1255215 w 1750844"/>
                <a:gd name="connsiteY66" fmla="*/ 337457 h 2253342"/>
                <a:gd name="connsiteX67" fmla="*/ 1233444 w 1750844"/>
                <a:gd name="connsiteY67" fmla="*/ 315685 h 2253342"/>
                <a:gd name="connsiteX68" fmla="*/ 1168130 w 1750844"/>
                <a:gd name="connsiteY68" fmla="*/ 293914 h 2253342"/>
                <a:gd name="connsiteX69" fmla="*/ 1135473 w 1750844"/>
                <a:gd name="connsiteY69" fmla="*/ 283028 h 2253342"/>
                <a:gd name="connsiteX70" fmla="*/ 1059273 w 1750844"/>
                <a:gd name="connsiteY70" fmla="*/ 261257 h 2253342"/>
                <a:gd name="connsiteX71" fmla="*/ 1004844 w 1750844"/>
                <a:gd name="connsiteY71" fmla="*/ 217714 h 2253342"/>
                <a:gd name="connsiteX72" fmla="*/ 950415 w 1750844"/>
                <a:gd name="connsiteY72" fmla="*/ 174171 h 2253342"/>
                <a:gd name="connsiteX73" fmla="*/ 917758 w 1750844"/>
                <a:gd name="connsiteY73" fmla="*/ 163285 h 2253342"/>
                <a:gd name="connsiteX74" fmla="*/ 885101 w 1750844"/>
                <a:gd name="connsiteY74" fmla="*/ 141514 h 2253342"/>
                <a:gd name="connsiteX75" fmla="*/ 852444 w 1750844"/>
                <a:gd name="connsiteY75" fmla="*/ 130628 h 2253342"/>
                <a:gd name="connsiteX76" fmla="*/ 754473 w 1750844"/>
                <a:gd name="connsiteY76" fmla="*/ 76200 h 2253342"/>
                <a:gd name="connsiteX77" fmla="*/ 700044 w 1750844"/>
                <a:gd name="connsiteY77" fmla="*/ 32657 h 2253342"/>
                <a:gd name="connsiteX78" fmla="*/ 558530 w 1750844"/>
                <a:gd name="connsiteY78" fmla="*/ 0 h 2253342"/>
                <a:gd name="connsiteX79" fmla="*/ 406130 w 1750844"/>
                <a:gd name="connsiteY79" fmla="*/ 21771 h 2253342"/>
                <a:gd name="connsiteX80" fmla="*/ 384358 w 1750844"/>
                <a:gd name="connsiteY80" fmla="*/ 43542 h 2253342"/>
                <a:gd name="connsiteX81" fmla="*/ 351701 w 1750844"/>
                <a:gd name="connsiteY81" fmla="*/ 97971 h 2253342"/>
                <a:gd name="connsiteX82" fmla="*/ 340815 w 1750844"/>
                <a:gd name="connsiteY82" fmla="*/ 130628 h 2253342"/>
                <a:gd name="connsiteX83" fmla="*/ 319044 w 1750844"/>
                <a:gd name="connsiteY83" fmla="*/ 163285 h 2253342"/>
                <a:gd name="connsiteX84" fmla="*/ 308158 w 1750844"/>
                <a:gd name="connsiteY84" fmla="*/ 217714 h 2253342"/>
                <a:gd name="connsiteX85" fmla="*/ 297273 w 1750844"/>
                <a:gd name="connsiteY85" fmla="*/ 250371 h 2253342"/>
                <a:gd name="connsiteX86" fmla="*/ 286387 w 1750844"/>
                <a:gd name="connsiteY86" fmla="*/ 293914 h 2253342"/>
                <a:gd name="connsiteX87" fmla="*/ 253730 w 1750844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87376 w 1750844"/>
                <a:gd name="connsiteY6" fmla="*/ 700523 h 2253342"/>
                <a:gd name="connsiteX7" fmla="*/ 34662 w 1750844"/>
                <a:gd name="connsiteY7" fmla="*/ 788431 h 2253342"/>
                <a:gd name="connsiteX8" fmla="*/ 791 w 1750844"/>
                <a:gd name="connsiteY8" fmla="*/ 877906 h 2253342"/>
                <a:gd name="connsiteX9" fmla="*/ 6108 w 1750844"/>
                <a:gd name="connsiteY9" fmla="*/ 1001173 h 2253342"/>
                <a:gd name="connsiteX10" fmla="*/ 14995 w 1750844"/>
                <a:gd name="connsiteY10" fmla="*/ 1175657 h 2253342"/>
                <a:gd name="connsiteX11" fmla="*/ 57787 w 1750844"/>
                <a:gd name="connsiteY11" fmla="*/ 1251857 h 2253342"/>
                <a:gd name="connsiteX12" fmla="*/ 101330 w 1750844"/>
                <a:gd name="connsiteY12" fmla="*/ 1306285 h 2253342"/>
                <a:gd name="connsiteX13" fmla="*/ 112215 w 1750844"/>
                <a:gd name="connsiteY13" fmla="*/ 1338942 h 2253342"/>
                <a:gd name="connsiteX14" fmla="*/ 90444 w 1750844"/>
                <a:gd name="connsiteY14" fmla="*/ 1534885 h 2253342"/>
                <a:gd name="connsiteX15" fmla="*/ 79558 w 1750844"/>
                <a:gd name="connsiteY15" fmla="*/ 1567542 h 2253342"/>
                <a:gd name="connsiteX16" fmla="*/ 90444 w 1750844"/>
                <a:gd name="connsiteY16" fmla="*/ 1709057 h 2253342"/>
                <a:gd name="connsiteX17" fmla="*/ 112215 w 1750844"/>
                <a:gd name="connsiteY17" fmla="*/ 1741714 h 2253342"/>
                <a:gd name="connsiteX18" fmla="*/ 155758 w 1750844"/>
                <a:gd name="connsiteY18" fmla="*/ 1785257 h 2253342"/>
                <a:gd name="connsiteX19" fmla="*/ 177530 w 1750844"/>
                <a:gd name="connsiteY19" fmla="*/ 1807028 h 2253342"/>
                <a:gd name="connsiteX20" fmla="*/ 199301 w 1750844"/>
                <a:gd name="connsiteY20" fmla="*/ 1828800 h 2253342"/>
                <a:gd name="connsiteX21" fmla="*/ 231958 w 1750844"/>
                <a:gd name="connsiteY21" fmla="*/ 1850571 h 2253342"/>
                <a:gd name="connsiteX22" fmla="*/ 275501 w 1750844"/>
                <a:gd name="connsiteY22" fmla="*/ 1905000 h 2253342"/>
                <a:gd name="connsiteX23" fmla="*/ 297273 w 1750844"/>
                <a:gd name="connsiteY23" fmla="*/ 1937657 h 2253342"/>
                <a:gd name="connsiteX24" fmla="*/ 373473 w 1750844"/>
                <a:gd name="connsiteY24" fmla="*/ 2002971 h 2253342"/>
                <a:gd name="connsiteX25" fmla="*/ 460558 w 1750844"/>
                <a:gd name="connsiteY25" fmla="*/ 2079171 h 2253342"/>
                <a:gd name="connsiteX26" fmla="*/ 482330 w 1750844"/>
                <a:gd name="connsiteY26" fmla="*/ 2100942 h 2253342"/>
                <a:gd name="connsiteX27" fmla="*/ 547644 w 1750844"/>
                <a:gd name="connsiteY27" fmla="*/ 2122714 h 2253342"/>
                <a:gd name="connsiteX28" fmla="*/ 580301 w 1750844"/>
                <a:gd name="connsiteY28" fmla="*/ 2133600 h 2253342"/>
                <a:gd name="connsiteX29" fmla="*/ 656501 w 1750844"/>
                <a:gd name="connsiteY29" fmla="*/ 2177142 h 2253342"/>
                <a:gd name="connsiteX30" fmla="*/ 754473 w 1750844"/>
                <a:gd name="connsiteY30" fmla="*/ 2198914 h 2253342"/>
                <a:gd name="connsiteX31" fmla="*/ 841558 w 1750844"/>
                <a:gd name="connsiteY31" fmla="*/ 2220685 h 2253342"/>
                <a:gd name="connsiteX32" fmla="*/ 906873 w 1750844"/>
                <a:gd name="connsiteY32" fmla="*/ 2242457 h 2253342"/>
                <a:gd name="connsiteX33" fmla="*/ 939530 w 1750844"/>
                <a:gd name="connsiteY33" fmla="*/ 2253342 h 2253342"/>
                <a:gd name="connsiteX34" fmla="*/ 1081044 w 1750844"/>
                <a:gd name="connsiteY34" fmla="*/ 2242457 h 2253342"/>
                <a:gd name="connsiteX35" fmla="*/ 1146358 w 1750844"/>
                <a:gd name="connsiteY35" fmla="*/ 2177142 h 2253342"/>
                <a:gd name="connsiteX36" fmla="*/ 1200787 w 1750844"/>
                <a:gd name="connsiteY36" fmla="*/ 2122714 h 2253342"/>
                <a:gd name="connsiteX37" fmla="*/ 1222558 w 1750844"/>
                <a:gd name="connsiteY37" fmla="*/ 2090057 h 2253342"/>
                <a:gd name="connsiteX38" fmla="*/ 1276987 w 1750844"/>
                <a:gd name="connsiteY38" fmla="*/ 2035628 h 2253342"/>
                <a:gd name="connsiteX39" fmla="*/ 1342301 w 1750844"/>
                <a:gd name="connsiteY39" fmla="*/ 1970314 h 2253342"/>
                <a:gd name="connsiteX40" fmla="*/ 1385844 w 1750844"/>
                <a:gd name="connsiteY40" fmla="*/ 1905000 h 2253342"/>
                <a:gd name="connsiteX41" fmla="*/ 1429387 w 1750844"/>
                <a:gd name="connsiteY41" fmla="*/ 1839685 h 2253342"/>
                <a:gd name="connsiteX42" fmla="*/ 1451158 w 1750844"/>
                <a:gd name="connsiteY42" fmla="*/ 1807028 h 2253342"/>
                <a:gd name="connsiteX43" fmla="*/ 1527358 w 1750844"/>
                <a:gd name="connsiteY43" fmla="*/ 1730828 h 2253342"/>
                <a:gd name="connsiteX44" fmla="*/ 1549130 w 1750844"/>
                <a:gd name="connsiteY44" fmla="*/ 1709057 h 2253342"/>
                <a:gd name="connsiteX45" fmla="*/ 1570901 w 1750844"/>
                <a:gd name="connsiteY45" fmla="*/ 1676400 h 2253342"/>
                <a:gd name="connsiteX46" fmla="*/ 1592673 w 1750844"/>
                <a:gd name="connsiteY46" fmla="*/ 1654628 h 2253342"/>
                <a:gd name="connsiteX47" fmla="*/ 1636215 w 1750844"/>
                <a:gd name="connsiteY47" fmla="*/ 1578428 h 2253342"/>
                <a:gd name="connsiteX48" fmla="*/ 1690644 w 1750844"/>
                <a:gd name="connsiteY48" fmla="*/ 1513114 h 2253342"/>
                <a:gd name="connsiteX49" fmla="*/ 1734187 w 1750844"/>
                <a:gd name="connsiteY49" fmla="*/ 1447800 h 2253342"/>
                <a:gd name="connsiteX50" fmla="*/ 1734187 w 1750844"/>
                <a:gd name="connsiteY50" fmla="*/ 1251857 h 2253342"/>
                <a:gd name="connsiteX51" fmla="*/ 1712415 w 1750844"/>
                <a:gd name="connsiteY51" fmla="*/ 1175657 h 2253342"/>
                <a:gd name="connsiteX52" fmla="*/ 1690644 w 1750844"/>
                <a:gd name="connsiteY52" fmla="*/ 1066800 h 2253342"/>
                <a:gd name="connsiteX53" fmla="*/ 1657987 w 1750844"/>
                <a:gd name="connsiteY53" fmla="*/ 957942 h 2253342"/>
                <a:gd name="connsiteX54" fmla="*/ 1636215 w 1750844"/>
                <a:gd name="connsiteY54" fmla="*/ 936171 h 2253342"/>
                <a:gd name="connsiteX55" fmla="*/ 1603558 w 1750844"/>
                <a:gd name="connsiteY55" fmla="*/ 881742 h 2253342"/>
                <a:gd name="connsiteX56" fmla="*/ 1538244 w 1750844"/>
                <a:gd name="connsiteY56" fmla="*/ 783771 h 2253342"/>
                <a:gd name="connsiteX57" fmla="*/ 1516473 w 1750844"/>
                <a:gd name="connsiteY57" fmla="*/ 751114 h 2253342"/>
                <a:gd name="connsiteX58" fmla="*/ 1506332 w 1750844"/>
                <a:gd name="connsiteY58" fmla="*/ 696685 h 2253342"/>
                <a:gd name="connsiteX59" fmla="*/ 1495695 w 1750844"/>
                <a:gd name="connsiteY59" fmla="*/ 653142 h 2253342"/>
                <a:gd name="connsiteX60" fmla="*/ 1479243 w 1750844"/>
                <a:gd name="connsiteY60" fmla="*/ 620485 h 2253342"/>
                <a:gd name="connsiteX61" fmla="*/ 1396730 w 1750844"/>
                <a:gd name="connsiteY61" fmla="*/ 544285 h 2253342"/>
                <a:gd name="connsiteX62" fmla="*/ 1374958 w 1750844"/>
                <a:gd name="connsiteY62" fmla="*/ 478971 h 2253342"/>
                <a:gd name="connsiteX63" fmla="*/ 1364073 w 1750844"/>
                <a:gd name="connsiteY63" fmla="*/ 446314 h 2253342"/>
                <a:gd name="connsiteX64" fmla="*/ 1309644 w 1750844"/>
                <a:gd name="connsiteY64" fmla="*/ 391885 h 2253342"/>
                <a:gd name="connsiteX65" fmla="*/ 1255215 w 1750844"/>
                <a:gd name="connsiteY65" fmla="*/ 337457 h 2253342"/>
                <a:gd name="connsiteX66" fmla="*/ 1233444 w 1750844"/>
                <a:gd name="connsiteY66" fmla="*/ 315685 h 2253342"/>
                <a:gd name="connsiteX67" fmla="*/ 1168130 w 1750844"/>
                <a:gd name="connsiteY67" fmla="*/ 293914 h 2253342"/>
                <a:gd name="connsiteX68" fmla="*/ 1135473 w 1750844"/>
                <a:gd name="connsiteY68" fmla="*/ 283028 h 2253342"/>
                <a:gd name="connsiteX69" fmla="*/ 1059273 w 1750844"/>
                <a:gd name="connsiteY69" fmla="*/ 261257 h 2253342"/>
                <a:gd name="connsiteX70" fmla="*/ 1004844 w 1750844"/>
                <a:gd name="connsiteY70" fmla="*/ 217714 h 2253342"/>
                <a:gd name="connsiteX71" fmla="*/ 950415 w 1750844"/>
                <a:gd name="connsiteY71" fmla="*/ 174171 h 2253342"/>
                <a:gd name="connsiteX72" fmla="*/ 917758 w 1750844"/>
                <a:gd name="connsiteY72" fmla="*/ 163285 h 2253342"/>
                <a:gd name="connsiteX73" fmla="*/ 885101 w 1750844"/>
                <a:gd name="connsiteY73" fmla="*/ 141514 h 2253342"/>
                <a:gd name="connsiteX74" fmla="*/ 852444 w 1750844"/>
                <a:gd name="connsiteY74" fmla="*/ 130628 h 2253342"/>
                <a:gd name="connsiteX75" fmla="*/ 754473 w 1750844"/>
                <a:gd name="connsiteY75" fmla="*/ 76200 h 2253342"/>
                <a:gd name="connsiteX76" fmla="*/ 700044 w 1750844"/>
                <a:gd name="connsiteY76" fmla="*/ 32657 h 2253342"/>
                <a:gd name="connsiteX77" fmla="*/ 558530 w 1750844"/>
                <a:gd name="connsiteY77" fmla="*/ 0 h 2253342"/>
                <a:gd name="connsiteX78" fmla="*/ 406130 w 1750844"/>
                <a:gd name="connsiteY78" fmla="*/ 21771 h 2253342"/>
                <a:gd name="connsiteX79" fmla="*/ 384358 w 1750844"/>
                <a:gd name="connsiteY79" fmla="*/ 43542 h 2253342"/>
                <a:gd name="connsiteX80" fmla="*/ 351701 w 1750844"/>
                <a:gd name="connsiteY80" fmla="*/ 97971 h 2253342"/>
                <a:gd name="connsiteX81" fmla="*/ 340815 w 1750844"/>
                <a:gd name="connsiteY81" fmla="*/ 130628 h 2253342"/>
                <a:gd name="connsiteX82" fmla="*/ 319044 w 1750844"/>
                <a:gd name="connsiteY82" fmla="*/ 163285 h 2253342"/>
                <a:gd name="connsiteX83" fmla="*/ 308158 w 1750844"/>
                <a:gd name="connsiteY83" fmla="*/ 217714 h 2253342"/>
                <a:gd name="connsiteX84" fmla="*/ 297273 w 1750844"/>
                <a:gd name="connsiteY84" fmla="*/ 250371 h 2253342"/>
                <a:gd name="connsiteX85" fmla="*/ 286387 w 1750844"/>
                <a:gd name="connsiteY85" fmla="*/ 293914 h 2253342"/>
                <a:gd name="connsiteX86" fmla="*/ 253730 w 1750844"/>
                <a:gd name="connsiteY86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87376 w 1750844"/>
                <a:gd name="connsiteY6" fmla="*/ 700523 h 2253342"/>
                <a:gd name="connsiteX7" fmla="*/ 68069 w 1750844"/>
                <a:gd name="connsiteY7" fmla="*/ 803154 h 2253342"/>
                <a:gd name="connsiteX8" fmla="*/ 791 w 1750844"/>
                <a:gd name="connsiteY8" fmla="*/ 877906 h 2253342"/>
                <a:gd name="connsiteX9" fmla="*/ 6108 w 1750844"/>
                <a:gd name="connsiteY9" fmla="*/ 1001173 h 2253342"/>
                <a:gd name="connsiteX10" fmla="*/ 14995 w 1750844"/>
                <a:gd name="connsiteY10" fmla="*/ 1175657 h 2253342"/>
                <a:gd name="connsiteX11" fmla="*/ 57787 w 1750844"/>
                <a:gd name="connsiteY11" fmla="*/ 1251857 h 2253342"/>
                <a:gd name="connsiteX12" fmla="*/ 101330 w 1750844"/>
                <a:gd name="connsiteY12" fmla="*/ 1306285 h 2253342"/>
                <a:gd name="connsiteX13" fmla="*/ 112215 w 1750844"/>
                <a:gd name="connsiteY13" fmla="*/ 1338942 h 2253342"/>
                <a:gd name="connsiteX14" fmla="*/ 90444 w 1750844"/>
                <a:gd name="connsiteY14" fmla="*/ 1534885 h 2253342"/>
                <a:gd name="connsiteX15" fmla="*/ 79558 w 1750844"/>
                <a:gd name="connsiteY15" fmla="*/ 1567542 h 2253342"/>
                <a:gd name="connsiteX16" fmla="*/ 90444 w 1750844"/>
                <a:gd name="connsiteY16" fmla="*/ 1709057 h 2253342"/>
                <a:gd name="connsiteX17" fmla="*/ 112215 w 1750844"/>
                <a:gd name="connsiteY17" fmla="*/ 1741714 h 2253342"/>
                <a:gd name="connsiteX18" fmla="*/ 155758 w 1750844"/>
                <a:gd name="connsiteY18" fmla="*/ 1785257 h 2253342"/>
                <a:gd name="connsiteX19" fmla="*/ 177530 w 1750844"/>
                <a:gd name="connsiteY19" fmla="*/ 1807028 h 2253342"/>
                <a:gd name="connsiteX20" fmla="*/ 199301 w 1750844"/>
                <a:gd name="connsiteY20" fmla="*/ 1828800 h 2253342"/>
                <a:gd name="connsiteX21" fmla="*/ 231958 w 1750844"/>
                <a:gd name="connsiteY21" fmla="*/ 1850571 h 2253342"/>
                <a:gd name="connsiteX22" fmla="*/ 275501 w 1750844"/>
                <a:gd name="connsiteY22" fmla="*/ 1905000 h 2253342"/>
                <a:gd name="connsiteX23" fmla="*/ 297273 w 1750844"/>
                <a:gd name="connsiteY23" fmla="*/ 1937657 h 2253342"/>
                <a:gd name="connsiteX24" fmla="*/ 373473 w 1750844"/>
                <a:gd name="connsiteY24" fmla="*/ 2002971 h 2253342"/>
                <a:gd name="connsiteX25" fmla="*/ 460558 w 1750844"/>
                <a:gd name="connsiteY25" fmla="*/ 2079171 h 2253342"/>
                <a:gd name="connsiteX26" fmla="*/ 482330 w 1750844"/>
                <a:gd name="connsiteY26" fmla="*/ 2100942 h 2253342"/>
                <a:gd name="connsiteX27" fmla="*/ 547644 w 1750844"/>
                <a:gd name="connsiteY27" fmla="*/ 2122714 h 2253342"/>
                <a:gd name="connsiteX28" fmla="*/ 580301 w 1750844"/>
                <a:gd name="connsiteY28" fmla="*/ 2133600 h 2253342"/>
                <a:gd name="connsiteX29" fmla="*/ 656501 w 1750844"/>
                <a:gd name="connsiteY29" fmla="*/ 2177142 h 2253342"/>
                <a:gd name="connsiteX30" fmla="*/ 754473 w 1750844"/>
                <a:gd name="connsiteY30" fmla="*/ 2198914 h 2253342"/>
                <a:gd name="connsiteX31" fmla="*/ 841558 w 1750844"/>
                <a:gd name="connsiteY31" fmla="*/ 2220685 h 2253342"/>
                <a:gd name="connsiteX32" fmla="*/ 906873 w 1750844"/>
                <a:gd name="connsiteY32" fmla="*/ 2242457 h 2253342"/>
                <a:gd name="connsiteX33" fmla="*/ 939530 w 1750844"/>
                <a:gd name="connsiteY33" fmla="*/ 2253342 h 2253342"/>
                <a:gd name="connsiteX34" fmla="*/ 1081044 w 1750844"/>
                <a:gd name="connsiteY34" fmla="*/ 2242457 h 2253342"/>
                <a:gd name="connsiteX35" fmla="*/ 1146358 w 1750844"/>
                <a:gd name="connsiteY35" fmla="*/ 2177142 h 2253342"/>
                <a:gd name="connsiteX36" fmla="*/ 1200787 w 1750844"/>
                <a:gd name="connsiteY36" fmla="*/ 2122714 h 2253342"/>
                <a:gd name="connsiteX37" fmla="*/ 1222558 w 1750844"/>
                <a:gd name="connsiteY37" fmla="*/ 2090057 h 2253342"/>
                <a:gd name="connsiteX38" fmla="*/ 1276987 w 1750844"/>
                <a:gd name="connsiteY38" fmla="*/ 2035628 h 2253342"/>
                <a:gd name="connsiteX39" fmla="*/ 1342301 w 1750844"/>
                <a:gd name="connsiteY39" fmla="*/ 1970314 h 2253342"/>
                <a:gd name="connsiteX40" fmla="*/ 1385844 w 1750844"/>
                <a:gd name="connsiteY40" fmla="*/ 1905000 h 2253342"/>
                <a:gd name="connsiteX41" fmla="*/ 1429387 w 1750844"/>
                <a:gd name="connsiteY41" fmla="*/ 1839685 h 2253342"/>
                <a:gd name="connsiteX42" fmla="*/ 1451158 w 1750844"/>
                <a:gd name="connsiteY42" fmla="*/ 1807028 h 2253342"/>
                <a:gd name="connsiteX43" fmla="*/ 1527358 w 1750844"/>
                <a:gd name="connsiteY43" fmla="*/ 1730828 h 2253342"/>
                <a:gd name="connsiteX44" fmla="*/ 1549130 w 1750844"/>
                <a:gd name="connsiteY44" fmla="*/ 1709057 h 2253342"/>
                <a:gd name="connsiteX45" fmla="*/ 1570901 w 1750844"/>
                <a:gd name="connsiteY45" fmla="*/ 1676400 h 2253342"/>
                <a:gd name="connsiteX46" fmla="*/ 1592673 w 1750844"/>
                <a:gd name="connsiteY46" fmla="*/ 1654628 h 2253342"/>
                <a:gd name="connsiteX47" fmla="*/ 1636215 w 1750844"/>
                <a:gd name="connsiteY47" fmla="*/ 1578428 h 2253342"/>
                <a:gd name="connsiteX48" fmla="*/ 1690644 w 1750844"/>
                <a:gd name="connsiteY48" fmla="*/ 1513114 h 2253342"/>
                <a:gd name="connsiteX49" fmla="*/ 1734187 w 1750844"/>
                <a:gd name="connsiteY49" fmla="*/ 1447800 h 2253342"/>
                <a:gd name="connsiteX50" fmla="*/ 1734187 w 1750844"/>
                <a:gd name="connsiteY50" fmla="*/ 1251857 h 2253342"/>
                <a:gd name="connsiteX51" fmla="*/ 1712415 w 1750844"/>
                <a:gd name="connsiteY51" fmla="*/ 1175657 h 2253342"/>
                <a:gd name="connsiteX52" fmla="*/ 1690644 w 1750844"/>
                <a:gd name="connsiteY52" fmla="*/ 1066800 h 2253342"/>
                <a:gd name="connsiteX53" fmla="*/ 1657987 w 1750844"/>
                <a:gd name="connsiteY53" fmla="*/ 957942 h 2253342"/>
                <a:gd name="connsiteX54" fmla="*/ 1636215 w 1750844"/>
                <a:gd name="connsiteY54" fmla="*/ 936171 h 2253342"/>
                <a:gd name="connsiteX55" fmla="*/ 1603558 w 1750844"/>
                <a:gd name="connsiteY55" fmla="*/ 881742 h 2253342"/>
                <a:gd name="connsiteX56" fmla="*/ 1538244 w 1750844"/>
                <a:gd name="connsiteY56" fmla="*/ 783771 h 2253342"/>
                <a:gd name="connsiteX57" fmla="*/ 1516473 w 1750844"/>
                <a:gd name="connsiteY57" fmla="*/ 751114 h 2253342"/>
                <a:gd name="connsiteX58" fmla="*/ 1506332 w 1750844"/>
                <a:gd name="connsiteY58" fmla="*/ 696685 h 2253342"/>
                <a:gd name="connsiteX59" fmla="*/ 1495695 w 1750844"/>
                <a:gd name="connsiteY59" fmla="*/ 653142 h 2253342"/>
                <a:gd name="connsiteX60" fmla="*/ 1479243 w 1750844"/>
                <a:gd name="connsiteY60" fmla="*/ 620485 h 2253342"/>
                <a:gd name="connsiteX61" fmla="*/ 1396730 w 1750844"/>
                <a:gd name="connsiteY61" fmla="*/ 544285 h 2253342"/>
                <a:gd name="connsiteX62" fmla="*/ 1374958 w 1750844"/>
                <a:gd name="connsiteY62" fmla="*/ 478971 h 2253342"/>
                <a:gd name="connsiteX63" fmla="*/ 1364073 w 1750844"/>
                <a:gd name="connsiteY63" fmla="*/ 446314 h 2253342"/>
                <a:gd name="connsiteX64" fmla="*/ 1309644 w 1750844"/>
                <a:gd name="connsiteY64" fmla="*/ 391885 h 2253342"/>
                <a:gd name="connsiteX65" fmla="*/ 1255215 w 1750844"/>
                <a:gd name="connsiteY65" fmla="*/ 337457 h 2253342"/>
                <a:gd name="connsiteX66" fmla="*/ 1233444 w 1750844"/>
                <a:gd name="connsiteY66" fmla="*/ 315685 h 2253342"/>
                <a:gd name="connsiteX67" fmla="*/ 1168130 w 1750844"/>
                <a:gd name="connsiteY67" fmla="*/ 293914 h 2253342"/>
                <a:gd name="connsiteX68" fmla="*/ 1135473 w 1750844"/>
                <a:gd name="connsiteY68" fmla="*/ 283028 h 2253342"/>
                <a:gd name="connsiteX69" fmla="*/ 1059273 w 1750844"/>
                <a:gd name="connsiteY69" fmla="*/ 261257 h 2253342"/>
                <a:gd name="connsiteX70" fmla="*/ 1004844 w 1750844"/>
                <a:gd name="connsiteY70" fmla="*/ 217714 h 2253342"/>
                <a:gd name="connsiteX71" fmla="*/ 950415 w 1750844"/>
                <a:gd name="connsiteY71" fmla="*/ 174171 h 2253342"/>
                <a:gd name="connsiteX72" fmla="*/ 917758 w 1750844"/>
                <a:gd name="connsiteY72" fmla="*/ 163285 h 2253342"/>
                <a:gd name="connsiteX73" fmla="*/ 885101 w 1750844"/>
                <a:gd name="connsiteY73" fmla="*/ 141514 h 2253342"/>
                <a:gd name="connsiteX74" fmla="*/ 852444 w 1750844"/>
                <a:gd name="connsiteY74" fmla="*/ 130628 h 2253342"/>
                <a:gd name="connsiteX75" fmla="*/ 754473 w 1750844"/>
                <a:gd name="connsiteY75" fmla="*/ 76200 h 2253342"/>
                <a:gd name="connsiteX76" fmla="*/ 700044 w 1750844"/>
                <a:gd name="connsiteY76" fmla="*/ 32657 h 2253342"/>
                <a:gd name="connsiteX77" fmla="*/ 558530 w 1750844"/>
                <a:gd name="connsiteY77" fmla="*/ 0 h 2253342"/>
                <a:gd name="connsiteX78" fmla="*/ 406130 w 1750844"/>
                <a:gd name="connsiteY78" fmla="*/ 21771 h 2253342"/>
                <a:gd name="connsiteX79" fmla="*/ 384358 w 1750844"/>
                <a:gd name="connsiteY79" fmla="*/ 43542 h 2253342"/>
                <a:gd name="connsiteX80" fmla="*/ 351701 w 1750844"/>
                <a:gd name="connsiteY80" fmla="*/ 97971 h 2253342"/>
                <a:gd name="connsiteX81" fmla="*/ 340815 w 1750844"/>
                <a:gd name="connsiteY81" fmla="*/ 130628 h 2253342"/>
                <a:gd name="connsiteX82" fmla="*/ 319044 w 1750844"/>
                <a:gd name="connsiteY82" fmla="*/ 163285 h 2253342"/>
                <a:gd name="connsiteX83" fmla="*/ 308158 w 1750844"/>
                <a:gd name="connsiteY83" fmla="*/ 217714 h 2253342"/>
                <a:gd name="connsiteX84" fmla="*/ 297273 w 1750844"/>
                <a:gd name="connsiteY84" fmla="*/ 250371 h 2253342"/>
                <a:gd name="connsiteX85" fmla="*/ 286387 w 1750844"/>
                <a:gd name="connsiteY85" fmla="*/ 293914 h 2253342"/>
                <a:gd name="connsiteX86" fmla="*/ 253730 w 1750844"/>
                <a:gd name="connsiteY86" fmla="*/ 348342 h 2253342"/>
                <a:gd name="connsiteX0" fmla="*/ 253031 w 1750145"/>
                <a:gd name="connsiteY0" fmla="*/ 348342 h 2253342"/>
                <a:gd name="connsiteX1" fmla="*/ 253031 w 1750145"/>
                <a:gd name="connsiteY1" fmla="*/ 348342 h 2253342"/>
                <a:gd name="connsiteX2" fmla="*/ 165945 w 1750145"/>
                <a:gd name="connsiteY2" fmla="*/ 457200 h 2253342"/>
                <a:gd name="connsiteX3" fmla="*/ 155059 w 1750145"/>
                <a:gd name="connsiteY3" fmla="*/ 489857 h 2253342"/>
                <a:gd name="connsiteX4" fmla="*/ 122402 w 1750145"/>
                <a:gd name="connsiteY4" fmla="*/ 511628 h 2253342"/>
                <a:gd name="connsiteX5" fmla="*/ 100631 w 1750145"/>
                <a:gd name="connsiteY5" fmla="*/ 533400 h 2253342"/>
                <a:gd name="connsiteX6" fmla="*/ 86677 w 1750145"/>
                <a:gd name="connsiteY6" fmla="*/ 700523 h 2253342"/>
                <a:gd name="connsiteX7" fmla="*/ 67370 w 1750145"/>
                <a:gd name="connsiteY7" fmla="*/ 803154 h 2253342"/>
                <a:gd name="connsiteX8" fmla="*/ 92 w 1750145"/>
                <a:gd name="connsiteY8" fmla="*/ 877906 h 2253342"/>
                <a:gd name="connsiteX9" fmla="*/ 66656 w 1750145"/>
                <a:gd name="connsiteY9" fmla="*/ 1023257 h 2253342"/>
                <a:gd name="connsiteX10" fmla="*/ 14296 w 1750145"/>
                <a:gd name="connsiteY10" fmla="*/ 1175657 h 2253342"/>
                <a:gd name="connsiteX11" fmla="*/ 57088 w 1750145"/>
                <a:gd name="connsiteY11" fmla="*/ 1251857 h 2253342"/>
                <a:gd name="connsiteX12" fmla="*/ 100631 w 1750145"/>
                <a:gd name="connsiteY12" fmla="*/ 1306285 h 2253342"/>
                <a:gd name="connsiteX13" fmla="*/ 111516 w 1750145"/>
                <a:gd name="connsiteY13" fmla="*/ 1338942 h 2253342"/>
                <a:gd name="connsiteX14" fmla="*/ 89745 w 1750145"/>
                <a:gd name="connsiteY14" fmla="*/ 1534885 h 2253342"/>
                <a:gd name="connsiteX15" fmla="*/ 78859 w 1750145"/>
                <a:gd name="connsiteY15" fmla="*/ 1567542 h 2253342"/>
                <a:gd name="connsiteX16" fmla="*/ 89745 w 1750145"/>
                <a:gd name="connsiteY16" fmla="*/ 1709057 h 2253342"/>
                <a:gd name="connsiteX17" fmla="*/ 111516 w 1750145"/>
                <a:gd name="connsiteY17" fmla="*/ 1741714 h 2253342"/>
                <a:gd name="connsiteX18" fmla="*/ 155059 w 1750145"/>
                <a:gd name="connsiteY18" fmla="*/ 1785257 h 2253342"/>
                <a:gd name="connsiteX19" fmla="*/ 176831 w 1750145"/>
                <a:gd name="connsiteY19" fmla="*/ 1807028 h 2253342"/>
                <a:gd name="connsiteX20" fmla="*/ 198602 w 1750145"/>
                <a:gd name="connsiteY20" fmla="*/ 1828800 h 2253342"/>
                <a:gd name="connsiteX21" fmla="*/ 231259 w 1750145"/>
                <a:gd name="connsiteY21" fmla="*/ 1850571 h 2253342"/>
                <a:gd name="connsiteX22" fmla="*/ 274802 w 1750145"/>
                <a:gd name="connsiteY22" fmla="*/ 1905000 h 2253342"/>
                <a:gd name="connsiteX23" fmla="*/ 296574 w 1750145"/>
                <a:gd name="connsiteY23" fmla="*/ 1937657 h 2253342"/>
                <a:gd name="connsiteX24" fmla="*/ 372774 w 1750145"/>
                <a:gd name="connsiteY24" fmla="*/ 2002971 h 2253342"/>
                <a:gd name="connsiteX25" fmla="*/ 459859 w 1750145"/>
                <a:gd name="connsiteY25" fmla="*/ 2079171 h 2253342"/>
                <a:gd name="connsiteX26" fmla="*/ 481631 w 1750145"/>
                <a:gd name="connsiteY26" fmla="*/ 2100942 h 2253342"/>
                <a:gd name="connsiteX27" fmla="*/ 546945 w 1750145"/>
                <a:gd name="connsiteY27" fmla="*/ 2122714 h 2253342"/>
                <a:gd name="connsiteX28" fmla="*/ 579602 w 1750145"/>
                <a:gd name="connsiteY28" fmla="*/ 2133600 h 2253342"/>
                <a:gd name="connsiteX29" fmla="*/ 655802 w 1750145"/>
                <a:gd name="connsiteY29" fmla="*/ 2177142 h 2253342"/>
                <a:gd name="connsiteX30" fmla="*/ 753774 w 1750145"/>
                <a:gd name="connsiteY30" fmla="*/ 2198914 h 2253342"/>
                <a:gd name="connsiteX31" fmla="*/ 840859 w 1750145"/>
                <a:gd name="connsiteY31" fmla="*/ 2220685 h 2253342"/>
                <a:gd name="connsiteX32" fmla="*/ 906174 w 1750145"/>
                <a:gd name="connsiteY32" fmla="*/ 2242457 h 2253342"/>
                <a:gd name="connsiteX33" fmla="*/ 938831 w 1750145"/>
                <a:gd name="connsiteY33" fmla="*/ 2253342 h 2253342"/>
                <a:gd name="connsiteX34" fmla="*/ 1080345 w 1750145"/>
                <a:gd name="connsiteY34" fmla="*/ 2242457 h 2253342"/>
                <a:gd name="connsiteX35" fmla="*/ 1145659 w 1750145"/>
                <a:gd name="connsiteY35" fmla="*/ 2177142 h 2253342"/>
                <a:gd name="connsiteX36" fmla="*/ 1200088 w 1750145"/>
                <a:gd name="connsiteY36" fmla="*/ 2122714 h 2253342"/>
                <a:gd name="connsiteX37" fmla="*/ 1221859 w 1750145"/>
                <a:gd name="connsiteY37" fmla="*/ 2090057 h 2253342"/>
                <a:gd name="connsiteX38" fmla="*/ 1276288 w 1750145"/>
                <a:gd name="connsiteY38" fmla="*/ 2035628 h 2253342"/>
                <a:gd name="connsiteX39" fmla="*/ 1341602 w 1750145"/>
                <a:gd name="connsiteY39" fmla="*/ 1970314 h 2253342"/>
                <a:gd name="connsiteX40" fmla="*/ 1385145 w 1750145"/>
                <a:gd name="connsiteY40" fmla="*/ 1905000 h 2253342"/>
                <a:gd name="connsiteX41" fmla="*/ 1428688 w 1750145"/>
                <a:gd name="connsiteY41" fmla="*/ 1839685 h 2253342"/>
                <a:gd name="connsiteX42" fmla="*/ 1450459 w 1750145"/>
                <a:gd name="connsiteY42" fmla="*/ 1807028 h 2253342"/>
                <a:gd name="connsiteX43" fmla="*/ 1526659 w 1750145"/>
                <a:gd name="connsiteY43" fmla="*/ 1730828 h 2253342"/>
                <a:gd name="connsiteX44" fmla="*/ 1548431 w 1750145"/>
                <a:gd name="connsiteY44" fmla="*/ 1709057 h 2253342"/>
                <a:gd name="connsiteX45" fmla="*/ 1570202 w 1750145"/>
                <a:gd name="connsiteY45" fmla="*/ 1676400 h 2253342"/>
                <a:gd name="connsiteX46" fmla="*/ 1591974 w 1750145"/>
                <a:gd name="connsiteY46" fmla="*/ 1654628 h 2253342"/>
                <a:gd name="connsiteX47" fmla="*/ 1635516 w 1750145"/>
                <a:gd name="connsiteY47" fmla="*/ 1578428 h 2253342"/>
                <a:gd name="connsiteX48" fmla="*/ 1689945 w 1750145"/>
                <a:gd name="connsiteY48" fmla="*/ 1513114 h 2253342"/>
                <a:gd name="connsiteX49" fmla="*/ 1733488 w 1750145"/>
                <a:gd name="connsiteY49" fmla="*/ 1447800 h 2253342"/>
                <a:gd name="connsiteX50" fmla="*/ 1733488 w 1750145"/>
                <a:gd name="connsiteY50" fmla="*/ 1251857 h 2253342"/>
                <a:gd name="connsiteX51" fmla="*/ 1711716 w 1750145"/>
                <a:gd name="connsiteY51" fmla="*/ 1175657 h 2253342"/>
                <a:gd name="connsiteX52" fmla="*/ 1689945 w 1750145"/>
                <a:gd name="connsiteY52" fmla="*/ 1066800 h 2253342"/>
                <a:gd name="connsiteX53" fmla="*/ 1657288 w 1750145"/>
                <a:gd name="connsiteY53" fmla="*/ 957942 h 2253342"/>
                <a:gd name="connsiteX54" fmla="*/ 1635516 w 1750145"/>
                <a:gd name="connsiteY54" fmla="*/ 936171 h 2253342"/>
                <a:gd name="connsiteX55" fmla="*/ 1602859 w 1750145"/>
                <a:gd name="connsiteY55" fmla="*/ 881742 h 2253342"/>
                <a:gd name="connsiteX56" fmla="*/ 1537545 w 1750145"/>
                <a:gd name="connsiteY56" fmla="*/ 783771 h 2253342"/>
                <a:gd name="connsiteX57" fmla="*/ 1515774 w 1750145"/>
                <a:gd name="connsiteY57" fmla="*/ 751114 h 2253342"/>
                <a:gd name="connsiteX58" fmla="*/ 1505633 w 1750145"/>
                <a:gd name="connsiteY58" fmla="*/ 696685 h 2253342"/>
                <a:gd name="connsiteX59" fmla="*/ 1494996 w 1750145"/>
                <a:gd name="connsiteY59" fmla="*/ 653142 h 2253342"/>
                <a:gd name="connsiteX60" fmla="*/ 1478544 w 1750145"/>
                <a:gd name="connsiteY60" fmla="*/ 620485 h 2253342"/>
                <a:gd name="connsiteX61" fmla="*/ 1396031 w 1750145"/>
                <a:gd name="connsiteY61" fmla="*/ 544285 h 2253342"/>
                <a:gd name="connsiteX62" fmla="*/ 1374259 w 1750145"/>
                <a:gd name="connsiteY62" fmla="*/ 478971 h 2253342"/>
                <a:gd name="connsiteX63" fmla="*/ 1363374 w 1750145"/>
                <a:gd name="connsiteY63" fmla="*/ 446314 h 2253342"/>
                <a:gd name="connsiteX64" fmla="*/ 1308945 w 1750145"/>
                <a:gd name="connsiteY64" fmla="*/ 391885 h 2253342"/>
                <a:gd name="connsiteX65" fmla="*/ 1254516 w 1750145"/>
                <a:gd name="connsiteY65" fmla="*/ 337457 h 2253342"/>
                <a:gd name="connsiteX66" fmla="*/ 1232745 w 1750145"/>
                <a:gd name="connsiteY66" fmla="*/ 315685 h 2253342"/>
                <a:gd name="connsiteX67" fmla="*/ 1167431 w 1750145"/>
                <a:gd name="connsiteY67" fmla="*/ 293914 h 2253342"/>
                <a:gd name="connsiteX68" fmla="*/ 1134774 w 1750145"/>
                <a:gd name="connsiteY68" fmla="*/ 283028 h 2253342"/>
                <a:gd name="connsiteX69" fmla="*/ 1058574 w 1750145"/>
                <a:gd name="connsiteY69" fmla="*/ 261257 h 2253342"/>
                <a:gd name="connsiteX70" fmla="*/ 1004145 w 1750145"/>
                <a:gd name="connsiteY70" fmla="*/ 217714 h 2253342"/>
                <a:gd name="connsiteX71" fmla="*/ 949716 w 1750145"/>
                <a:gd name="connsiteY71" fmla="*/ 174171 h 2253342"/>
                <a:gd name="connsiteX72" fmla="*/ 917059 w 1750145"/>
                <a:gd name="connsiteY72" fmla="*/ 163285 h 2253342"/>
                <a:gd name="connsiteX73" fmla="*/ 884402 w 1750145"/>
                <a:gd name="connsiteY73" fmla="*/ 141514 h 2253342"/>
                <a:gd name="connsiteX74" fmla="*/ 851745 w 1750145"/>
                <a:gd name="connsiteY74" fmla="*/ 130628 h 2253342"/>
                <a:gd name="connsiteX75" fmla="*/ 753774 w 1750145"/>
                <a:gd name="connsiteY75" fmla="*/ 76200 h 2253342"/>
                <a:gd name="connsiteX76" fmla="*/ 699345 w 1750145"/>
                <a:gd name="connsiteY76" fmla="*/ 32657 h 2253342"/>
                <a:gd name="connsiteX77" fmla="*/ 557831 w 1750145"/>
                <a:gd name="connsiteY77" fmla="*/ 0 h 2253342"/>
                <a:gd name="connsiteX78" fmla="*/ 405431 w 1750145"/>
                <a:gd name="connsiteY78" fmla="*/ 21771 h 2253342"/>
                <a:gd name="connsiteX79" fmla="*/ 383659 w 1750145"/>
                <a:gd name="connsiteY79" fmla="*/ 43542 h 2253342"/>
                <a:gd name="connsiteX80" fmla="*/ 351002 w 1750145"/>
                <a:gd name="connsiteY80" fmla="*/ 97971 h 2253342"/>
                <a:gd name="connsiteX81" fmla="*/ 340116 w 1750145"/>
                <a:gd name="connsiteY81" fmla="*/ 130628 h 2253342"/>
                <a:gd name="connsiteX82" fmla="*/ 318345 w 1750145"/>
                <a:gd name="connsiteY82" fmla="*/ 163285 h 2253342"/>
                <a:gd name="connsiteX83" fmla="*/ 307459 w 1750145"/>
                <a:gd name="connsiteY83" fmla="*/ 217714 h 2253342"/>
                <a:gd name="connsiteX84" fmla="*/ 296574 w 1750145"/>
                <a:gd name="connsiteY84" fmla="*/ 250371 h 2253342"/>
                <a:gd name="connsiteX85" fmla="*/ 285688 w 1750145"/>
                <a:gd name="connsiteY85" fmla="*/ 293914 h 2253342"/>
                <a:gd name="connsiteX86" fmla="*/ 253031 w 1750145"/>
                <a:gd name="connsiteY86" fmla="*/ 348342 h 2253342"/>
                <a:gd name="connsiteX0" fmla="*/ 238797 w 1735911"/>
                <a:gd name="connsiteY0" fmla="*/ 348342 h 2253342"/>
                <a:gd name="connsiteX1" fmla="*/ 238797 w 1735911"/>
                <a:gd name="connsiteY1" fmla="*/ 348342 h 2253342"/>
                <a:gd name="connsiteX2" fmla="*/ 151711 w 1735911"/>
                <a:gd name="connsiteY2" fmla="*/ 457200 h 2253342"/>
                <a:gd name="connsiteX3" fmla="*/ 140825 w 1735911"/>
                <a:gd name="connsiteY3" fmla="*/ 489857 h 2253342"/>
                <a:gd name="connsiteX4" fmla="*/ 108168 w 1735911"/>
                <a:gd name="connsiteY4" fmla="*/ 511628 h 2253342"/>
                <a:gd name="connsiteX5" fmla="*/ 86397 w 1735911"/>
                <a:gd name="connsiteY5" fmla="*/ 533400 h 2253342"/>
                <a:gd name="connsiteX6" fmla="*/ 72443 w 1735911"/>
                <a:gd name="connsiteY6" fmla="*/ 700523 h 2253342"/>
                <a:gd name="connsiteX7" fmla="*/ 53136 w 1735911"/>
                <a:gd name="connsiteY7" fmla="*/ 803154 h 2253342"/>
                <a:gd name="connsiteX8" fmla="*/ 41537 w 1735911"/>
                <a:gd name="connsiteY8" fmla="*/ 877906 h 2253342"/>
                <a:gd name="connsiteX9" fmla="*/ 52422 w 1735911"/>
                <a:gd name="connsiteY9" fmla="*/ 1023257 h 2253342"/>
                <a:gd name="connsiteX10" fmla="*/ 62 w 1735911"/>
                <a:gd name="connsiteY10" fmla="*/ 1175657 h 2253342"/>
                <a:gd name="connsiteX11" fmla="*/ 42854 w 1735911"/>
                <a:gd name="connsiteY11" fmla="*/ 1251857 h 2253342"/>
                <a:gd name="connsiteX12" fmla="*/ 86397 w 1735911"/>
                <a:gd name="connsiteY12" fmla="*/ 1306285 h 2253342"/>
                <a:gd name="connsiteX13" fmla="*/ 97282 w 1735911"/>
                <a:gd name="connsiteY13" fmla="*/ 1338942 h 2253342"/>
                <a:gd name="connsiteX14" fmla="*/ 75511 w 1735911"/>
                <a:gd name="connsiteY14" fmla="*/ 1534885 h 2253342"/>
                <a:gd name="connsiteX15" fmla="*/ 64625 w 1735911"/>
                <a:gd name="connsiteY15" fmla="*/ 1567542 h 2253342"/>
                <a:gd name="connsiteX16" fmla="*/ 75511 w 1735911"/>
                <a:gd name="connsiteY16" fmla="*/ 1709057 h 2253342"/>
                <a:gd name="connsiteX17" fmla="*/ 97282 w 1735911"/>
                <a:gd name="connsiteY17" fmla="*/ 1741714 h 2253342"/>
                <a:gd name="connsiteX18" fmla="*/ 140825 w 1735911"/>
                <a:gd name="connsiteY18" fmla="*/ 1785257 h 2253342"/>
                <a:gd name="connsiteX19" fmla="*/ 162597 w 1735911"/>
                <a:gd name="connsiteY19" fmla="*/ 1807028 h 2253342"/>
                <a:gd name="connsiteX20" fmla="*/ 184368 w 1735911"/>
                <a:gd name="connsiteY20" fmla="*/ 1828800 h 2253342"/>
                <a:gd name="connsiteX21" fmla="*/ 217025 w 1735911"/>
                <a:gd name="connsiteY21" fmla="*/ 1850571 h 2253342"/>
                <a:gd name="connsiteX22" fmla="*/ 260568 w 1735911"/>
                <a:gd name="connsiteY22" fmla="*/ 1905000 h 2253342"/>
                <a:gd name="connsiteX23" fmla="*/ 282340 w 1735911"/>
                <a:gd name="connsiteY23" fmla="*/ 1937657 h 2253342"/>
                <a:gd name="connsiteX24" fmla="*/ 358540 w 1735911"/>
                <a:gd name="connsiteY24" fmla="*/ 2002971 h 2253342"/>
                <a:gd name="connsiteX25" fmla="*/ 445625 w 1735911"/>
                <a:gd name="connsiteY25" fmla="*/ 2079171 h 2253342"/>
                <a:gd name="connsiteX26" fmla="*/ 467397 w 1735911"/>
                <a:gd name="connsiteY26" fmla="*/ 2100942 h 2253342"/>
                <a:gd name="connsiteX27" fmla="*/ 532711 w 1735911"/>
                <a:gd name="connsiteY27" fmla="*/ 2122714 h 2253342"/>
                <a:gd name="connsiteX28" fmla="*/ 565368 w 1735911"/>
                <a:gd name="connsiteY28" fmla="*/ 2133600 h 2253342"/>
                <a:gd name="connsiteX29" fmla="*/ 641568 w 1735911"/>
                <a:gd name="connsiteY29" fmla="*/ 2177142 h 2253342"/>
                <a:gd name="connsiteX30" fmla="*/ 739540 w 1735911"/>
                <a:gd name="connsiteY30" fmla="*/ 2198914 h 2253342"/>
                <a:gd name="connsiteX31" fmla="*/ 826625 w 1735911"/>
                <a:gd name="connsiteY31" fmla="*/ 2220685 h 2253342"/>
                <a:gd name="connsiteX32" fmla="*/ 891940 w 1735911"/>
                <a:gd name="connsiteY32" fmla="*/ 2242457 h 2253342"/>
                <a:gd name="connsiteX33" fmla="*/ 924597 w 1735911"/>
                <a:gd name="connsiteY33" fmla="*/ 2253342 h 2253342"/>
                <a:gd name="connsiteX34" fmla="*/ 1066111 w 1735911"/>
                <a:gd name="connsiteY34" fmla="*/ 2242457 h 2253342"/>
                <a:gd name="connsiteX35" fmla="*/ 1131425 w 1735911"/>
                <a:gd name="connsiteY35" fmla="*/ 2177142 h 2253342"/>
                <a:gd name="connsiteX36" fmla="*/ 1185854 w 1735911"/>
                <a:gd name="connsiteY36" fmla="*/ 2122714 h 2253342"/>
                <a:gd name="connsiteX37" fmla="*/ 1207625 w 1735911"/>
                <a:gd name="connsiteY37" fmla="*/ 2090057 h 2253342"/>
                <a:gd name="connsiteX38" fmla="*/ 1262054 w 1735911"/>
                <a:gd name="connsiteY38" fmla="*/ 2035628 h 2253342"/>
                <a:gd name="connsiteX39" fmla="*/ 1327368 w 1735911"/>
                <a:gd name="connsiteY39" fmla="*/ 1970314 h 2253342"/>
                <a:gd name="connsiteX40" fmla="*/ 1370911 w 1735911"/>
                <a:gd name="connsiteY40" fmla="*/ 1905000 h 2253342"/>
                <a:gd name="connsiteX41" fmla="*/ 1414454 w 1735911"/>
                <a:gd name="connsiteY41" fmla="*/ 1839685 h 2253342"/>
                <a:gd name="connsiteX42" fmla="*/ 1436225 w 1735911"/>
                <a:gd name="connsiteY42" fmla="*/ 1807028 h 2253342"/>
                <a:gd name="connsiteX43" fmla="*/ 1512425 w 1735911"/>
                <a:gd name="connsiteY43" fmla="*/ 1730828 h 2253342"/>
                <a:gd name="connsiteX44" fmla="*/ 1534197 w 1735911"/>
                <a:gd name="connsiteY44" fmla="*/ 1709057 h 2253342"/>
                <a:gd name="connsiteX45" fmla="*/ 1555968 w 1735911"/>
                <a:gd name="connsiteY45" fmla="*/ 1676400 h 2253342"/>
                <a:gd name="connsiteX46" fmla="*/ 1577740 w 1735911"/>
                <a:gd name="connsiteY46" fmla="*/ 1654628 h 2253342"/>
                <a:gd name="connsiteX47" fmla="*/ 1621282 w 1735911"/>
                <a:gd name="connsiteY47" fmla="*/ 1578428 h 2253342"/>
                <a:gd name="connsiteX48" fmla="*/ 1675711 w 1735911"/>
                <a:gd name="connsiteY48" fmla="*/ 1513114 h 2253342"/>
                <a:gd name="connsiteX49" fmla="*/ 1719254 w 1735911"/>
                <a:gd name="connsiteY49" fmla="*/ 1447800 h 2253342"/>
                <a:gd name="connsiteX50" fmla="*/ 1719254 w 1735911"/>
                <a:gd name="connsiteY50" fmla="*/ 1251857 h 2253342"/>
                <a:gd name="connsiteX51" fmla="*/ 1697482 w 1735911"/>
                <a:gd name="connsiteY51" fmla="*/ 1175657 h 2253342"/>
                <a:gd name="connsiteX52" fmla="*/ 1675711 w 1735911"/>
                <a:gd name="connsiteY52" fmla="*/ 1066800 h 2253342"/>
                <a:gd name="connsiteX53" fmla="*/ 1643054 w 1735911"/>
                <a:gd name="connsiteY53" fmla="*/ 957942 h 2253342"/>
                <a:gd name="connsiteX54" fmla="*/ 1621282 w 1735911"/>
                <a:gd name="connsiteY54" fmla="*/ 936171 h 2253342"/>
                <a:gd name="connsiteX55" fmla="*/ 1588625 w 1735911"/>
                <a:gd name="connsiteY55" fmla="*/ 881742 h 2253342"/>
                <a:gd name="connsiteX56" fmla="*/ 1523311 w 1735911"/>
                <a:gd name="connsiteY56" fmla="*/ 783771 h 2253342"/>
                <a:gd name="connsiteX57" fmla="*/ 1501540 w 1735911"/>
                <a:gd name="connsiteY57" fmla="*/ 751114 h 2253342"/>
                <a:gd name="connsiteX58" fmla="*/ 1491399 w 1735911"/>
                <a:gd name="connsiteY58" fmla="*/ 696685 h 2253342"/>
                <a:gd name="connsiteX59" fmla="*/ 1480762 w 1735911"/>
                <a:gd name="connsiteY59" fmla="*/ 653142 h 2253342"/>
                <a:gd name="connsiteX60" fmla="*/ 1464310 w 1735911"/>
                <a:gd name="connsiteY60" fmla="*/ 620485 h 2253342"/>
                <a:gd name="connsiteX61" fmla="*/ 1381797 w 1735911"/>
                <a:gd name="connsiteY61" fmla="*/ 544285 h 2253342"/>
                <a:gd name="connsiteX62" fmla="*/ 1360025 w 1735911"/>
                <a:gd name="connsiteY62" fmla="*/ 478971 h 2253342"/>
                <a:gd name="connsiteX63" fmla="*/ 1349140 w 1735911"/>
                <a:gd name="connsiteY63" fmla="*/ 446314 h 2253342"/>
                <a:gd name="connsiteX64" fmla="*/ 1294711 w 1735911"/>
                <a:gd name="connsiteY64" fmla="*/ 391885 h 2253342"/>
                <a:gd name="connsiteX65" fmla="*/ 1240282 w 1735911"/>
                <a:gd name="connsiteY65" fmla="*/ 337457 h 2253342"/>
                <a:gd name="connsiteX66" fmla="*/ 1218511 w 1735911"/>
                <a:gd name="connsiteY66" fmla="*/ 315685 h 2253342"/>
                <a:gd name="connsiteX67" fmla="*/ 1153197 w 1735911"/>
                <a:gd name="connsiteY67" fmla="*/ 293914 h 2253342"/>
                <a:gd name="connsiteX68" fmla="*/ 1120540 w 1735911"/>
                <a:gd name="connsiteY68" fmla="*/ 283028 h 2253342"/>
                <a:gd name="connsiteX69" fmla="*/ 1044340 w 1735911"/>
                <a:gd name="connsiteY69" fmla="*/ 261257 h 2253342"/>
                <a:gd name="connsiteX70" fmla="*/ 989911 w 1735911"/>
                <a:gd name="connsiteY70" fmla="*/ 217714 h 2253342"/>
                <a:gd name="connsiteX71" fmla="*/ 935482 w 1735911"/>
                <a:gd name="connsiteY71" fmla="*/ 174171 h 2253342"/>
                <a:gd name="connsiteX72" fmla="*/ 902825 w 1735911"/>
                <a:gd name="connsiteY72" fmla="*/ 163285 h 2253342"/>
                <a:gd name="connsiteX73" fmla="*/ 870168 w 1735911"/>
                <a:gd name="connsiteY73" fmla="*/ 141514 h 2253342"/>
                <a:gd name="connsiteX74" fmla="*/ 837511 w 1735911"/>
                <a:gd name="connsiteY74" fmla="*/ 130628 h 2253342"/>
                <a:gd name="connsiteX75" fmla="*/ 739540 w 1735911"/>
                <a:gd name="connsiteY75" fmla="*/ 76200 h 2253342"/>
                <a:gd name="connsiteX76" fmla="*/ 685111 w 1735911"/>
                <a:gd name="connsiteY76" fmla="*/ 32657 h 2253342"/>
                <a:gd name="connsiteX77" fmla="*/ 543597 w 1735911"/>
                <a:gd name="connsiteY77" fmla="*/ 0 h 2253342"/>
                <a:gd name="connsiteX78" fmla="*/ 391197 w 1735911"/>
                <a:gd name="connsiteY78" fmla="*/ 21771 h 2253342"/>
                <a:gd name="connsiteX79" fmla="*/ 369425 w 1735911"/>
                <a:gd name="connsiteY79" fmla="*/ 43542 h 2253342"/>
                <a:gd name="connsiteX80" fmla="*/ 336768 w 1735911"/>
                <a:gd name="connsiteY80" fmla="*/ 97971 h 2253342"/>
                <a:gd name="connsiteX81" fmla="*/ 325882 w 1735911"/>
                <a:gd name="connsiteY81" fmla="*/ 130628 h 2253342"/>
                <a:gd name="connsiteX82" fmla="*/ 304111 w 1735911"/>
                <a:gd name="connsiteY82" fmla="*/ 163285 h 2253342"/>
                <a:gd name="connsiteX83" fmla="*/ 293225 w 1735911"/>
                <a:gd name="connsiteY83" fmla="*/ 217714 h 2253342"/>
                <a:gd name="connsiteX84" fmla="*/ 282340 w 1735911"/>
                <a:gd name="connsiteY84" fmla="*/ 250371 h 2253342"/>
                <a:gd name="connsiteX85" fmla="*/ 271454 w 1735911"/>
                <a:gd name="connsiteY85" fmla="*/ 293914 h 2253342"/>
                <a:gd name="connsiteX86" fmla="*/ 238797 w 1735911"/>
                <a:gd name="connsiteY86" fmla="*/ 348342 h 2253342"/>
                <a:gd name="connsiteX0" fmla="*/ 238739 w 1735853"/>
                <a:gd name="connsiteY0" fmla="*/ 348342 h 2253342"/>
                <a:gd name="connsiteX1" fmla="*/ 238739 w 1735853"/>
                <a:gd name="connsiteY1" fmla="*/ 348342 h 2253342"/>
                <a:gd name="connsiteX2" fmla="*/ 151653 w 1735853"/>
                <a:gd name="connsiteY2" fmla="*/ 457200 h 2253342"/>
                <a:gd name="connsiteX3" fmla="*/ 140767 w 1735853"/>
                <a:gd name="connsiteY3" fmla="*/ 489857 h 2253342"/>
                <a:gd name="connsiteX4" fmla="*/ 108110 w 1735853"/>
                <a:gd name="connsiteY4" fmla="*/ 511628 h 2253342"/>
                <a:gd name="connsiteX5" fmla="*/ 86339 w 1735853"/>
                <a:gd name="connsiteY5" fmla="*/ 533400 h 2253342"/>
                <a:gd name="connsiteX6" fmla="*/ 72385 w 1735853"/>
                <a:gd name="connsiteY6" fmla="*/ 700523 h 2253342"/>
                <a:gd name="connsiteX7" fmla="*/ 53078 w 1735853"/>
                <a:gd name="connsiteY7" fmla="*/ 803154 h 2253342"/>
                <a:gd name="connsiteX8" fmla="*/ 41479 w 1735853"/>
                <a:gd name="connsiteY8" fmla="*/ 877906 h 2253342"/>
                <a:gd name="connsiteX9" fmla="*/ 52364 w 1735853"/>
                <a:gd name="connsiteY9" fmla="*/ 1023257 h 2253342"/>
                <a:gd name="connsiteX10" fmla="*/ 45054 w 1735853"/>
                <a:gd name="connsiteY10" fmla="*/ 1141777 h 2253342"/>
                <a:gd name="connsiteX11" fmla="*/ 4 w 1735853"/>
                <a:gd name="connsiteY11" fmla="*/ 1175657 h 2253342"/>
                <a:gd name="connsiteX12" fmla="*/ 42796 w 1735853"/>
                <a:gd name="connsiteY12" fmla="*/ 1251857 h 2253342"/>
                <a:gd name="connsiteX13" fmla="*/ 86339 w 1735853"/>
                <a:gd name="connsiteY13" fmla="*/ 1306285 h 2253342"/>
                <a:gd name="connsiteX14" fmla="*/ 97224 w 1735853"/>
                <a:gd name="connsiteY14" fmla="*/ 1338942 h 2253342"/>
                <a:gd name="connsiteX15" fmla="*/ 75453 w 1735853"/>
                <a:gd name="connsiteY15" fmla="*/ 1534885 h 2253342"/>
                <a:gd name="connsiteX16" fmla="*/ 64567 w 1735853"/>
                <a:gd name="connsiteY16" fmla="*/ 1567542 h 2253342"/>
                <a:gd name="connsiteX17" fmla="*/ 75453 w 1735853"/>
                <a:gd name="connsiteY17" fmla="*/ 1709057 h 2253342"/>
                <a:gd name="connsiteX18" fmla="*/ 97224 w 1735853"/>
                <a:gd name="connsiteY18" fmla="*/ 1741714 h 2253342"/>
                <a:gd name="connsiteX19" fmla="*/ 140767 w 1735853"/>
                <a:gd name="connsiteY19" fmla="*/ 1785257 h 2253342"/>
                <a:gd name="connsiteX20" fmla="*/ 162539 w 1735853"/>
                <a:gd name="connsiteY20" fmla="*/ 1807028 h 2253342"/>
                <a:gd name="connsiteX21" fmla="*/ 184310 w 1735853"/>
                <a:gd name="connsiteY21" fmla="*/ 1828800 h 2253342"/>
                <a:gd name="connsiteX22" fmla="*/ 216967 w 1735853"/>
                <a:gd name="connsiteY22" fmla="*/ 1850571 h 2253342"/>
                <a:gd name="connsiteX23" fmla="*/ 260510 w 1735853"/>
                <a:gd name="connsiteY23" fmla="*/ 1905000 h 2253342"/>
                <a:gd name="connsiteX24" fmla="*/ 282282 w 1735853"/>
                <a:gd name="connsiteY24" fmla="*/ 1937657 h 2253342"/>
                <a:gd name="connsiteX25" fmla="*/ 358482 w 1735853"/>
                <a:gd name="connsiteY25" fmla="*/ 2002971 h 2253342"/>
                <a:gd name="connsiteX26" fmla="*/ 445567 w 1735853"/>
                <a:gd name="connsiteY26" fmla="*/ 2079171 h 2253342"/>
                <a:gd name="connsiteX27" fmla="*/ 467339 w 1735853"/>
                <a:gd name="connsiteY27" fmla="*/ 2100942 h 2253342"/>
                <a:gd name="connsiteX28" fmla="*/ 532653 w 1735853"/>
                <a:gd name="connsiteY28" fmla="*/ 2122714 h 2253342"/>
                <a:gd name="connsiteX29" fmla="*/ 565310 w 1735853"/>
                <a:gd name="connsiteY29" fmla="*/ 2133600 h 2253342"/>
                <a:gd name="connsiteX30" fmla="*/ 641510 w 1735853"/>
                <a:gd name="connsiteY30" fmla="*/ 2177142 h 2253342"/>
                <a:gd name="connsiteX31" fmla="*/ 739482 w 1735853"/>
                <a:gd name="connsiteY31" fmla="*/ 2198914 h 2253342"/>
                <a:gd name="connsiteX32" fmla="*/ 826567 w 1735853"/>
                <a:gd name="connsiteY32" fmla="*/ 2220685 h 2253342"/>
                <a:gd name="connsiteX33" fmla="*/ 891882 w 1735853"/>
                <a:gd name="connsiteY33" fmla="*/ 2242457 h 2253342"/>
                <a:gd name="connsiteX34" fmla="*/ 924539 w 1735853"/>
                <a:gd name="connsiteY34" fmla="*/ 2253342 h 2253342"/>
                <a:gd name="connsiteX35" fmla="*/ 1066053 w 1735853"/>
                <a:gd name="connsiteY35" fmla="*/ 2242457 h 2253342"/>
                <a:gd name="connsiteX36" fmla="*/ 1131367 w 1735853"/>
                <a:gd name="connsiteY36" fmla="*/ 2177142 h 2253342"/>
                <a:gd name="connsiteX37" fmla="*/ 1185796 w 1735853"/>
                <a:gd name="connsiteY37" fmla="*/ 2122714 h 2253342"/>
                <a:gd name="connsiteX38" fmla="*/ 1207567 w 1735853"/>
                <a:gd name="connsiteY38" fmla="*/ 2090057 h 2253342"/>
                <a:gd name="connsiteX39" fmla="*/ 1261996 w 1735853"/>
                <a:gd name="connsiteY39" fmla="*/ 2035628 h 2253342"/>
                <a:gd name="connsiteX40" fmla="*/ 1327310 w 1735853"/>
                <a:gd name="connsiteY40" fmla="*/ 1970314 h 2253342"/>
                <a:gd name="connsiteX41" fmla="*/ 1370853 w 1735853"/>
                <a:gd name="connsiteY41" fmla="*/ 1905000 h 2253342"/>
                <a:gd name="connsiteX42" fmla="*/ 1414396 w 1735853"/>
                <a:gd name="connsiteY42" fmla="*/ 1839685 h 2253342"/>
                <a:gd name="connsiteX43" fmla="*/ 1436167 w 1735853"/>
                <a:gd name="connsiteY43" fmla="*/ 1807028 h 2253342"/>
                <a:gd name="connsiteX44" fmla="*/ 1512367 w 1735853"/>
                <a:gd name="connsiteY44" fmla="*/ 1730828 h 2253342"/>
                <a:gd name="connsiteX45" fmla="*/ 1534139 w 1735853"/>
                <a:gd name="connsiteY45" fmla="*/ 1709057 h 2253342"/>
                <a:gd name="connsiteX46" fmla="*/ 1555910 w 1735853"/>
                <a:gd name="connsiteY46" fmla="*/ 1676400 h 2253342"/>
                <a:gd name="connsiteX47" fmla="*/ 1577682 w 1735853"/>
                <a:gd name="connsiteY47" fmla="*/ 1654628 h 2253342"/>
                <a:gd name="connsiteX48" fmla="*/ 1621224 w 1735853"/>
                <a:gd name="connsiteY48" fmla="*/ 1578428 h 2253342"/>
                <a:gd name="connsiteX49" fmla="*/ 1675653 w 1735853"/>
                <a:gd name="connsiteY49" fmla="*/ 1513114 h 2253342"/>
                <a:gd name="connsiteX50" fmla="*/ 1719196 w 1735853"/>
                <a:gd name="connsiteY50" fmla="*/ 1447800 h 2253342"/>
                <a:gd name="connsiteX51" fmla="*/ 1719196 w 1735853"/>
                <a:gd name="connsiteY51" fmla="*/ 1251857 h 2253342"/>
                <a:gd name="connsiteX52" fmla="*/ 1697424 w 1735853"/>
                <a:gd name="connsiteY52" fmla="*/ 1175657 h 2253342"/>
                <a:gd name="connsiteX53" fmla="*/ 1675653 w 1735853"/>
                <a:gd name="connsiteY53" fmla="*/ 1066800 h 2253342"/>
                <a:gd name="connsiteX54" fmla="*/ 1642996 w 1735853"/>
                <a:gd name="connsiteY54" fmla="*/ 957942 h 2253342"/>
                <a:gd name="connsiteX55" fmla="*/ 1621224 w 1735853"/>
                <a:gd name="connsiteY55" fmla="*/ 936171 h 2253342"/>
                <a:gd name="connsiteX56" fmla="*/ 1588567 w 1735853"/>
                <a:gd name="connsiteY56" fmla="*/ 881742 h 2253342"/>
                <a:gd name="connsiteX57" fmla="*/ 1523253 w 1735853"/>
                <a:gd name="connsiteY57" fmla="*/ 783771 h 2253342"/>
                <a:gd name="connsiteX58" fmla="*/ 1501482 w 1735853"/>
                <a:gd name="connsiteY58" fmla="*/ 751114 h 2253342"/>
                <a:gd name="connsiteX59" fmla="*/ 1491341 w 1735853"/>
                <a:gd name="connsiteY59" fmla="*/ 696685 h 2253342"/>
                <a:gd name="connsiteX60" fmla="*/ 1480704 w 1735853"/>
                <a:gd name="connsiteY60" fmla="*/ 653142 h 2253342"/>
                <a:gd name="connsiteX61" fmla="*/ 1464252 w 1735853"/>
                <a:gd name="connsiteY61" fmla="*/ 620485 h 2253342"/>
                <a:gd name="connsiteX62" fmla="*/ 1381739 w 1735853"/>
                <a:gd name="connsiteY62" fmla="*/ 544285 h 2253342"/>
                <a:gd name="connsiteX63" fmla="*/ 1359967 w 1735853"/>
                <a:gd name="connsiteY63" fmla="*/ 478971 h 2253342"/>
                <a:gd name="connsiteX64" fmla="*/ 1349082 w 1735853"/>
                <a:gd name="connsiteY64" fmla="*/ 446314 h 2253342"/>
                <a:gd name="connsiteX65" fmla="*/ 1294653 w 1735853"/>
                <a:gd name="connsiteY65" fmla="*/ 391885 h 2253342"/>
                <a:gd name="connsiteX66" fmla="*/ 1240224 w 1735853"/>
                <a:gd name="connsiteY66" fmla="*/ 337457 h 2253342"/>
                <a:gd name="connsiteX67" fmla="*/ 1218453 w 1735853"/>
                <a:gd name="connsiteY67" fmla="*/ 315685 h 2253342"/>
                <a:gd name="connsiteX68" fmla="*/ 1153139 w 1735853"/>
                <a:gd name="connsiteY68" fmla="*/ 293914 h 2253342"/>
                <a:gd name="connsiteX69" fmla="*/ 1120482 w 1735853"/>
                <a:gd name="connsiteY69" fmla="*/ 283028 h 2253342"/>
                <a:gd name="connsiteX70" fmla="*/ 1044282 w 1735853"/>
                <a:gd name="connsiteY70" fmla="*/ 261257 h 2253342"/>
                <a:gd name="connsiteX71" fmla="*/ 989853 w 1735853"/>
                <a:gd name="connsiteY71" fmla="*/ 217714 h 2253342"/>
                <a:gd name="connsiteX72" fmla="*/ 935424 w 1735853"/>
                <a:gd name="connsiteY72" fmla="*/ 174171 h 2253342"/>
                <a:gd name="connsiteX73" fmla="*/ 902767 w 1735853"/>
                <a:gd name="connsiteY73" fmla="*/ 163285 h 2253342"/>
                <a:gd name="connsiteX74" fmla="*/ 870110 w 1735853"/>
                <a:gd name="connsiteY74" fmla="*/ 141514 h 2253342"/>
                <a:gd name="connsiteX75" fmla="*/ 837453 w 1735853"/>
                <a:gd name="connsiteY75" fmla="*/ 130628 h 2253342"/>
                <a:gd name="connsiteX76" fmla="*/ 739482 w 1735853"/>
                <a:gd name="connsiteY76" fmla="*/ 76200 h 2253342"/>
                <a:gd name="connsiteX77" fmla="*/ 685053 w 1735853"/>
                <a:gd name="connsiteY77" fmla="*/ 32657 h 2253342"/>
                <a:gd name="connsiteX78" fmla="*/ 543539 w 1735853"/>
                <a:gd name="connsiteY78" fmla="*/ 0 h 2253342"/>
                <a:gd name="connsiteX79" fmla="*/ 391139 w 1735853"/>
                <a:gd name="connsiteY79" fmla="*/ 21771 h 2253342"/>
                <a:gd name="connsiteX80" fmla="*/ 369367 w 1735853"/>
                <a:gd name="connsiteY80" fmla="*/ 43542 h 2253342"/>
                <a:gd name="connsiteX81" fmla="*/ 336710 w 1735853"/>
                <a:gd name="connsiteY81" fmla="*/ 97971 h 2253342"/>
                <a:gd name="connsiteX82" fmla="*/ 325824 w 1735853"/>
                <a:gd name="connsiteY82" fmla="*/ 130628 h 2253342"/>
                <a:gd name="connsiteX83" fmla="*/ 304053 w 1735853"/>
                <a:gd name="connsiteY83" fmla="*/ 163285 h 2253342"/>
                <a:gd name="connsiteX84" fmla="*/ 293167 w 1735853"/>
                <a:gd name="connsiteY84" fmla="*/ 217714 h 2253342"/>
                <a:gd name="connsiteX85" fmla="*/ 282282 w 1735853"/>
                <a:gd name="connsiteY85" fmla="*/ 250371 h 2253342"/>
                <a:gd name="connsiteX86" fmla="*/ 271396 w 1735853"/>
                <a:gd name="connsiteY86" fmla="*/ 293914 h 2253342"/>
                <a:gd name="connsiteX87" fmla="*/ 238739 w 1735853"/>
                <a:gd name="connsiteY87" fmla="*/ 348342 h 2253342"/>
                <a:gd name="connsiteX0" fmla="*/ 198792 w 1695906"/>
                <a:gd name="connsiteY0" fmla="*/ 348342 h 2253342"/>
                <a:gd name="connsiteX1" fmla="*/ 198792 w 1695906"/>
                <a:gd name="connsiteY1" fmla="*/ 348342 h 2253342"/>
                <a:gd name="connsiteX2" fmla="*/ 111706 w 1695906"/>
                <a:gd name="connsiteY2" fmla="*/ 457200 h 2253342"/>
                <a:gd name="connsiteX3" fmla="*/ 100820 w 1695906"/>
                <a:gd name="connsiteY3" fmla="*/ 489857 h 2253342"/>
                <a:gd name="connsiteX4" fmla="*/ 68163 w 1695906"/>
                <a:gd name="connsiteY4" fmla="*/ 511628 h 2253342"/>
                <a:gd name="connsiteX5" fmla="*/ 46392 w 1695906"/>
                <a:gd name="connsiteY5" fmla="*/ 533400 h 2253342"/>
                <a:gd name="connsiteX6" fmla="*/ 32438 w 1695906"/>
                <a:gd name="connsiteY6" fmla="*/ 700523 h 2253342"/>
                <a:gd name="connsiteX7" fmla="*/ 13131 w 1695906"/>
                <a:gd name="connsiteY7" fmla="*/ 803154 h 2253342"/>
                <a:gd name="connsiteX8" fmla="*/ 1532 w 1695906"/>
                <a:gd name="connsiteY8" fmla="*/ 877906 h 2253342"/>
                <a:gd name="connsiteX9" fmla="*/ 12417 w 1695906"/>
                <a:gd name="connsiteY9" fmla="*/ 1023257 h 2253342"/>
                <a:gd name="connsiteX10" fmla="*/ 5107 w 1695906"/>
                <a:gd name="connsiteY10" fmla="*/ 1141777 h 2253342"/>
                <a:gd name="connsiteX11" fmla="*/ 2849 w 1695906"/>
                <a:gd name="connsiteY11" fmla="*/ 1251857 h 2253342"/>
                <a:gd name="connsiteX12" fmla="*/ 46392 w 1695906"/>
                <a:gd name="connsiteY12" fmla="*/ 1306285 h 2253342"/>
                <a:gd name="connsiteX13" fmla="*/ 57277 w 1695906"/>
                <a:gd name="connsiteY13" fmla="*/ 1338942 h 2253342"/>
                <a:gd name="connsiteX14" fmla="*/ 35506 w 1695906"/>
                <a:gd name="connsiteY14" fmla="*/ 1534885 h 2253342"/>
                <a:gd name="connsiteX15" fmla="*/ 24620 w 1695906"/>
                <a:gd name="connsiteY15" fmla="*/ 1567542 h 2253342"/>
                <a:gd name="connsiteX16" fmla="*/ 35506 w 1695906"/>
                <a:gd name="connsiteY16" fmla="*/ 1709057 h 2253342"/>
                <a:gd name="connsiteX17" fmla="*/ 57277 w 1695906"/>
                <a:gd name="connsiteY17" fmla="*/ 1741714 h 2253342"/>
                <a:gd name="connsiteX18" fmla="*/ 100820 w 1695906"/>
                <a:gd name="connsiteY18" fmla="*/ 1785257 h 2253342"/>
                <a:gd name="connsiteX19" fmla="*/ 122592 w 1695906"/>
                <a:gd name="connsiteY19" fmla="*/ 1807028 h 2253342"/>
                <a:gd name="connsiteX20" fmla="*/ 144363 w 1695906"/>
                <a:gd name="connsiteY20" fmla="*/ 1828800 h 2253342"/>
                <a:gd name="connsiteX21" fmla="*/ 177020 w 1695906"/>
                <a:gd name="connsiteY21" fmla="*/ 1850571 h 2253342"/>
                <a:gd name="connsiteX22" fmla="*/ 220563 w 1695906"/>
                <a:gd name="connsiteY22" fmla="*/ 1905000 h 2253342"/>
                <a:gd name="connsiteX23" fmla="*/ 242335 w 1695906"/>
                <a:gd name="connsiteY23" fmla="*/ 1937657 h 2253342"/>
                <a:gd name="connsiteX24" fmla="*/ 318535 w 1695906"/>
                <a:gd name="connsiteY24" fmla="*/ 2002971 h 2253342"/>
                <a:gd name="connsiteX25" fmla="*/ 405620 w 1695906"/>
                <a:gd name="connsiteY25" fmla="*/ 2079171 h 2253342"/>
                <a:gd name="connsiteX26" fmla="*/ 427392 w 1695906"/>
                <a:gd name="connsiteY26" fmla="*/ 2100942 h 2253342"/>
                <a:gd name="connsiteX27" fmla="*/ 492706 w 1695906"/>
                <a:gd name="connsiteY27" fmla="*/ 2122714 h 2253342"/>
                <a:gd name="connsiteX28" fmla="*/ 525363 w 1695906"/>
                <a:gd name="connsiteY28" fmla="*/ 2133600 h 2253342"/>
                <a:gd name="connsiteX29" fmla="*/ 601563 w 1695906"/>
                <a:gd name="connsiteY29" fmla="*/ 2177142 h 2253342"/>
                <a:gd name="connsiteX30" fmla="*/ 699535 w 1695906"/>
                <a:gd name="connsiteY30" fmla="*/ 2198914 h 2253342"/>
                <a:gd name="connsiteX31" fmla="*/ 786620 w 1695906"/>
                <a:gd name="connsiteY31" fmla="*/ 2220685 h 2253342"/>
                <a:gd name="connsiteX32" fmla="*/ 851935 w 1695906"/>
                <a:gd name="connsiteY32" fmla="*/ 2242457 h 2253342"/>
                <a:gd name="connsiteX33" fmla="*/ 884592 w 1695906"/>
                <a:gd name="connsiteY33" fmla="*/ 2253342 h 2253342"/>
                <a:gd name="connsiteX34" fmla="*/ 1026106 w 1695906"/>
                <a:gd name="connsiteY34" fmla="*/ 2242457 h 2253342"/>
                <a:gd name="connsiteX35" fmla="*/ 1091420 w 1695906"/>
                <a:gd name="connsiteY35" fmla="*/ 2177142 h 2253342"/>
                <a:gd name="connsiteX36" fmla="*/ 1145849 w 1695906"/>
                <a:gd name="connsiteY36" fmla="*/ 2122714 h 2253342"/>
                <a:gd name="connsiteX37" fmla="*/ 1167620 w 1695906"/>
                <a:gd name="connsiteY37" fmla="*/ 2090057 h 2253342"/>
                <a:gd name="connsiteX38" fmla="*/ 1222049 w 1695906"/>
                <a:gd name="connsiteY38" fmla="*/ 2035628 h 2253342"/>
                <a:gd name="connsiteX39" fmla="*/ 1287363 w 1695906"/>
                <a:gd name="connsiteY39" fmla="*/ 1970314 h 2253342"/>
                <a:gd name="connsiteX40" fmla="*/ 1330906 w 1695906"/>
                <a:gd name="connsiteY40" fmla="*/ 1905000 h 2253342"/>
                <a:gd name="connsiteX41" fmla="*/ 1374449 w 1695906"/>
                <a:gd name="connsiteY41" fmla="*/ 1839685 h 2253342"/>
                <a:gd name="connsiteX42" fmla="*/ 1396220 w 1695906"/>
                <a:gd name="connsiteY42" fmla="*/ 1807028 h 2253342"/>
                <a:gd name="connsiteX43" fmla="*/ 1472420 w 1695906"/>
                <a:gd name="connsiteY43" fmla="*/ 1730828 h 2253342"/>
                <a:gd name="connsiteX44" fmla="*/ 1494192 w 1695906"/>
                <a:gd name="connsiteY44" fmla="*/ 1709057 h 2253342"/>
                <a:gd name="connsiteX45" fmla="*/ 1515963 w 1695906"/>
                <a:gd name="connsiteY45" fmla="*/ 1676400 h 2253342"/>
                <a:gd name="connsiteX46" fmla="*/ 1537735 w 1695906"/>
                <a:gd name="connsiteY46" fmla="*/ 1654628 h 2253342"/>
                <a:gd name="connsiteX47" fmla="*/ 1581277 w 1695906"/>
                <a:gd name="connsiteY47" fmla="*/ 1578428 h 2253342"/>
                <a:gd name="connsiteX48" fmla="*/ 1635706 w 1695906"/>
                <a:gd name="connsiteY48" fmla="*/ 1513114 h 2253342"/>
                <a:gd name="connsiteX49" fmla="*/ 1679249 w 1695906"/>
                <a:gd name="connsiteY49" fmla="*/ 1447800 h 2253342"/>
                <a:gd name="connsiteX50" fmla="*/ 1679249 w 1695906"/>
                <a:gd name="connsiteY50" fmla="*/ 1251857 h 2253342"/>
                <a:gd name="connsiteX51" fmla="*/ 1657477 w 1695906"/>
                <a:gd name="connsiteY51" fmla="*/ 1175657 h 2253342"/>
                <a:gd name="connsiteX52" fmla="*/ 1635706 w 1695906"/>
                <a:gd name="connsiteY52" fmla="*/ 1066800 h 2253342"/>
                <a:gd name="connsiteX53" fmla="*/ 1603049 w 1695906"/>
                <a:gd name="connsiteY53" fmla="*/ 957942 h 2253342"/>
                <a:gd name="connsiteX54" fmla="*/ 1581277 w 1695906"/>
                <a:gd name="connsiteY54" fmla="*/ 936171 h 2253342"/>
                <a:gd name="connsiteX55" fmla="*/ 1548620 w 1695906"/>
                <a:gd name="connsiteY55" fmla="*/ 881742 h 2253342"/>
                <a:gd name="connsiteX56" fmla="*/ 1483306 w 1695906"/>
                <a:gd name="connsiteY56" fmla="*/ 783771 h 2253342"/>
                <a:gd name="connsiteX57" fmla="*/ 1461535 w 1695906"/>
                <a:gd name="connsiteY57" fmla="*/ 751114 h 2253342"/>
                <a:gd name="connsiteX58" fmla="*/ 1451394 w 1695906"/>
                <a:gd name="connsiteY58" fmla="*/ 696685 h 2253342"/>
                <a:gd name="connsiteX59" fmla="*/ 1440757 w 1695906"/>
                <a:gd name="connsiteY59" fmla="*/ 653142 h 2253342"/>
                <a:gd name="connsiteX60" fmla="*/ 1424305 w 1695906"/>
                <a:gd name="connsiteY60" fmla="*/ 620485 h 2253342"/>
                <a:gd name="connsiteX61" fmla="*/ 1341792 w 1695906"/>
                <a:gd name="connsiteY61" fmla="*/ 544285 h 2253342"/>
                <a:gd name="connsiteX62" fmla="*/ 1320020 w 1695906"/>
                <a:gd name="connsiteY62" fmla="*/ 478971 h 2253342"/>
                <a:gd name="connsiteX63" fmla="*/ 1309135 w 1695906"/>
                <a:gd name="connsiteY63" fmla="*/ 446314 h 2253342"/>
                <a:gd name="connsiteX64" fmla="*/ 1254706 w 1695906"/>
                <a:gd name="connsiteY64" fmla="*/ 391885 h 2253342"/>
                <a:gd name="connsiteX65" fmla="*/ 1200277 w 1695906"/>
                <a:gd name="connsiteY65" fmla="*/ 337457 h 2253342"/>
                <a:gd name="connsiteX66" fmla="*/ 1178506 w 1695906"/>
                <a:gd name="connsiteY66" fmla="*/ 315685 h 2253342"/>
                <a:gd name="connsiteX67" fmla="*/ 1113192 w 1695906"/>
                <a:gd name="connsiteY67" fmla="*/ 293914 h 2253342"/>
                <a:gd name="connsiteX68" fmla="*/ 1080535 w 1695906"/>
                <a:gd name="connsiteY68" fmla="*/ 283028 h 2253342"/>
                <a:gd name="connsiteX69" fmla="*/ 1004335 w 1695906"/>
                <a:gd name="connsiteY69" fmla="*/ 261257 h 2253342"/>
                <a:gd name="connsiteX70" fmla="*/ 949906 w 1695906"/>
                <a:gd name="connsiteY70" fmla="*/ 217714 h 2253342"/>
                <a:gd name="connsiteX71" fmla="*/ 895477 w 1695906"/>
                <a:gd name="connsiteY71" fmla="*/ 174171 h 2253342"/>
                <a:gd name="connsiteX72" fmla="*/ 862820 w 1695906"/>
                <a:gd name="connsiteY72" fmla="*/ 163285 h 2253342"/>
                <a:gd name="connsiteX73" fmla="*/ 830163 w 1695906"/>
                <a:gd name="connsiteY73" fmla="*/ 141514 h 2253342"/>
                <a:gd name="connsiteX74" fmla="*/ 797506 w 1695906"/>
                <a:gd name="connsiteY74" fmla="*/ 130628 h 2253342"/>
                <a:gd name="connsiteX75" fmla="*/ 699535 w 1695906"/>
                <a:gd name="connsiteY75" fmla="*/ 76200 h 2253342"/>
                <a:gd name="connsiteX76" fmla="*/ 645106 w 1695906"/>
                <a:gd name="connsiteY76" fmla="*/ 32657 h 2253342"/>
                <a:gd name="connsiteX77" fmla="*/ 503592 w 1695906"/>
                <a:gd name="connsiteY77" fmla="*/ 0 h 2253342"/>
                <a:gd name="connsiteX78" fmla="*/ 351192 w 1695906"/>
                <a:gd name="connsiteY78" fmla="*/ 21771 h 2253342"/>
                <a:gd name="connsiteX79" fmla="*/ 329420 w 1695906"/>
                <a:gd name="connsiteY79" fmla="*/ 43542 h 2253342"/>
                <a:gd name="connsiteX80" fmla="*/ 296763 w 1695906"/>
                <a:gd name="connsiteY80" fmla="*/ 97971 h 2253342"/>
                <a:gd name="connsiteX81" fmla="*/ 285877 w 1695906"/>
                <a:gd name="connsiteY81" fmla="*/ 130628 h 2253342"/>
                <a:gd name="connsiteX82" fmla="*/ 264106 w 1695906"/>
                <a:gd name="connsiteY82" fmla="*/ 163285 h 2253342"/>
                <a:gd name="connsiteX83" fmla="*/ 253220 w 1695906"/>
                <a:gd name="connsiteY83" fmla="*/ 217714 h 2253342"/>
                <a:gd name="connsiteX84" fmla="*/ 242335 w 1695906"/>
                <a:gd name="connsiteY84" fmla="*/ 250371 h 2253342"/>
                <a:gd name="connsiteX85" fmla="*/ 231449 w 1695906"/>
                <a:gd name="connsiteY85" fmla="*/ 293914 h 2253342"/>
                <a:gd name="connsiteX86" fmla="*/ 198792 w 1695906"/>
                <a:gd name="connsiteY86" fmla="*/ 348342 h 2253342"/>
                <a:gd name="connsiteX0" fmla="*/ 198792 w 1694966"/>
                <a:gd name="connsiteY0" fmla="*/ 348342 h 2253342"/>
                <a:gd name="connsiteX1" fmla="*/ 198792 w 1694966"/>
                <a:gd name="connsiteY1" fmla="*/ 348342 h 2253342"/>
                <a:gd name="connsiteX2" fmla="*/ 111706 w 1694966"/>
                <a:gd name="connsiteY2" fmla="*/ 457200 h 2253342"/>
                <a:gd name="connsiteX3" fmla="*/ 100820 w 1694966"/>
                <a:gd name="connsiteY3" fmla="*/ 489857 h 2253342"/>
                <a:gd name="connsiteX4" fmla="*/ 68163 w 1694966"/>
                <a:gd name="connsiteY4" fmla="*/ 511628 h 2253342"/>
                <a:gd name="connsiteX5" fmla="*/ 46392 w 1694966"/>
                <a:gd name="connsiteY5" fmla="*/ 533400 h 2253342"/>
                <a:gd name="connsiteX6" fmla="*/ 32438 w 1694966"/>
                <a:gd name="connsiteY6" fmla="*/ 700523 h 2253342"/>
                <a:gd name="connsiteX7" fmla="*/ 13131 w 1694966"/>
                <a:gd name="connsiteY7" fmla="*/ 803154 h 2253342"/>
                <a:gd name="connsiteX8" fmla="*/ 1532 w 1694966"/>
                <a:gd name="connsiteY8" fmla="*/ 877906 h 2253342"/>
                <a:gd name="connsiteX9" fmla="*/ 12417 w 1694966"/>
                <a:gd name="connsiteY9" fmla="*/ 1023257 h 2253342"/>
                <a:gd name="connsiteX10" fmla="*/ 5107 w 1694966"/>
                <a:gd name="connsiteY10" fmla="*/ 1141777 h 2253342"/>
                <a:gd name="connsiteX11" fmla="*/ 2849 w 1694966"/>
                <a:gd name="connsiteY11" fmla="*/ 1251857 h 2253342"/>
                <a:gd name="connsiteX12" fmla="*/ 46392 w 1694966"/>
                <a:gd name="connsiteY12" fmla="*/ 1306285 h 2253342"/>
                <a:gd name="connsiteX13" fmla="*/ 57277 w 1694966"/>
                <a:gd name="connsiteY13" fmla="*/ 1338942 h 2253342"/>
                <a:gd name="connsiteX14" fmla="*/ 35506 w 1694966"/>
                <a:gd name="connsiteY14" fmla="*/ 1534885 h 2253342"/>
                <a:gd name="connsiteX15" fmla="*/ 24620 w 1694966"/>
                <a:gd name="connsiteY15" fmla="*/ 1567542 h 2253342"/>
                <a:gd name="connsiteX16" fmla="*/ 35506 w 1694966"/>
                <a:gd name="connsiteY16" fmla="*/ 1709057 h 2253342"/>
                <a:gd name="connsiteX17" fmla="*/ 57277 w 1694966"/>
                <a:gd name="connsiteY17" fmla="*/ 1741714 h 2253342"/>
                <a:gd name="connsiteX18" fmla="*/ 100820 w 1694966"/>
                <a:gd name="connsiteY18" fmla="*/ 1785257 h 2253342"/>
                <a:gd name="connsiteX19" fmla="*/ 122592 w 1694966"/>
                <a:gd name="connsiteY19" fmla="*/ 1807028 h 2253342"/>
                <a:gd name="connsiteX20" fmla="*/ 144363 w 1694966"/>
                <a:gd name="connsiteY20" fmla="*/ 1828800 h 2253342"/>
                <a:gd name="connsiteX21" fmla="*/ 177020 w 1694966"/>
                <a:gd name="connsiteY21" fmla="*/ 1850571 h 2253342"/>
                <a:gd name="connsiteX22" fmla="*/ 220563 w 1694966"/>
                <a:gd name="connsiteY22" fmla="*/ 1905000 h 2253342"/>
                <a:gd name="connsiteX23" fmla="*/ 242335 w 1694966"/>
                <a:gd name="connsiteY23" fmla="*/ 1937657 h 2253342"/>
                <a:gd name="connsiteX24" fmla="*/ 318535 w 1694966"/>
                <a:gd name="connsiteY24" fmla="*/ 2002971 h 2253342"/>
                <a:gd name="connsiteX25" fmla="*/ 405620 w 1694966"/>
                <a:gd name="connsiteY25" fmla="*/ 2079171 h 2253342"/>
                <a:gd name="connsiteX26" fmla="*/ 427392 w 1694966"/>
                <a:gd name="connsiteY26" fmla="*/ 2100942 h 2253342"/>
                <a:gd name="connsiteX27" fmla="*/ 492706 w 1694966"/>
                <a:gd name="connsiteY27" fmla="*/ 2122714 h 2253342"/>
                <a:gd name="connsiteX28" fmla="*/ 525363 w 1694966"/>
                <a:gd name="connsiteY28" fmla="*/ 2133600 h 2253342"/>
                <a:gd name="connsiteX29" fmla="*/ 601563 w 1694966"/>
                <a:gd name="connsiteY29" fmla="*/ 2177142 h 2253342"/>
                <a:gd name="connsiteX30" fmla="*/ 699535 w 1694966"/>
                <a:gd name="connsiteY30" fmla="*/ 2198914 h 2253342"/>
                <a:gd name="connsiteX31" fmla="*/ 786620 w 1694966"/>
                <a:gd name="connsiteY31" fmla="*/ 2220685 h 2253342"/>
                <a:gd name="connsiteX32" fmla="*/ 851935 w 1694966"/>
                <a:gd name="connsiteY32" fmla="*/ 2242457 h 2253342"/>
                <a:gd name="connsiteX33" fmla="*/ 884592 w 1694966"/>
                <a:gd name="connsiteY33" fmla="*/ 2253342 h 2253342"/>
                <a:gd name="connsiteX34" fmla="*/ 1026106 w 1694966"/>
                <a:gd name="connsiteY34" fmla="*/ 2242457 h 2253342"/>
                <a:gd name="connsiteX35" fmla="*/ 1091420 w 1694966"/>
                <a:gd name="connsiteY35" fmla="*/ 2177142 h 2253342"/>
                <a:gd name="connsiteX36" fmla="*/ 1145849 w 1694966"/>
                <a:gd name="connsiteY36" fmla="*/ 2122714 h 2253342"/>
                <a:gd name="connsiteX37" fmla="*/ 1167620 w 1694966"/>
                <a:gd name="connsiteY37" fmla="*/ 2090057 h 2253342"/>
                <a:gd name="connsiteX38" fmla="*/ 1222049 w 1694966"/>
                <a:gd name="connsiteY38" fmla="*/ 2035628 h 2253342"/>
                <a:gd name="connsiteX39" fmla="*/ 1287363 w 1694966"/>
                <a:gd name="connsiteY39" fmla="*/ 1970314 h 2253342"/>
                <a:gd name="connsiteX40" fmla="*/ 1330906 w 1694966"/>
                <a:gd name="connsiteY40" fmla="*/ 1905000 h 2253342"/>
                <a:gd name="connsiteX41" fmla="*/ 1374449 w 1694966"/>
                <a:gd name="connsiteY41" fmla="*/ 1839685 h 2253342"/>
                <a:gd name="connsiteX42" fmla="*/ 1396220 w 1694966"/>
                <a:gd name="connsiteY42" fmla="*/ 1807028 h 2253342"/>
                <a:gd name="connsiteX43" fmla="*/ 1472420 w 1694966"/>
                <a:gd name="connsiteY43" fmla="*/ 1730828 h 2253342"/>
                <a:gd name="connsiteX44" fmla="*/ 1494192 w 1694966"/>
                <a:gd name="connsiteY44" fmla="*/ 1709057 h 2253342"/>
                <a:gd name="connsiteX45" fmla="*/ 1515963 w 1694966"/>
                <a:gd name="connsiteY45" fmla="*/ 1676400 h 2253342"/>
                <a:gd name="connsiteX46" fmla="*/ 1537735 w 1694966"/>
                <a:gd name="connsiteY46" fmla="*/ 1654628 h 2253342"/>
                <a:gd name="connsiteX47" fmla="*/ 1581277 w 1694966"/>
                <a:gd name="connsiteY47" fmla="*/ 1578428 h 2253342"/>
                <a:gd name="connsiteX48" fmla="*/ 1635706 w 1694966"/>
                <a:gd name="connsiteY48" fmla="*/ 1513114 h 2253342"/>
                <a:gd name="connsiteX49" fmla="*/ 1679249 w 1694966"/>
                <a:gd name="connsiteY49" fmla="*/ 1447800 h 2253342"/>
                <a:gd name="connsiteX50" fmla="*/ 1679249 w 1694966"/>
                <a:gd name="connsiteY50" fmla="*/ 1251857 h 2253342"/>
                <a:gd name="connsiteX51" fmla="*/ 1596230 w 1694966"/>
                <a:gd name="connsiteY51" fmla="*/ 1183019 h 2253342"/>
                <a:gd name="connsiteX52" fmla="*/ 1635706 w 1694966"/>
                <a:gd name="connsiteY52" fmla="*/ 1066800 h 2253342"/>
                <a:gd name="connsiteX53" fmla="*/ 1603049 w 1694966"/>
                <a:gd name="connsiteY53" fmla="*/ 957942 h 2253342"/>
                <a:gd name="connsiteX54" fmla="*/ 1581277 w 1694966"/>
                <a:gd name="connsiteY54" fmla="*/ 936171 h 2253342"/>
                <a:gd name="connsiteX55" fmla="*/ 1548620 w 1694966"/>
                <a:gd name="connsiteY55" fmla="*/ 881742 h 2253342"/>
                <a:gd name="connsiteX56" fmla="*/ 1483306 w 1694966"/>
                <a:gd name="connsiteY56" fmla="*/ 783771 h 2253342"/>
                <a:gd name="connsiteX57" fmla="*/ 1461535 w 1694966"/>
                <a:gd name="connsiteY57" fmla="*/ 751114 h 2253342"/>
                <a:gd name="connsiteX58" fmla="*/ 1451394 w 1694966"/>
                <a:gd name="connsiteY58" fmla="*/ 696685 h 2253342"/>
                <a:gd name="connsiteX59" fmla="*/ 1440757 w 1694966"/>
                <a:gd name="connsiteY59" fmla="*/ 653142 h 2253342"/>
                <a:gd name="connsiteX60" fmla="*/ 1424305 w 1694966"/>
                <a:gd name="connsiteY60" fmla="*/ 620485 h 2253342"/>
                <a:gd name="connsiteX61" fmla="*/ 1341792 w 1694966"/>
                <a:gd name="connsiteY61" fmla="*/ 544285 h 2253342"/>
                <a:gd name="connsiteX62" fmla="*/ 1320020 w 1694966"/>
                <a:gd name="connsiteY62" fmla="*/ 478971 h 2253342"/>
                <a:gd name="connsiteX63" fmla="*/ 1309135 w 1694966"/>
                <a:gd name="connsiteY63" fmla="*/ 446314 h 2253342"/>
                <a:gd name="connsiteX64" fmla="*/ 1254706 w 1694966"/>
                <a:gd name="connsiteY64" fmla="*/ 391885 h 2253342"/>
                <a:gd name="connsiteX65" fmla="*/ 1200277 w 1694966"/>
                <a:gd name="connsiteY65" fmla="*/ 337457 h 2253342"/>
                <a:gd name="connsiteX66" fmla="*/ 1178506 w 1694966"/>
                <a:gd name="connsiteY66" fmla="*/ 315685 h 2253342"/>
                <a:gd name="connsiteX67" fmla="*/ 1113192 w 1694966"/>
                <a:gd name="connsiteY67" fmla="*/ 293914 h 2253342"/>
                <a:gd name="connsiteX68" fmla="*/ 1080535 w 1694966"/>
                <a:gd name="connsiteY68" fmla="*/ 283028 h 2253342"/>
                <a:gd name="connsiteX69" fmla="*/ 1004335 w 1694966"/>
                <a:gd name="connsiteY69" fmla="*/ 261257 h 2253342"/>
                <a:gd name="connsiteX70" fmla="*/ 949906 w 1694966"/>
                <a:gd name="connsiteY70" fmla="*/ 217714 h 2253342"/>
                <a:gd name="connsiteX71" fmla="*/ 895477 w 1694966"/>
                <a:gd name="connsiteY71" fmla="*/ 174171 h 2253342"/>
                <a:gd name="connsiteX72" fmla="*/ 862820 w 1694966"/>
                <a:gd name="connsiteY72" fmla="*/ 163285 h 2253342"/>
                <a:gd name="connsiteX73" fmla="*/ 830163 w 1694966"/>
                <a:gd name="connsiteY73" fmla="*/ 141514 h 2253342"/>
                <a:gd name="connsiteX74" fmla="*/ 797506 w 1694966"/>
                <a:gd name="connsiteY74" fmla="*/ 130628 h 2253342"/>
                <a:gd name="connsiteX75" fmla="*/ 699535 w 1694966"/>
                <a:gd name="connsiteY75" fmla="*/ 76200 h 2253342"/>
                <a:gd name="connsiteX76" fmla="*/ 645106 w 1694966"/>
                <a:gd name="connsiteY76" fmla="*/ 32657 h 2253342"/>
                <a:gd name="connsiteX77" fmla="*/ 503592 w 1694966"/>
                <a:gd name="connsiteY77" fmla="*/ 0 h 2253342"/>
                <a:gd name="connsiteX78" fmla="*/ 351192 w 1694966"/>
                <a:gd name="connsiteY78" fmla="*/ 21771 h 2253342"/>
                <a:gd name="connsiteX79" fmla="*/ 329420 w 1694966"/>
                <a:gd name="connsiteY79" fmla="*/ 43542 h 2253342"/>
                <a:gd name="connsiteX80" fmla="*/ 296763 w 1694966"/>
                <a:gd name="connsiteY80" fmla="*/ 97971 h 2253342"/>
                <a:gd name="connsiteX81" fmla="*/ 285877 w 1694966"/>
                <a:gd name="connsiteY81" fmla="*/ 130628 h 2253342"/>
                <a:gd name="connsiteX82" fmla="*/ 264106 w 1694966"/>
                <a:gd name="connsiteY82" fmla="*/ 163285 h 2253342"/>
                <a:gd name="connsiteX83" fmla="*/ 253220 w 1694966"/>
                <a:gd name="connsiteY83" fmla="*/ 217714 h 2253342"/>
                <a:gd name="connsiteX84" fmla="*/ 242335 w 1694966"/>
                <a:gd name="connsiteY84" fmla="*/ 250371 h 2253342"/>
                <a:gd name="connsiteX85" fmla="*/ 231449 w 1694966"/>
                <a:gd name="connsiteY85" fmla="*/ 293914 h 2253342"/>
                <a:gd name="connsiteX86" fmla="*/ 198792 w 1694966"/>
                <a:gd name="connsiteY86" fmla="*/ 348342 h 2253342"/>
                <a:gd name="connsiteX0" fmla="*/ 198792 w 1679259"/>
                <a:gd name="connsiteY0" fmla="*/ 348342 h 2253342"/>
                <a:gd name="connsiteX1" fmla="*/ 198792 w 1679259"/>
                <a:gd name="connsiteY1" fmla="*/ 348342 h 2253342"/>
                <a:gd name="connsiteX2" fmla="*/ 111706 w 1679259"/>
                <a:gd name="connsiteY2" fmla="*/ 457200 h 2253342"/>
                <a:gd name="connsiteX3" fmla="*/ 100820 w 1679259"/>
                <a:gd name="connsiteY3" fmla="*/ 489857 h 2253342"/>
                <a:gd name="connsiteX4" fmla="*/ 68163 w 1679259"/>
                <a:gd name="connsiteY4" fmla="*/ 511628 h 2253342"/>
                <a:gd name="connsiteX5" fmla="*/ 46392 w 1679259"/>
                <a:gd name="connsiteY5" fmla="*/ 533400 h 2253342"/>
                <a:gd name="connsiteX6" fmla="*/ 32438 w 1679259"/>
                <a:gd name="connsiteY6" fmla="*/ 700523 h 2253342"/>
                <a:gd name="connsiteX7" fmla="*/ 13131 w 1679259"/>
                <a:gd name="connsiteY7" fmla="*/ 803154 h 2253342"/>
                <a:gd name="connsiteX8" fmla="*/ 1532 w 1679259"/>
                <a:gd name="connsiteY8" fmla="*/ 877906 h 2253342"/>
                <a:gd name="connsiteX9" fmla="*/ 12417 w 1679259"/>
                <a:gd name="connsiteY9" fmla="*/ 1023257 h 2253342"/>
                <a:gd name="connsiteX10" fmla="*/ 5107 w 1679259"/>
                <a:gd name="connsiteY10" fmla="*/ 1141777 h 2253342"/>
                <a:gd name="connsiteX11" fmla="*/ 2849 w 1679259"/>
                <a:gd name="connsiteY11" fmla="*/ 1251857 h 2253342"/>
                <a:gd name="connsiteX12" fmla="*/ 46392 w 1679259"/>
                <a:gd name="connsiteY12" fmla="*/ 1306285 h 2253342"/>
                <a:gd name="connsiteX13" fmla="*/ 57277 w 1679259"/>
                <a:gd name="connsiteY13" fmla="*/ 1338942 h 2253342"/>
                <a:gd name="connsiteX14" fmla="*/ 35506 w 1679259"/>
                <a:gd name="connsiteY14" fmla="*/ 1534885 h 2253342"/>
                <a:gd name="connsiteX15" fmla="*/ 24620 w 1679259"/>
                <a:gd name="connsiteY15" fmla="*/ 1567542 h 2253342"/>
                <a:gd name="connsiteX16" fmla="*/ 35506 w 1679259"/>
                <a:gd name="connsiteY16" fmla="*/ 1709057 h 2253342"/>
                <a:gd name="connsiteX17" fmla="*/ 57277 w 1679259"/>
                <a:gd name="connsiteY17" fmla="*/ 1741714 h 2253342"/>
                <a:gd name="connsiteX18" fmla="*/ 100820 w 1679259"/>
                <a:gd name="connsiteY18" fmla="*/ 1785257 h 2253342"/>
                <a:gd name="connsiteX19" fmla="*/ 122592 w 1679259"/>
                <a:gd name="connsiteY19" fmla="*/ 1807028 h 2253342"/>
                <a:gd name="connsiteX20" fmla="*/ 144363 w 1679259"/>
                <a:gd name="connsiteY20" fmla="*/ 1828800 h 2253342"/>
                <a:gd name="connsiteX21" fmla="*/ 177020 w 1679259"/>
                <a:gd name="connsiteY21" fmla="*/ 1850571 h 2253342"/>
                <a:gd name="connsiteX22" fmla="*/ 220563 w 1679259"/>
                <a:gd name="connsiteY22" fmla="*/ 1905000 h 2253342"/>
                <a:gd name="connsiteX23" fmla="*/ 242335 w 1679259"/>
                <a:gd name="connsiteY23" fmla="*/ 1937657 h 2253342"/>
                <a:gd name="connsiteX24" fmla="*/ 318535 w 1679259"/>
                <a:gd name="connsiteY24" fmla="*/ 2002971 h 2253342"/>
                <a:gd name="connsiteX25" fmla="*/ 405620 w 1679259"/>
                <a:gd name="connsiteY25" fmla="*/ 2079171 h 2253342"/>
                <a:gd name="connsiteX26" fmla="*/ 427392 w 1679259"/>
                <a:gd name="connsiteY26" fmla="*/ 2100942 h 2253342"/>
                <a:gd name="connsiteX27" fmla="*/ 492706 w 1679259"/>
                <a:gd name="connsiteY27" fmla="*/ 2122714 h 2253342"/>
                <a:gd name="connsiteX28" fmla="*/ 525363 w 1679259"/>
                <a:gd name="connsiteY28" fmla="*/ 2133600 h 2253342"/>
                <a:gd name="connsiteX29" fmla="*/ 601563 w 1679259"/>
                <a:gd name="connsiteY29" fmla="*/ 2177142 h 2253342"/>
                <a:gd name="connsiteX30" fmla="*/ 699535 w 1679259"/>
                <a:gd name="connsiteY30" fmla="*/ 2198914 h 2253342"/>
                <a:gd name="connsiteX31" fmla="*/ 786620 w 1679259"/>
                <a:gd name="connsiteY31" fmla="*/ 2220685 h 2253342"/>
                <a:gd name="connsiteX32" fmla="*/ 851935 w 1679259"/>
                <a:gd name="connsiteY32" fmla="*/ 2242457 h 2253342"/>
                <a:gd name="connsiteX33" fmla="*/ 884592 w 1679259"/>
                <a:gd name="connsiteY33" fmla="*/ 2253342 h 2253342"/>
                <a:gd name="connsiteX34" fmla="*/ 1026106 w 1679259"/>
                <a:gd name="connsiteY34" fmla="*/ 2242457 h 2253342"/>
                <a:gd name="connsiteX35" fmla="*/ 1091420 w 1679259"/>
                <a:gd name="connsiteY35" fmla="*/ 2177142 h 2253342"/>
                <a:gd name="connsiteX36" fmla="*/ 1145849 w 1679259"/>
                <a:gd name="connsiteY36" fmla="*/ 2122714 h 2253342"/>
                <a:gd name="connsiteX37" fmla="*/ 1167620 w 1679259"/>
                <a:gd name="connsiteY37" fmla="*/ 2090057 h 2253342"/>
                <a:gd name="connsiteX38" fmla="*/ 1222049 w 1679259"/>
                <a:gd name="connsiteY38" fmla="*/ 2035628 h 2253342"/>
                <a:gd name="connsiteX39" fmla="*/ 1287363 w 1679259"/>
                <a:gd name="connsiteY39" fmla="*/ 1970314 h 2253342"/>
                <a:gd name="connsiteX40" fmla="*/ 1330906 w 1679259"/>
                <a:gd name="connsiteY40" fmla="*/ 1905000 h 2253342"/>
                <a:gd name="connsiteX41" fmla="*/ 1374449 w 1679259"/>
                <a:gd name="connsiteY41" fmla="*/ 1839685 h 2253342"/>
                <a:gd name="connsiteX42" fmla="*/ 1396220 w 1679259"/>
                <a:gd name="connsiteY42" fmla="*/ 1807028 h 2253342"/>
                <a:gd name="connsiteX43" fmla="*/ 1472420 w 1679259"/>
                <a:gd name="connsiteY43" fmla="*/ 1730828 h 2253342"/>
                <a:gd name="connsiteX44" fmla="*/ 1494192 w 1679259"/>
                <a:gd name="connsiteY44" fmla="*/ 1709057 h 2253342"/>
                <a:gd name="connsiteX45" fmla="*/ 1515963 w 1679259"/>
                <a:gd name="connsiteY45" fmla="*/ 1676400 h 2253342"/>
                <a:gd name="connsiteX46" fmla="*/ 1537735 w 1679259"/>
                <a:gd name="connsiteY46" fmla="*/ 1654628 h 2253342"/>
                <a:gd name="connsiteX47" fmla="*/ 1581277 w 1679259"/>
                <a:gd name="connsiteY47" fmla="*/ 1578428 h 2253342"/>
                <a:gd name="connsiteX48" fmla="*/ 1635706 w 1679259"/>
                <a:gd name="connsiteY48" fmla="*/ 1513114 h 2253342"/>
                <a:gd name="connsiteX49" fmla="*/ 1601299 w 1679259"/>
                <a:gd name="connsiteY49" fmla="*/ 1433077 h 2253342"/>
                <a:gd name="connsiteX50" fmla="*/ 1679249 w 1679259"/>
                <a:gd name="connsiteY50" fmla="*/ 1251857 h 2253342"/>
                <a:gd name="connsiteX51" fmla="*/ 1596230 w 1679259"/>
                <a:gd name="connsiteY51" fmla="*/ 1183019 h 2253342"/>
                <a:gd name="connsiteX52" fmla="*/ 1635706 w 1679259"/>
                <a:gd name="connsiteY52" fmla="*/ 1066800 h 2253342"/>
                <a:gd name="connsiteX53" fmla="*/ 1603049 w 1679259"/>
                <a:gd name="connsiteY53" fmla="*/ 957942 h 2253342"/>
                <a:gd name="connsiteX54" fmla="*/ 1581277 w 1679259"/>
                <a:gd name="connsiteY54" fmla="*/ 936171 h 2253342"/>
                <a:gd name="connsiteX55" fmla="*/ 1548620 w 1679259"/>
                <a:gd name="connsiteY55" fmla="*/ 881742 h 2253342"/>
                <a:gd name="connsiteX56" fmla="*/ 1483306 w 1679259"/>
                <a:gd name="connsiteY56" fmla="*/ 783771 h 2253342"/>
                <a:gd name="connsiteX57" fmla="*/ 1461535 w 1679259"/>
                <a:gd name="connsiteY57" fmla="*/ 751114 h 2253342"/>
                <a:gd name="connsiteX58" fmla="*/ 1451394 w 1679259"/>
                <a:gd name="connsiteY58" fmla="*/ 696685 h 2253342"/>
                <a:gd name="connsiteX59" fmla="*/ 1440757 w 1679259"/>
                <a:gd name="connsiteY59" fmla="*/ 653142 h 2253342"/>
                <a:gd name="connsiteX60" fmla="*/ 1424305 w 1679259"/>
                <a:gd name="connsiteY60" fmla="*/ 620485 h 2253342"/>
                <a:gd name="connsiteX61" fmla="*/ 1341792 w 1679259"/>
                <a:gd name="connsiteY61" fmla="*/ 544285 h 2253342"/>
                <a:gd name="connsiteX62" fmla="*/ 1320020 w 1679259"/>
                <a:gd name="connsiteY62" fmla="*/ 478971 h 2253342"/>
                <a:gd name="connsiteX63" fmla="*/ 1309135 w 1679259"/>
                <a:gd name="connsiteY63" fmla="*/ 446314 h 2253342"/>
                <a:gd name="connsiteX64" fmla="*/ 1254706 w 1679259"/>
                <a:gd name="connsiteY64" fmla="*/ 391885 h 2253342"/>
                <a:gd name="connsiteX65" fmla="*/ 1200277 w 1679259"/>
                <a:gd name="connsiteY65" fmla="*/ 337457 h 2253342"/>
                <a:gd name="connsiteX66" fmla="*/ 1178506 w 1679259"/>
                <a:gd name="connsiteY66" fmla="*/ 315685 h 2253342"/>
                <a:gd name="connsiteX67" fmla="*/ 1113192 w 1679259"/>
                <a:gd name="connsiteY67" fmla="*/ 293914 h 2253342"/>
                <a:gd name="connsiteX68" fmla="*/ 1080535 w 1679259"/>
                <a:gd name="connsiteY68" fmla="*/ 283028 h 2253342"/>
                <a:gd name="connsiteX69" fmla="*/ 1004335 w 1679259"/>
                <a:gd name="connsiteY69" fmla="*/ 261257 h 2253342"/>
                <a:gd name="connsiteX70" fmla="*/ 949906 w 1679259"/>
                <a:gd name="connsiteY70" fmla="*/ 217714 h 2253342"/>
                <a:gd name="connsiteX71" fmla="*/ 895477 w 1679259"/>
                <a:gd name="connsiteY71" fmla="*/ 174171 h 2253342"/>
                <a:gd name="connsiteX72" fmla="*/ 862820 w 1679259"/>
                <a:gd name="connsiteY72" fmla="*/ 163285 h 2253342"/>
                <a:gd name="connsiteX73" fmla="*/ 830163 w 1679259"/>
                <a:gd name="connsiteY73" fmla="*/ 141514 h 2253342"/>
                <a:gd name="connsiteX74" fmla="*/ 797506 w 1679259"/>
                <a:gd name="connsiteY74" fmla="*/ 130628 h 2253342"/>
                <a:gd name="connsiteX75" fmla="*/ 699535 w 1679259"/>
                <a:gd name="connsiteY75" fmla="*/ 76200 h 2253342"/>
                <a:gd name="connsiteX76" fmla="*/ 645106 w 1679259"/>
                <a:gd name="connsiteY76" fmla="*/ 32657 h 2253342"/>
                <a:gd name="connsiteX77" fmla="*/ 503592 w 1679259"/>
                <a:gd name="connsiteY77" fmla="*/ 0 h 2253342"/>
                <a:gd name="connsiteX78" fmla="*/ 351192 w 1679259"/>
                <a:gd name="connsiteY78" fmla="*/ 21771 h 2253342"/>
                <a:gd name="connsiteX79" fmla="*/ 329420 w 1679259"/>
                <a:gd name="connsiteY79" fmla="*/ 43542 h 2253342"/>
                <a:gd name="connsiteX80" fmla="*/ 296763 w 1679259"/>
                <a:gd name="connsiteY80" fmla="*/ 97971 h 2253342"/>
                <a:gd name="connsiteX81" fmla="*/ 285877 w 1679259"/>
                <a:gd name="connsiteY81" fmla="*/ 130628 h 2253342"/>
                <a:gd name="connsiteX82" fmla="*/ 264106 w 1679259"/>
                <a:gd name="connsiteY82" fmla="*/ 163285 h 2253342"/>
                <a:gd name="connsiteX83" fmla="*/ 253220 w 1679259"/>
                <a:gd name="connsiteY83" fmla="*/ 217714 h 2253342"/>
                <a:gd name="connsiteX84" fmla="*/ 242335 w 1679259"/>
                <a:gd name="connsiteY84" fmla="*/ 250371 h 2253342"/>
                <a:gd name="connsiteX85" fmla="*/ 231449 w 1679259"/>
                <a:gd name="connsiteY85" fmla="*/ 293914 h 2253342"/>
                <a:gd name="connsiteX86" fmla="*/ 198792 w 1679259"/>
                <a:gd name="connsiteY86" fmla="*/ 348342 h 2253342"/>
                <a:gd name="connsiteX0" fmla="*/ 1679249 w 1679249"/>
                <a:gd name="connsiteY0" fmla="*/ 1251857 h 2253342"/>
                <a:gd name="connsiteX1" fmla="*/ 1596230 w 1679249"/>
                <a:gd name="connsiteY1" fmla="*/ 1183019 h 2253342"/>
                <a:gd name="connsiteX2" fmla="*/ 1635706 w 1679249"/>
                <a:gd name="connsiteY2" fmla="*/ 1066800 h 2253342"/>
                <a:gd name="connsiteX3" fmla="*/ 1603049 w 1679249"/>
                <a:gd name="connsiteY3" fmla="*/ 957942 h 2253342"/>
                <a:gd name="connsiteX4" fmla="*/ 1581277 w 1679249"/>
                <a:gd name="connsiteY4" fmla="*/ 936171 h 2253342"/>
                <a:gd name="connsiteX5" fmla="*/ 1548620 w 1679249"/>
                <a:gd name="connsiteY5" fmla="*/ 881742 h 2253342"/>
                <a:gd name="connsiteX6" fmla="*/ 1483306 w 1679249"/>
                <a:gd name="connsiteY6" fmla="*/ 783771 h 2253342"/>
                <a:gd name="connsiteX7" fmla="*/ 1461535 w 1679249"/>
                <a:gd name="connsiteY7" fmla="*/ 751114 h 2253342"/>
                <a:gd name="connsiteX8" fmla="*/ 1451394 w 1679249"/>
                <a:gd name="connsiteY8" fmla="*/ 696685 h 2253342"/>
                <a:gd name="connsiteX9" fmla="*/ 1440757 w 1679249"/>
                <a:gd name="connsiteY9" fmla="*/ 653142 h 2253342"/>
                <a:gd name="connsiteX10" fmla="*/ 1424305 w 1679249"/>
                <a:gd name="connsiteY10" fmla="*/ 620485 h 2253342"/>
                <a:gd name="connsiteX11" fmla="*/ 1341792 w 1679249"/>
                <a:gd name="connsiteY11" fmla="*/ 544285 h 2253342"/>
                <a:gd name="connsiteX12" fmla="*/ 1320020 w 1679249"/>
                <a:gd name="connsiteY12" fmla="*/ 478971 h 2253342"/>
                <a:gd name="connsiteX13" fmla="*/ 1309135 w 1679249"/>
                <a:gd name="connsiteY13" fmla="*/ 446314 h 2253342"/>
                <a:gd name="connsiteX14" fmla="*/ 1254706 w 1679249"/>
                <a:gd name="connsiteY14" fmla="*/ 391885 h 2253342"/>
                <a:gd name="connsiteX15" fmla="*/ 1200277 w 1679249"/>
                <a:gd name="connsiteY15" fmla="*/ 337457 h 2253342"/>
                <a:gd name="connsiteX16" fmla="*/ 1178506 w 1679249"/>
                <a:gd name="connsiteY16" fmla="*/ 315685 h 2253342"/>
                <a:gd name="connsiteX17" fmla="*/ 1113192 w 1679249"/>
                <a:gd name="connsiteY17" fmla="*/ 293914 h 2253342"/>
                <a:gd name="connsiteX18" fmla="*/ 1080535 w 1679249"/>
                <a:gd name="connsiteY18" fmla="*/ 283028 h 2253342"/>
                <a:gd name="connsiteX19" fmla="*/ 1004335 w 1679249"/>
                <a:gd name="connsiteY19" fmla="*/ 261257 h 2253342"/>
                <a:gd name="connsiteX20" fmla="*/ 949906 w 1679249"/>
                <a:gd name="connsiteY20" fmla="*/ 217714 h 2253342"/>
                <a:gd name="connsiteX21" fmla="*/ 895477 w 1679249"/>
                <a:gd name="connsiteY21" fmla="*/ 174171 h 2253342"/>
                <a:gd name="connsiteX22" fmla="*/ 862820 w 1679249"/>
                <a:gd name="connsiteY22" fmla="*/ 163285 h 2253342"/>
                <a:gd name="connsiteX23" fmla="*/ 830163 w 1679249"/>
                <a:gd name="connsiteY23" fmla="*/ 141514 h 2253342"/>
                <a:gd name="connsiteX24" fmla="*/ 797506 w 1679249"/>
                <a:gd name="connsiteY24" fmla="*/ 130628 h 2253342"/>
                <a:gd name="connsiteX25" fmla="*/ 699535 w 1679249"/>
                <a:gd name="connsiteY25" fmla="*/ 76200 h 2253342"/>
                <a:gd name="connsiteX26" fmla="*/ 645106 w 1679249"/>
                <a:gd name="connsiteY26" fmla="*/ 32657 h 2253342"/>
                <a:gd name="connsiteX27" fmla="*/ 503592 w 1679249"/>
                <a:gd name="connsiteY27" fmla="*/ 0 h 2253342"/>
                <a:gd name="connsiteX28" fmla="*/ 351192 w 1679249"/>
                <a:gd name="connsiteY28" fmla="*/ 21771 h 2253342"/>
                <a:gd name="connsiteX29" fmla="*/ 329420 w 1679249"/>
                <a:gd name="connsiteY29" fmla="*/ 43542 h 2253342"/>
                <a:gd name="connsiteX30" fmla="*/ 296763 w 1679249"/>
                <a:gd name="connsiteY30" fmla="*/ 97971 h 2253342"/>
                <a:gd name="connsiteX31" fmla="*/ 285877 w 1679249"/>
                <a:gd name="connsiteY31" fmla="*/ 130628 h 2253342"/>
                <a:gd name="connsiteX32" fmla="*/ 264106 w 1679249"/>
                <a:gd name="connsiteY32" fmla="*/ 163285 h 2253342"/>
                <a:gd name="connsiteX33" fmla="*/ 253220 w 1679249"/>
                <a:gd name="connsiteY33" fmla="*/ 217714 h 2253342"/>
                <a:gd name="connsiteX34" fmla="*/ 242335 w 1679249"/>
                <a:gd name="connsiteY34" fmla="*/ 250371 h 2253342"/>
                <a:gd name="connsiteX35" fmla="*/ 231449 w 1679249"/>
                <a:gd name="connsiteY35" fmla="*/ 293914 h 2253342"/>
                <a:gd name="connsiteX36" fmla="*/ 198792 w 1679249"/>
                <a:gd name="connsiteY36" fmla="*/ 348342 h 2253342"/>
                <a:gd name="connsiteX37" fmla="*/ 198792 w 1679249"/>
                <a:gd name="connsiteY37" fmla="*/ 348342 h 2253342"/>
                <a:gd name="connsiteX38" fmla="*/ 111706 w 1679249"/>
                <a:gd name="connsiteY38" fmla="*/ 457200 h 2253342"/>
                <a:gd name="connsiteX39" fmla="*/ 100820 w 1679249"/>
                <a:gd name="connsiteY39" fmla="*/ 489857 h 2253342"/>
                <a:gd name="connsiteX40" fmla="*/ 68163 w 1679249"/>
                <a:gd name="connsiteY40" fmla="*/ 511628 h 2253342"/>
                <a:gd name="connsiteX41" fmla="*/ 46392 w 1679249"/>
                <a:gd name="connsiteY41" fmla="*/ 533400 h 2253342"/>
                <a:gd name="connsiteX42" fmla="*/ 32438 w 1679249"/>
                <a:gd name="connsiteY42" fmla="*/ 700523 h 2253342"/>
                <a:gd name="connsiteX43" fmla="*/ 13131 w 1679249"/>
                <a:gd name="connsiteY43" fmla="*/ 803154 h 2253342"/>
                <a:gd name="connsiteX44" fmla="*/ 1532 w 1679249"/>
                <a:gd name="connsiteY44" fmla="*/ 877906 h 2253342"/>
                <a:gd name="connsiteX45" fmla="*/ 12417 w 1679249"/>
                <a:gd name="connsiteY45" fmla="*/ 1023257 h 2253342"/>
                <a:gd name="connsiteX46" fmla="*/ 5107 w 1679249"/>
                <a:gd name="connsiteY46" fmla="*/ 1141777 h 2253342"/>
                <a:gd name="connsiteX47" fmla="*/ 2849 w 1679249"/>
                <a:gd name="connsiteY47" fmla="*/ 1251857 h 2253342"/>
                <a:gd name="connsiteX48" fmla="*/ 46392 w 1679249"/>
                <a:gd name="connsiteY48" fmla="*/ 1306285 h 2253342"/>
                <a:gd name="connsiteX49" fmla="*/ 57277 w 1679249"/>
                <a:gd name="connsiteY49" fmla="*/ 1338942 h 2253342"/>
                <a:gd name="connsiteX50" fmla="*/ 35506 w 1679249"/>
                <a:gd name="connsiteY50" fmla="*/ 1534885 h 2253342"/>
                <a:gd name="connsiteX51" fmla="*/ 24620 w 1679249"/>
                <a:gd name="connsiteY51" fmla="*/ 1567542 h 2253342"/>
                <a:gd name="connsiteX52" fmla="*/ 35506 w 1679249"/>
                <a:gd name="connsiteY52" fmla="*/ 1709057 h 2253342"/>
                <a:gd name="connsiteX53" fmla="*/ 57277 w 1679249"/>
                <a:gd name="connsiteY53" fmla="*/ 1741714 h 2253342"/>
                <a:gd name="connsiteX54" fmla="*/ 100820 w 1679249"/>
                <a:gd name="connsiteY54" fmla="*/ 1785257 h 2253342"/>
                <a:gd name="connsiteX55" fmla="*/ 122592 w 1679249"/>
                <a:gd name="connsiteY55" fmla="*/ 1807028 h 2253342"/>
                <a:gd name="connsiteX56" fmla="*/ 144363 w 1679249"/>
                <a:gd name="connsiteY56" fmla="*/ 1828800 h 2253342"/>
                <a:gd name="connsiteX57" fmla="*/ 177020 w 1679249"/>
                <a:gd name="connsiteY57" fmla="*/ 1850571 h 2253342"/>
                <a:gd name="connsiteX58" fmla="*/ 220563 w 1679249"/>
                <a:gd name="connsiteY58" fmla="*/ 1905000 h 2253342"/>
                <a:gd name="connsiteX59" fmla="*/ 242335 w 1679249"/>
                <a:gd name="connsiteY59" fmla="*/ 1937657 h 2253342"/>
                <a:gd name="connsiteX60" fmla="*/ 318535 w 1679249"/>
                <a:gd name="connsiteY60" fmla="*/ 2002971 h 2253342"/>
                <a:gd name="connsiteX61" fmla="*/ 405620 w 1679249"/>
                <a:gd name="connsiteY61" fmla="*/ 2079171 h 2253342"/>
                <a:gd name="connsiteX62" fmla="*/ 427392 w 1679249"/>
                <a:gd name="connsiteY62" fmla="*/ 2100942 h 2253342"/>
                <a:gd name="connsiteX63" fmla="*/ 492706 w 1679249"/>
                <a:gd name="connsiteY63" fmla="*/ 2122714 h 2253342"/>
                <a:gd name="connsiteX64" fmla="*/ 525363 w 1679249"/>
                <a:gd name="connsiteY64" fmla="*/ 2133600 h 2253342"/>
                <a:gd name="connsiteX65" fmla="*/ 601563 w 1679249"/>
                <a:gd name="connsiteY65" fmla="*/ 2177142 h 2253342"/>
                <a:gd name="connsiteX66" fmla="*/ 699535 w 1679249"/>
                <a:gd name="connsiteY66" fmla="*/ 2198914 h 2253342"/>
                <a:gd name="connsiteX67" fmla="*/ 786620 w 1679249"/>
                <a:gd name="connsiteY67" fmla="*/ 2220685 h 2253342"/>
                <a:gd name="connsiteX68" fmla="*/ 851935 w 1679249"/>
                <a:gd name="connsiteY68" fmla="*/ 2242457 h 2253342"/>
                <a:gd name="connsiteX69" fmla="*/ 884592 w 1679249"/>
                <a:gd name="connsiteY69" fmla="*/ 2253342 h 2253342"/>
                <a:gd name="connsiteX70" fmla="*/ 1026106 w 1679249"/>
                <a:gd name="connsiteY70" fmla="*/ 2242457 h 2253342"/>
                <a:gd name="connsiteX71" fmla="*/ 1091420 w 1679249"/>
                <a:gd name="connsiteY71" fmla="*/ 2177142 h 2253342"/>
                <a:gd name="connsiteX72" fmla="*/ 1145849 w 1679249"/>
                <a:gd name="connsiteY72" fmla="*/ 2122714 h 2253342"/>
                <a:gd name="connsiteX73" fmla="*/ 1167620 w 1679249"/>
                <a:gd name="connsiteY73" fmla="*/ 2090057 h 2253342"/>
                <a:gd name="connsiteX74" fmla="*/ 1222049 w 1679249"/>
                <a:gd name="connsiteY74" fmla="*/ 2035628 h 2253342"/>
                <a:gd name="connsiteX75" fmla="*/ 1287363 w 1679249"/>
                <a:gd name="connsiteY75" fmla="*/ 1970314 h 2253342"/>
                <a:gd name="connsiteX76" fmla="*/ 1330906 w 1679249"/>
                <a:gd name="connsiteY76" fmla="*/ 1905000 h 2253342"/>
                <a:gd name="connsiteX77" fmla="*/ 1374449 w 1679249"/>
                <a:gd name="connsiteY77" fmla="*/ 1839685 h 2253342"/>
                <a:gd name="connsiteX78" fmla="*/ 1396220 w 1679249"/>
                <a:gd name="connsiteY78" fmla="*/ 1807028 h 2253342"/>
                <a:gd name="connsiteX79" fmla="*/ 1472420 w 1679249"/>
                <a:gd name="connsiteY79" fmla="*/ 1730828 h 2253342"/>
                <a:gd name="connsiteX80" fmla="*/ 1494192 w 1679249"/>
                <a:gd name="connsiteY80" fmla="*/ 1709057 h 2253342"/>
                <a:gd name="connsiteX81" fmla="*/ 1515963 w 1679249"/>
                <a:gd name="connsiteY81" fmla="*/ 1676400 h 2253342"/>
                <a:gd name="connsiteX82" fmla="*/ 1537735 w 1679249"/>
                <a:gd name="connsiteY82" fmla="*/ 1654628 h 2253342"/>
                <a:gd name="connsiteX83" fmla="*/ 1581277 w 1679249"/>
                <a:gd name="connsiteY83" fmla="*/ 1578428 h 2253342"/>
                <a:gd name="connsiteX84" fmla="*/ 1635706 w 1679249"/>
                <a:gd name="connsiteY84" fmla="*/ 1513114 h 2253342"/>
                <a:gd name="connsiteX85" fmla="*/ 1648069 w 1679249"/>
                <a:gd name="connsiteY85" fmla="*/ 1494912 h 2253342"/>
                <a:gd name="connsiteX0" fmla="*/ 1596230 w 1648069"/>
                <a:gd name="connsiteY0" fmla="*/ 1183019 h 2253342"/>
                <a:gd name="connsiteX1" fmla="*/ 1635706 w 1648069"/>
                <a:gd name="connsiteY1" fmla="*/ 1066800 h 2253342"/>
                <a:gd name="connsiteX2" fmla="*/ 1603049 w 1648069"/>
                <a:gd name="connsiteY2" fmla="*/ 957942 h 2253342"/>
                <a:gd name="connsiteX3" fmla="*/ 1581277 w 1648069"/>
                <a:gd name="connsiteY3" fmla="*/ 936171 h 2253342"/>
                <a:gd name="connsiteX4" fmla="*/ 1548620 w 1648069"/>
                <a:gd name="connsiteY4" fmla="*/ 881742 h 2253342"/>
                <a:gd name="connsiteX5" fmla="*/ 1483306 w 1648069"/>
                <a:gd name="connsiteY5" fmla="*/ 783771 h 2253342"/>
                <a:gd name="connsiteX6" fmla="*/ 1461535 w 1648069"/>
                <a:gd name="connsiteY6" fmla="*/ 751114 h 2253342"/>
                <a:gd name="connsiteX7" fmla="*/ 1451394 w 1648069"/>
                <a:gd name="connsiteY7" fmla="*/ 696685 h 2253342"/>
                <a:gd name="connsiteX8" fmla="*/ 1440757 w 1648069"/>
                <a:gd name="connsiteY8" fmla="*/ 653142 h 2253342"/>
                <a:gd name="connsiteX9" fmla="*/ 1424305 w 1648069"/>
                <a:gd name="connsiteY9" fmla="*/ 620485 h 2253342"/>
                <a:gd name="connsiteX10" fmla="*/ 1341792 w 1648069"/>
                <a:gd name="connsiteY10" fmla="*/ 544285 h 2253342"/>
                <a:gd name="connsiteX11" fmla="*/ 1320020 w 1648069"/>
                <a:gd name="connsiteY11" fmla="*/ 478971 h 2253342"/>
                <a:gd name="connsiteX12" fmla="*/ 1309135 w 1648069"/>
                <a:gd name="connsiteY12" fmla="*/ 446314 h 2253342"/>
                <a:gd name="connsiteX13" fmla="*/ 1254706 w 1648069"/>
                <a:gd name="connsiteY13" fmla="*/ 391885 h 2253342"/>
                <a:gd name="connsiteX14" fmla="*/ 1200277 w 1648069"/>
                <a:gd name="connsiteY14" fmla="*/ 337457 h 2253342"/>
                <a:gd name="connsiteX15" fmla="*/ 1178506 w 1648069"/>
                <a:gd name="connsiteY15" fmla="*/ 315685 h 2253342"/>
                <a:gd name="connsiteX16" fmla="*/ 1113192 w 1648069"/>
                <a:gd name="connsiteY16" fmla="*/ 293914 h 2253342"/>
                <a:gd name="connsiteX17" fmla="*/ 1080535 w 1648069"/>
                <a:gd name="connsiteY17" fmla="*/ 283028 h 2253342"/>
                <a:gd name="connsiteX18" fmla="*/ 1004335 w 1648069"/>
                <a:gd name="connsiteY18" fmla="*/ 261257 h 2253342"/>
                <a:gd name="connsiteX19" fmla="*/ 949906 w 1648069"/>
                <a:gd name="connsiteY19" fmla="*/ 217714 h 2253342"/>
                <a:gd name="connsiteX20" fmla="*/ 895477 w 1648069"/>
                <a:gd name="connsiteY20" fmla="*/ 174171 h 2253342"/>
                <a:gd name="connsiteX21" fmla="*/ 862820 w 1648069"/>
                <a:gd name="connsiteY21" fmla="*/ 163285 h 2253342"/>
                <a:gd name="connsiteX22" fmla="*/ 830163 w 1648069"/>
                <a:gd name="connsiteY22" fmla="*/ 141514 h 2253342"/>
                <a:gd name="connsiteX23" fmla="*/ 797506 w 1648069"/>
                <a:gd name="connsiteY23" fmla="*/ 130628 h 2253342"/>
                <a:gd name="connsiteX24" fmla="*/ 699535 w 1648069"/>
                <a:gd name="connsiteY24" fmla="*/ 76200 h 2253342"/>
                <a:gd name="connsiteX25" fmla="*/ 645106 w 1648069"/>
                <a:gd name="connsiteY25" fmla="*/ 32657 h 2253342"/>
                <a:gd name="connsiteX26" fmla="*/ 503592 w 1648069"/>
                <a:gd name="connsiteY26" fmla="*/ 0 h 2253342"/>
                <a:gd name="connsiteX27" fmla="*/ 351192 w 1648069"/>
                <a:gd name="connsiteY27" fmla="*/ 21771 h 2253342"/>
                <a:gd name="connsiteX28" fmla="*/ 329420 w 1648069"/>
                <a:gd name="connsiteY28" fmla="*/ 43542 h 2253342"/>
                <a:gd name="connsiteX29" fmla="*/ 296763 w 1648069"/>
                <a:gd name="connsiteY29" fmla="*/ 97971 h 2253342"/>
                <a:gd name="connsiteX30" fmla="*/ 285877 w 1648069"/>
                <a:gd name="connsiteY30" fmla="*/ 130628 h 2253342"/>
                <a:gd name="connsiteX31" fmla="*/ 264106 w 1648069"/>
                <a:gd name="connsiteY31" fmla="*/ 163285 h 2253342"/>
                <a:gd name="connsiteX32" fmla="*/ 253220 w 1648069"/>
                <a:gd name="connsiteY32" fmla="*/ 217714 h 2253342"/>
                <a:gd name="connsiteX33" fmla="*/ 242335 w 1648069"/>
                <a:gd name="connsiteY33" fmla="*/ 250371 h 2253342"/>
                <a:gd name="connsiteX34" fmla="*/ 231449 w 1648069"/>
                <a:gd name="connsiteY34" fmla="*/ 293914 h 2253342"/>
                <a:gd name="connsiteX35" fmla="*/ 198792 w 1648069"/>
                <a:gd name="connsiteY35" fmla="*/ 348342 h 2253342"/>
                <a:gd name="connsiteX36" fmla="*/ 198792 w 1648069"/>
                <a:gd name="connsiteY36" fmla="*/ 348342 h 2253342"/>
                <a:gd name="connsiteX37" fmla="*/ 111706 w 1648069"/>
                <a:gd name="connsiteY37" fmla="*/ 457200 h 2253342"/>
                <a:gd name="connsiteX38" fmla="*/ 100820 w 1648069"/>
                <a:gd name="connsiteY38" fmla="*/ 489857 h 2253342"/>
                <a:gd name="connsiteX39" fmla="*/ 68163 w 1648069"/>
                <a:gd name="connsiteY39" fmla="*/ 511628 h 2253342"/>
                <a:gd name="connsiteX40" fmla="*/ 46392 w 1648069"/>
                <a:gd name="connsiteY40" fmla="*/ 533400 h 2253342"/>
                <a:gd name="connsiteX41" fmla="*/ 32438 w 1648069"/>
                <a:gd name="connsiteY41" fmla="*/ 700523 h 2253342"/>
                <a:gd name="connsiteX42" fmla="*/ 13131 w 1648069"/>
                <a:gd name="connsiteY42" fmla="*/ 803154 h 2253342"/>
                <a:gd name="connsiteX43" fmla="*/ 1532 w 1648069"/>
                <a:gd name="connsiteY43" fmla="*/ 877906 h 2253342"/>
                <a:gd name="connsiteX44" fmla="*/ 12417 w 1648069"/>
                <a:gd name="connsiteY44" fmla="*/ 1023257 h 2253342"/>
                <a:gd name="connsiteX45" fmla="*/ 5107 w 1648069"/>
                <a:gd name="connsiteY45" fmla="*/ 1141777 h 2253342"/>
                <a:gd name="connsiteX46" fmla="*/ 2849 w 1648069"/>
                <a:gd name="connsiteY46" fmla="*/ 1251857 h 2253342"/>
                <a:gd name="connsiteX47" fmla="*/ 46392 w 1648069"/>
                <a:gd name="connsiteY47" fmla="*/ 1306285 h 2253342"/>
                <a:gd name="connsiteX48" fmla="*/ 57277 w 1648069"/>
                <a:gd name="connsiteY48" fmla="*/ 1338942 h 2253342"/>
                <a:gd name="connsiteX49" fmla="*/ 35506 w 1648069"/>
                <a:gd name="connsiteY49" fmla="*/ 1534885 h 2253342"/>
                <a:gd name="connsiteX50" fmla="*/ 24620 w 1648069"/>
                <a:gd name="connsiteY50" fmla="*/ 1567542 h 2253342"/>
                <a:gd name="connsiteX51" fmla="*/ 35506 w 1648069"/>
                <a:gd name="connsiteY51" fmla="*/ 1709057 h 2253342"/>
                <a:gd name="connsiteX52" fmla="*/ 57277 w 1648069"/>
                <a:gd name="connsiteY52" fmla="*/ 1741714 h 2253342"/>
                <a:gd name="connsiteX53" fmla="*/ 100820 w 1648069"/>
                <a:gd name="connsiteY53" fmla="*/ 1785257 h 2253342"/>
                <a:gd name="connsiteX54" fmla="*/ 122592 w 1648069"/>
                <a:gd name="connsiteY54" fmla="*/ 1807028 h 2253342"/>
                <a:gd name="connsiteX55" fmla="*/ 144363 w 1648069"/>
                <a:gd name="connsiteY55" fmla="*/ 1828800 h 2253342"/>
                <a:gd name="connsiteX56" fmla="*/ 177020 w 1648069"/>
                <a:gd name="connsiteY56" fmla="*/ 1850571 h 2253342"/>
                <a:gd name="connsiteX57" fmla="*/ 220563 w 1648069"/>
                <a:gd name="connsiteY57" fmla="*/ 1905000 h 2253342"/>
                <a:gd name="connsiteX58" fmla="*/ 242335 w 1648069"/>
                <a:gd name="connsiteY58" fmla="*/ 1937657 h 2253342"/>
                <a:gd name="connsiteX59" fmla="*/ 318535 w 1648069"/>
                <a:gd name="connsiteY59" fmla="*/ 2002971 h 2253342"/>
                <a:gd name="connsiteX60" fmla="*/ 405620 w 1648069"/>
                <a:gd name="connsiteY60" fmla="*/ 2079171 h 2253342"/>
                <a:gd name="connsiteX61" fmla="*/ 427392 w 1648069"/>
                <a:gd name="connsiteY61" fmla="*/ 2100942 h 2253342"/>
                <a:gd name="connsiteX62" fmla="*/ 492706 w 1648069"/>
                <a:gd name="connsiteY62" fmla="*/ 2122714 h 2253342"/>
                <a:gd name="connsiteX63" fmla="*/ 525363 w 1648069"/>
                <a:gd name="connsiteY63" fmla="*/ 2133600 h 2253342"/>
                <a:gd name="connsiteX64" fmla="*/ 601563 w 1648069"/>
                <a:gd name="connsiteY64" fmla="*/ 2177142 h 2253342"/>
                <a:gd name="connsiteX65" fmla="*/ 699535 w 1648069"/>
                <a:gd name="connsiteY65" fmla="*/ 2198914 h 2253342"/>
                <a:gd name="connsiteX66" fmla="*/ 786620 w 1648069"/>
                <a:gd name="connsiteY66" fmla="*/ 2220685 h 2253342"/>
                <a:gd name="connsiteX67" fmla="*/ 851935 w 1648069"/>
                <a:gd name="connsiteY67" fmla="*/ 2242457 h 2253342"/>
                <a:gd name="connsiteX68" fmla="*/ 884592 w 1648069"/>
                <a:gd name="connsiteY68" fmla="*/ 2253342 h 2253342"/>
                <a:gd name="connsiteX69" fmla="*/ 1026106 w 1648069"/>
                <a:gd name="connsiteY69" fmla="*/ 2242457 h 2253342"/>
                <a:gd name="connsiteX70" fmla="*/ 1091420 w 1648069"/>
                <a:gd name="connsiteY70" fmla="*/ 2177142 h 2253342"/>
                <a:gd name="connsiteX71" fmla="*/ 1145849 w 1648069"/>
                <a:gd name="connsiteY71" fmla="*/ 2122714 h 2253342"/>
                <a:gd name="connsiteX72" fmla="*/ 1167620 w 1648069"/>
                <a:gd name="connsiteY72" fmla="*/ 2090057 h 2253342"/>
                <a:gd name="connsiteX73" fmla="*/ 1222049 w 1648069"/>
                <a:gd name="connsiteY73" fmla="*/ 2035628 h 2253342"/>
                <a:gd name="connsiteX74" fmla="*/ 1287363 w 1648069"/>
                <a:gd name="connsiteY74" fmla="*/ 1970314 h 2253342"/>
                <a:gd name="connsiteX75" fmla="*/ 1330906 w 1648069"/>
                <a:gd name="connsiteY75" fmla="*/ 1905000 h 2253342"/>
                <a:gd name="connsiteX76" fmla="*/ 1374449 w 1648069"/>
                <a:gd name="connsiteY76" fmla="*/ 1839685 h 2253342"/>
                <a:gd name="connsiteX77" fmla="*/ 1396220 w 1648069"/>
                <a:gd name="connsiteY77" fmla="*/ 1807028 h 2253342"/>
                <a:gd name="connsiteX78" fmla="*/ 1472420 w 1648069"/>
                <a:gd name="connsiteY78" fmla="*/ 1730828 h 2253342"/>
                <a:gd name="connsiteX79" fmla="*/ 1494192 w 1648069"/>
                <a:gd name="connsiteY79" fmla="*/ 1709057 h 2253342"/>
                <a:gd name="connsiteX80" fmla="*/ 1515963 w 1648069"/>
                <a:gd name="connsiteY80" fmla="*/ 1676400 h 2253342"/>
                <a:gd name="connsiteX81" fmla="*/ 1537735 w 1648069"/>
                <a:gd name="connsiteY81" fmla="*/ 1654628 h 2253342"/>
                <a:gd name="connsiteX82" fmla="*/ 1581277 w 1648069"/>
                <a:gd name="connsiteY82" fmla="*/ 1578428 h 2253342"/>
                <a:gd name="connsiteX83" fmla="*/ 1635706 w 1648069"/>
                <a:gd name="connsiteY83" fmla="*/ 1513114 h 2253342"/>
                <a:gd name="connsiteX84" fmla="*/ 1648069 w 1648069"/>
                <a:gd name="connsiteY84" fmla="*/ 1494912 h 2253342"/>
                <a:gd name="connsiteX0" fmla="*/ 1596230 w 1635827"/>
                <a:gd name="connsiteY0" fmla="*/ 1183019 h 2253342"/>
                <a:gd name="connsiteX1" fmla="*/ 1635706 w 1635827"/>
                <a:gd name="connsiteY1" fmla="*/ 1066800 h 2253342"/>
                <a:gd name="connsiteX2" fmla="*/ 1603049 w 1635827"/>
                <a:gd name="connsiteY2" fmla="*/ 957942 h 2253342"/>
                <a:gd name="connsiteX3" fmla="*/ 1581277 w 1635827"/>
                <a:gd name="connsiteY3" fmla="*/ 936171 h 2253342"/>
                <a:gd name="connsiteX4" fmla="*/ 1548620 w 1635827"/>
                <a:gd name="connsiteY4" fmla="*/ 881742 h 2253342"/>
                <a:gd name="connsiteX5" fmla="*/ 1483306 w 1635827"/>
                <a:gd name="connsiteY5" fmla="*/ 783771 h 2253342"/>
                <a:gd name="connsiteX6" fmla="*/ 1461535 w 1635827"/>
                <a:gd name="connsiteY6" fmla="*/ 751114 h 2253342"/>
                <a:gd name="connsiteX7" fmla="*/ 1451394 w 1635827"/>
                <a:gd name="connsiteY7" fmla="*/ 696685 h 2253342"/>
                <a:gd name="connsiteX8" fmla="*/ 1440757 w 1635827"/>
                <a:gd name="connsiteY8" fmla="*/ 653142 h 2253342"/>
                <a:gd name="connsiteX9" fmla="*/ 1424305 w 1635827"/>
                <a:gd name="connsiteY9" fmla="*/ 620485 h 2253342"/>
                <a:gd name="connsiteX10" fmla="*/ 1341792 w 1635827"/>
                <a:gd name="connsiteY10" fmla="*/ 544285 h 2253342"/>
                <a:gd name="connsiteX11" fmla="*/ 1320020 w 1635827"/>
                <a:gd name="connsiteY11" fmla="*/ 478971 h 2253342"/>
                <a:gd name="connsiteX12" fmla="*/ 1309135 w 1635827"/>
                <a:gd name="connsiteY12" fmla="*/ 446314 h 2253342"/>
                <a:gd name="connsiteX13" fmla="*/ 1254706 w 1635827"/>
                <a:gd name="connsiteY13" fmla="*/ 391885 h 2253342"/>
                <a:gd name="connsiteX14" fmla="*/ 1200277 w 1635827"/>
                <a:gd name="connsiteY14" fmla="*/ 337457 h 2253342"/>
                <a:gd name="connsiteX15" fmla="*/ 1178506 w 1635827"/>
                <a:gd name="connsiteY15" fmla="*/ 315685 h 2253342"/>
                <a:gd name="connsiteX16" fmla="*/ 1113192 w 1635827"/>
                <a:gd name="connsiteY16" fmla="*/ 293914 h 2253342"/>
                <a:gd name="connsiteX17" fmla="*/ 1080535 w 1635827"/>
                <a:gd name="connsiteY17" fmla="*/ 283028 h 2253342"/>
                <a:gd name="connsiteX18" fmla="*/ 1004335 w 1635827"/>
                <a:gd name="connsiteY18" fmla="*/ 261257 h 2253342"/>
                <a:gd name="connsiteX19" fmla="*/ 949906 w 1635827"/>
                <a:gd name="connsiteY19" fmla="*/ 217714 h 2253342"/>
                <a:gd name="connsiteX20" fmla="*/ 895477 w 1635827"/>
                <a:gd name="connsiteY20" fmla="*/ 174171 h 2253342"/>
                <a:gd name="connsiteX21" fmla="*/ 862820 w 1635827"/>
                <a:gd name="connsiteY21" fmla="*/ 163285 h 2253342"/>
                <a:gd name="connsiteX22" fmla="*/ 830163 w 1635827"/>
                <a:gd name="connsiteY22" fmla="*/ 141514 h 2253342"/>
                <a:gd name="connsiteX23" fmla="*/ 797506 w 1635827"/>
                <a:gd name="connsiteY23" fmla="*/ 130628 h 2253342"/>
                <a:gd name="connsiteX24" fmla="*/ 699535 w 1635827"/>
                <a:gd name="connsiteY24" fmla="*/ 76200 h 2253342"/>
                <a:gd name="connsiteX25" fmla="*/ 645106 w 1635827"/>
                <a:gd name="connsiteY25" fmla="*/ 32657 h 2253342"/>
                <a:gd name="connsiteX26" fmla="*/ 503592 w 1635827"/>
                <a:gd name="connsiteY26" fmla="*/ 0 h 2253342"/>
                <a:gd name="connsiteX27" fmla="*/ 351192 w 1635827"/>
                <a:gd name="connsiteY27" fmla="*/ 21771 h 2253342"/>
                <a:gd name="connsiteX28" fmla="*/ 329420 w 1635827"/>
                <a:gd name="connsiteY28" fmla="*/ 43542 h 2253342"/>
                <a:gd name="connsiteX29" fmla="*/ 296763 w 1635827"/>
                <a:gd name="connsiteY29" fmla="*/ 97971 h 2253342"/>
                <a:gd name="connsiteX30" fmla="*/ 285877 w 1635827"/>
                <a:gd name="connsiteY30" fmla="*/ 130628 h 2253342"/>
                <a:gd name="connsiteX31" fmla="*/ 264106 w 1635827"/>
                <a:gd name="connsiteY31" fmla="*/ 163285 h 2253342"/>
                <a:gd name="connsiteX32" fmla="*/ 253220 w 1635827"/>
                <a:gd name="connsiteY32" fmla="*/ 217714 h 2253342"/>
                <a:gd name="connsiteX33" fmla="*/ 242335 w 1635827"/>
                <a:gd name="connsiteY33" fmla="*/ 250371 h 2253342"/>
                <a:gd name="connsiteX34" fmla="*/ 231449 w 1635827"/>
                <a:gd name="connsiteY34" fmla="*/ 293914 h 2253342"/>
                <a:gd name="connsiteX35" fmla="*/ 198792 w 1635827"/>
                <a:gd name="connsiteY35" fmla="*/ 348342 h 2253342"/>
                <a:gd name="connsiteX36" fmla="*/ 198792 w 1635827"/>
                <a:gd name="connsiteY36" fmla="*/ 348342 h 2253342"/>
                <a:gd name="connsiteX37" fmla="*/ 111706 w 1635827"/>
                <a:gd name="connsiteY37" fmla="*/ 457200 h 2253342"/>
                <a:gd name="connsiteX38" fmla="*/ 100820 w 1635827"/>
                <a:gd name="connsiteY38" fmla="*/ 489857 h 2253342"/>
                <a:gd name="connsiteX39" fmla="*/ 68163 w 1635827"/>
                <a:gd name="connsiteY39" fmla="*/ 511628 h 2253342"/>
                <a:gd name="connsiteX40" fmla="*/ 46392 w 1635827"/>
                <a:gd name="connsiteY40" fmla="*/ 533400 h 2253342"/>
                <a:gd name="connsiteX41" fmla="*/ 32438 w 1635827"/>
                <a:gd name="connsiteY41" fmla="*/ 700523 h 2253342"/>
                <a:gd name="connsiteX42" fmla="*/ 13131 w 1635827"/>
                <a:gd name="connsiteY42" fmla="*/ 803154 h 2253342"/>
                <a:gd name="connsiteX43" fmla="*/ 1532 w 1635827"/>
                <a:gd name="connsiteY43" fmla="*/ 877906 h 2253342"/>
                <a:gd name="connsiteX44" fmla="*/ 12417 w 1635827"/>
                <a:gd name="connsiteY44" fmla="*/ 1023257 h 2253342"/>
                <a:gd name="connsiteX45" fmla="*/ 5107 w 1635827"/>
                <a:gd name="connsiteY45" fmla="*/ 1141777 h 2253342"/>
                <a:gd name="connsiteX46" fmla="*/ 2849 w 1635827"/>
                <a:gd name="connsiteY46" fmla="*/ 1251857 h 2253342"/>
                <a:gd name="connsiteX47" fmla="*/ 46392 w 1635827"/>
                <a:gd name="connsiteY47" fmla="*/ 1306285 h 2253342"/>
                <a:gd name="connsiteX48" fmla="*/ 57277 w 1635827"/>
                <a:gd name="connsiteY48" fmla="*/ 1338942 h 2253342"/>
                <a:gd name="connsiteX49" fmla="*/ 35506 w 1635827"/>
                <a:gd name="connsiteY49" fmla="*/ 1534885 h 2253342"/>
                <a:gd name="connsiteX50" fmla="*/ 24620 w 1635827"/>
                <a:gd name="connsiteY50" fmla="*/ 1567542 h 2253342"/>
                <a:gd name="connsiteX51" fmla="*/ 35506 w 1635827"/>
                <a:gd name="connsiteY51" fmla="*/ 1709057 h 2253342"/>
                <a:gd name="connsiteX52" fmla="*/ 57277 w 1635827"/>
                <a:gd name="connsiteY52" fmla="*/ 1741714 h 2253342"/>
                <a:gd name="connsiteX53" fmla="*/ 100820 w 1635827"/>
                <a:gd name="connsiteY53" fmla="*/ 1785257 h 2253342"/>
                <a:gd name="connsiteX54" fmla="*/ 122592 w 1635827"/>
                <a:gd name="connsiteY54" fmla="*/ 1807028 h 2253342"/>
                <a:gd name="connsiteX55" fmla="*/ 144363 w 1635827"/>
                <a:gd name="connsiteY55" fmla="*/ 1828800 h 2253342"/>
                <a:gd name="connsiteX56" fmla="*/ 177020 w 1635827"/>
                <a:gd name="connsiteY56" fmla="*/ 1850571 h 2253342"/>
                <a:gd name="connsiteX57" fmla="*/ 220563 w 1635827"/>
                <a:gd name="connsiteY57" fmla="*/ 1905000 h 2253342"/>
                <a:gd name="connsiteX58" fmla="*/ 242335 w 1635827"/>
                <a:gd name="connsiteY58" fmla="*/ 1937657 h 2253342"/>
                <a:gd name="connsiteX59" fmla="*/ 318535 w 1635827"/>
                <a:gd name="connsiteY59" fmla="*/ 2002971 h 2253342"/>
                <a:gd name="connsiteX60" fmla="*/ 405620 w 1635827"/>
                <a:gd name="connsiteY60" fmla="*/ 2079171 h 2253342"/>
                <a:gd name="connsiteX61" fmla="*/ 427392 w 1635827"/>
                <a:gd name="connsiteY61" fmla="*/ 2100942 h 2253342"/>
                <a:gd name="connsiteX62" fmla="*/ 492706 w 1635827"/>
                <a:gd name="connsiteY62" fmla="*/ 2122714 h 2253342"/>
                <a:gd name="connsiteX63" fmla="*/ 525363 w 1635827"/>
                <a:gd name="connsiteY63" fmla="*/ 2133600 h 2253342"/>
                <a:gd name="connsiteX64" fmla="*/ 601563 w 1635827"/>
                <a:gd name="connsiteY64" fmla="*/ 2177142 h 2253342"/>
                <a:gd name="connsiteX65" fmla="*/ 699535 w 1635827"/>
                <a:gd name="connsiteY65" fmla="*/ 2198914 h 2253342"/>
                <a:gd name="connsiteX66" fmla="*/ 786620 w 1635827"/>
                <a:gd name="connsiteY66" fmla="*/ 2220685 h 2253342"/>
                <a:gd name="connsiteX67" fmla="*/ 851935 w 1635827"/>
                <a:gd name="connsiteY67" fmla="*/ 2242457 h 2253342"/>
                <a:gd name="connsiteX68" fmla="*/ 884592 w 1635827"/>
                <a:gd name="connsiteY68" fmla="*/ 2253342 h 2253342"/>
                <a:gd name="connsiteX69" fmla="*/ 1026106 w 1635827"/>
                <a:gd name="connsiteY69" fmla="*/ 2242457 h 2253342"/>
                <a:gd name="connsiteX70" fmla="*/ 1091420 w 1635827"/>
                <a:gd name="connsiteY70" fmla="*/ 2177142 h 2253342"/>
                <a:gd name="connsiteX71" fmla="*/ 1145849 w 1635827"/>
                <a:gd name="connsiteY71" fmla="*/ 2122714 h 2253342"/>
                <a:gd name="connsiteX72" fmla="*/ 1167620 w 1635827"/>
                <a:gd name="connsiteY72" fmla="*/ 2090057 h 2253342"/>
                <a:gd name="connsiteX73" fmla="*/ 1222049 w 1635827"/>
                <a:gd name="connsiteY73" fmla="*/ 2035628 h 2253342"/>
                <a:gd name="connsiteX74" fmla="*/ 1287363 w 1635827"/>
                <a:gd name="connsiteY74" fmla="*/ 1970314 h 2253342"/>
                <a:gd name="connsiteX75" fmla="*/ 1330906 w 1635827"/>
                <a:gd name="connsiteY75" fmla="*/ 1905000 h 2253342"/>
                <a:gd name="connsiteX76" fmla="*/ 1374449 w 1635827"/>
                <a:gd name="connsiteY76" fmla="*/ 1839685 h 2253342"/>
                <a:gd name="connsiteX77" fmla="*/ 1396220 w 1635827"/>
                <a:gd name="connsiteY77" fmla="*/ 1807028 h 2253342"/>
                <a:gd name="connsiteX78" fmla="*/ 1472420 w 1635827"/>
                <a:gd name="connsiteY78" fmla="*/ 1730828 h 2253342"/>
                <a:gd name="connsiteX79" fmla="*/ 1494192 w 1635827"/>
                <a:gd name="connsiteY79" fmla="*/ 1709057 h 2253342"/>
                <a:gd name="connsiteX80" fmla="*/ 1515963 w 1635827"/>
                <a:gd name="connsiteY80" fmla="*/ 1676400 h 2253342"/>
                <a:gd name="connsiteX81" fmla="*/ 1537735 w 1635827"/>
                <a:gd name="connsiteY81" fmla="*/ 1654628 h 2253342"/>
                <a:gd name="connsiteX82" fmla="*/ 1581277 w 1635827"/>
                <a:gd name="connsiteY82" fmla="*/ 1578428 h 2253342"/>
                <a:gd name="connsiteX83" fmla="*/ 1635706 w 1635827"/>
                <a:gd name="connsiteY83" fmla="*/ 1513114 h 2253342"/>
                <a:gd name="connsiteX84" fmla="*/ 1603526 w 1635827"/>
                <a:gd name="connsiteY84" fmla="*/ 1369769 h 2253342"/>
                <a:gd name="connsiteX0" fmla="*/ 1596230 w 1635827"/>
                <a:gd name="connsiteY0" fmla="*/ 1183019 h 2253342"/>
                <a:gd name="connsiteX1" fmla="*/ 1603049 w 1635827"/>
                <a:gd name="connsiteY1" fmla="*/ 957942 h 2253342"/>
                <a:gd name="connsiteX2" fmla="*/ 1581277 w 1635827"/>
                <a:gd name="connsiteY2" fmla="*/ 936171 h 2253342"/>
                <a:gd name="connsiteX3" fmla="*/ 1548620 w 1635827"/>
                <a:gd name="connsiteY3" fmla="*/ 881742 h 2253342"/>
                <a:gd name="connsiteX4" fmla="*/ 1483306 w 1635827"/>
                <a:gd name="connsiteY4" fmla="*/ 783771 h 2253342"/>
                <a:gd name="connsiteX5" fmla="*/ 1461535 w 1635827"/>
                <a:gd name="connsiteY5" fmla="*/ 751114 h 2253342"/>
                <a:gd name="connsiteX6" fmla="*/ 1451394 w 1635827"/>
                <a:gd name="connsiteY6" fmla="*/ 696685 h 2253342"/>
                <a:gd name="connsiteX7" fmla="*/ 1440757 w 1635827"/>
                <a:gd name="connsiteY7" fmla="*/ 653142 h 2253342"/>
                <a:gd name="connsiteX8" fmla="*/ 1424305 w 1635827"/>
                <a:gd name="connsiteY8" fmla="*/ 620485 h 2253342"/>
                <a:gd name="connsiteX9" fmla="*/ 1341792 w 1635827"/>
                <a:gd name="connsiteY9" fmla="*/ 544285 h 2253342"/>
                <a:gd name="connsiteX10" fmla="*/ 1320020 w 1635827"/>
                <a:gd name="connsiteY10" fmla="*/ 478971 h 2253342"/>
                <a:gd name="connsiteX11" fmla="*/ 1309135 w 1635827"/>
                <a:gd name="connsiteY11" fmla="*/ 446314 h 2253342"/>
                <a:gd name="connsiteX12" fmla="*/ 1254706 w 1635827"/>
                <a:gd name="connsiteY12" fmla="*/ 391885 h 2253342"/>
                <a:gd name="connsiteX13" fmla="*/ 1200277 w 1635827"/>
                <a:gd name="connsiteY13" fmla="*/ 337457 h 2253342"/>
                <a:gd name="connsiteX14" fmla="*/ 1178506 w 1635827"/>
                <a:gd name="connsiteY14" fmla="*/ 315685 h 2253342"/>
                <a:gd name="connsiteX15" fmla="*/ 1113192 w 1635827"/>
                <a:gd name="connsiteY15" fmla="*/ 293914 h 2253342"/>
                <a:gd name="connsiteX16" fmla="*/ 1080535 w 1635827"/>
                <a:gd name="connsiteY16" fmla="*/ 283028 h 2253342"/>
                <a:gd name="connsiteX17" fmla="*/ 1004335 w 1635827"/>
                <a:gd name="connsiteY17" fmla="*/ 261257 h 2253342"/>
                <a:gd name="connsiteX18" fmla="*/ 949906 w 1635827"/>
                <a:gd name="connsiteY18" fmla="*/ 217714 h 2253342"/>
                <a:gd name="connsiteX19" fmla="*/ 895477 w 1635827"/>
                <a:gd name="connsiteY19" fmla="*/ 174171 h 2253342"/>
                <a:gd name="connsiteX20" fmla="*/ 862820 w 1635827"/>
                <a:gd name="connsiteY20" fmla="*/ 163285 h 2253342"/>
                <a:gd name="connsiteX21" fmla="*/ 830163 w 1635827"/>
                <a:gd name="connsiteY21" fmla="*/ 141514 h 2253342"/>
                <a:gd name="connsiteX22" fmla="*/ 797506 w 1635827"/>
                <a:gd name="connsiteY22" fmla="*/ 130628 h 2253342"/>
                <a:gd name="connsiteX23" fmla="*/ 699535 w 1635827"/>
                <a:gd name="connsiteY23" fmla="*/ 76200 h 2253342"/>
                <a:gd name="connsiteX24" fmla="*/ 645106 w 1635827"/>
                <a:gd name="connsiteY24" fmla="*/ 32657 h 2253342"/>
                <a:gd name="connsiteX25" fmla="*/ 503592 w 1635827"/>
                <a:gd name="connsiteY25" fmla="*/ 0 h 2253342"/>
                <a:gd name="connsiteX26" fmla="*/ 351192 w 1635827"/>
                <a:gd name="connsiteY26" fmla="*/ 21771 h 2253342"/>
                <a:gd name="connsiteX27" fmla="*/ 329420 w 1635827"/>
                <a:gd name="connsiteY27" fmla="*/ 43542 h 2253342"/>
                <a:gd name="connsiteX28" fmla="*/ 296763 w 1635827"/>
                <a:gd name="connsiteY28" fmla="*/ 97971 h 2253342"/>
                <a:gd name="connsiteX29" fmla="*/ 285877 w 1635827"/>
                <a:gd name="connsiteY29" fmla="*/ 130628 h 2253342"/>
                <a:gd name="connsiteX30" fmla="*/ 264106 w 1635827"/>
                <a:gd name="connsiteY30" fmla="*/ 163285 h 2253342"/>
                <a:gd name="connsiteX31" fmla="*/ 253220 w 1635827"/>
                <a:gd name="connsiteY31" fmla="*/ 217714 h 2253342"/>
                <a:gd name="connsiteX32" fmla="*/ 242335 w 1635827"/>
                <a:gd name="connsiteY32" fmla="*/ 250371 h 2253342"/>
                <a:gd name="connsiteX33" fmla="*/ 231449 w 1635827"/>
                <a:gd name="connsiteY33" fmla="*/ 293914 h 2253342"/>
                <a:gd name="connsiteX34" fmla="*/ 198792 w 1635827"/>
                <a:gd name="connsiteY34" fmla="*/ 348342 h 2253342"/>
                <a:gd name="connsiteX35" fmla="*/ 198792 w 1635827"/>
                <a:gd name="connsiteY35" fmla="*/ 348342 h 2253342"/>
                <a:gd name="connsiteX36" fmla="*/ 111706 w 1635827"/>
                <a:gd name="connsiteY36" fmla="*/ 457200 h 2253342"/>
                <a:gd name="connsiteX37" fmla="*/ 100820 w 1635827"/>
                <a:gd name="connsiteY37" fmla="*/ 489857 h 2253342"/>
                <a:gd name="connsiteX38" fmla="*/ 68163 w 1635827"/>
                <a:gd name="connsiteY38" fmla="*/ 511628 h 2253342"/>
                <a:gd name="connsiteX39" fmla="*/ 46392 w 1635827"/>
                <a:gd name="connsiteY39" fmla="*/ 533400 h 2253342"/>
                <a:gd name="connsiteX40" fmla="*/ 32438 w 1635827"/>
                <a:gd name="connsiteY40" fmla="*/ 700523 h 2253342"/>
                <a:gd name="connsiteX41" fmla="*/ 13131 w 1635827"/>
                <a:gd name="connsiteY41" fmla="*/ 803154 h 2253342"/>
                <a:gd name="connsiteX42" fmla="*/ 1532 w 1635827"/>
                <a:gd name="connsiteY42" fmla="*/ 877906 h 2253342"/>
                <a:gd name="connsiteX43" fmla="*/ 12417 w 1635827"/>
                <a:gd name="connsiteY43" fmla="*/ 1023257 h 2253342"/>
                <a:gd name="connsiteX44" fmla="*/ 5107 w 1635827"/>
                <a:gd name="connsiteY44" fmla="*/ 1141777 h 2253342"/>
                <a:gd name="connsiteX45" fmla="*/ 2849 w 1635827"/>
                <a:gd name="connsiteY45" fmla="*/ 1251857 h 2253342"/>
                <a:gd name="connsiteX46" fmla="*/ 46392 w 1635827"/>
                <a:gd name="connsiteY46" fmla="*/ 1306285 h 2253342"/>
                <a:gd name="connsiteX47" fmla="*/ 57277 w 1635827"/>
                <a:gd name="connsiteY47" fmla="*/ 1338942 h 2253342"/>
                <a:gd name="connsiteX48" fmla="*/ 35506 w 1635827"/>
                <a:gd name="connsiteY48" fmla="*/ 1534885 h 2253342"/>
                <a:gd name="connsiteX49" fmla="*/ 24620 w 1635827"/>
                <a:gd name="connsiteY49" fmla="*/ 1567542 h 2253342"/>
                <a:gd name="connsiteX50" fmla="*/ 35506 w 1635827"/>
                <a:gd name="connsiteY50" fmla="*/ 1709057 h 2253342"/>
                <a:gd name="connsiteX51" fmla="*/ 57277 w 1635827"/>
                <a:gd name="connsiteY51" fmla="*/ 1741714 h 2253342"/>
                <a:gd name="connsiteX52" fmla="*/ 100820 w 1635827"/>
                <a:gd name="connsiteY52" fmla="*/ 1785257 h 2253342"/>
                <a:gd name="connsiteX53" fmla="*/ 122592 w 1635827"/>
                <a:gd name="connsiteY53" fmla="*/ 1807028 h 2253342"/>
                <a:gd name="connsiteX54" fmla="*/ 144363 w 1635827"/>
                <a:gd name="connsiteY54" fmla="*/ 1828800 h 2253342"/>
                <a:gd name="connsiteX55" fmla="*/ 177020 w 1635827"/>
                <a:gd name="connsiteY55" fmla="*/ 1850571 h 2253342"/>
                <a:gd name="connsiteX56" fmla="*/ 220563 w 1635827"/>
                <a:gd name="connsiteY56" fmla="*/ 1905000 h 2253342"/>
                <a:gd name="connsiteX57" fmla="*/ 242335 w 1635827"/>
                <a:gd name="connsiteY57" fmla="*/ 1937657 h 2253342"/>
                <a:gd name="connsiteX58" fmla="*/ 318535 w 1635827"/>
                <a:gd name="connsiteY58" fmla="*/ 2002971 h 2253342"/>
                <a:gd name="connsiteX59" fmla="*/ 405620 w 1635827"/>
                <a:gd name="connsiteY59" fmla="*/ 2079171 h 2253342"/>
                <a:gd name="connsiteX60" fmla="*/ 427392 w 1635827"/>
                <a:gd name="connsiteY60" fmla="*/ 2100942 h 2253342"/>
                <a:gd name="connsiteX61" fmla="*/ 492706 w 1635827"/>
                <a:gd name="connsiteY61" fmla="*/ 2122714 h 2253342"/>
                <a:gd name="connsiteX62" fmla="*/ 525363 w 1635827"/>
                <a:gd name="connsiteY62" fmla="*/ 2133600 h 2253342"/>
                <a:gd name="connsiteX63" fmla="*/ 601563 w 1635827"/>
                <a:gd name="connsiteY63" fmla="*/ 2177142 h 2253342"/>
                <a:gd name="connsiteX64" fmla="*/ 699535 w 1635827"/>
                <a:gd name="connsiteY64" fmla="*/ 2198914 h 2253342"/>
                <a:gd name="connsiteX65" fmla="*/ 786620 w 1635827"/>
                <a:gd name="connsiteY65" fmla="*/ 2220685 h 2253342"/>
                <a:gd name="connsiteX66" fmla="*/ 851935 w 1635827"/>
                <a:gd name="connsiteY66" fmla="*/ 2242457 h 2253342"/>
                <a:gd name="connsiteX67" fmla="*/ 884592 w 1635827"/>
                <a:gd name="connsiteY67" fmla="*/ 2253342 h 2253342"/>
                <a:gd name="connsiteX68" fmla="*/ 1026106 w 1635827"/>
                <a:gd name="connsiteY68" fmla="*/ 2242457 h 2253342"/>
                <a:gd name="connsiteX69" fmla="*/ 1091420 w 1635827"/>
                <a:gd name="connsiteY69" fmla="*/ 2177142 h 2253342"/>
                <a:gd name="connsiteX70" fmla="*/ 1145849 w 1635827"/>
                <a:gd name="connsiteY70" fmla="*/ 2122714 h 2253342"/>
                <a:gd name="connsiteX71" fmla="*/ 1167620 w 1635827"/>
                <a:gd name="connsiteY71" fmla="*/ 2090057 h 2253342"/>
                <a:gd name="connsiteX72" fmla="*/ 1222049 w 1635827"/>
                <a:gd name="connsiteY72" fmla="*/ 2035628 h 2253342"/>
                <a:gd name="connsiteX73" fmla="*/ 1287363 w 1635827"/>
                <a:gd name="connsiteY73" fmla="*/ 1970314 h 2253342"/>
                <a:gd name="connsiteX74" fmla="*/ 1330906 w 1635827"/>
                <a:gd name="connsiteY74" fmla="*/ 1905000 h 2253342"/>
                <a:gd name="connsiteX75" fmla="*/ 1374449 w 1635827"/>
                <a:gd name="connsiteY75" fmla="*/ 1839685 h 2253342"/>
                <a:gd name="connsiteX76" fmla="*/ 1396220 w 1635827"/>
                <a:gd name="connsiteY76" fmla="*/ 1807028 h 2253342"/>
                <a:gd name="connsiteX77" fmla="*/ 1472420 w 1635827"/>
                <a:gd name="connsiteY77" fmla="*/ 1730828 h 2253342"/>
                <a:gd name="connsiteX78" fmla="*/ 1494192 w 1635827"/>
                <a:gd name="connsiteY78" fmla="*/ 1709057 h 2253342"/>
                <a:gd name="connsiteX79" fmla="*/ 1515963 w 1635827"/>
                <a:gd name="connsiteY79" fmla="*/ 1676400 h 2253342"/>
                <a:gd name="connsiteX80" fmla="*/ 1537735 w 1635827"/>
                <a:gd name="connsiteY80" fmla="*/ 1654628 h 2253342"/>
                <a:gd name="connsiteX81" fmla="*/ 1581277 w 1635827"/>
                <a:gd name="connsiteY81" fmla="*/ 1578428 h 2253342"/>
                <a:gd name="connsiteX82" fmla="*/ 1635706 w 1635827"/>
                <a:gd name="connsiteY82" fmla="*/ 1513114 h 2253342"/>
                <a:gd name="connsiteX83" fmla="*/ 1603526 w 1635827"/>
                <a:gd name="connsiteY83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581277 w 1603532"/>
                <a:gd name="connsiteY81" fmla="*/ 1578428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497759 w 1603532"/>
                <a:gd name="connsiteY81" fmla="*/ 1571066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503327 w 1603532"/>
                <a:gd name="connsiteY81" fmla="*/ 1475369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03327 w 1603532"/>
                <a:gd name="connsiteY80" fmla="*/ 1475369 h 2253342"/>
                <a:gd name="connsiteX81" fmla="*/ 1603526 w 1603532"/>
                <a:gd name="connsiteY81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515963 w 1603532"/>
                <a:gd name="connsiteY78" fmla="*/ 1676400 h 2253342"/>
                <a:gd name="connsiteX79" fmla="*/ 1503327 w 1603532"/>
                <a:gd name="connsiteY79" fmla="*/ 1475369 h 2253342"/>
                <a:gd name="connsiteX80" fmla="*/ 1603526 w 1603532"/>
                <a:gd name="connsiteY80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515963 w 1603532"/>
                <a:gd name="connsiteY77" fmla="*/ 1676400 h 2253342"/>
                <a:gd name="connsiteX78" fmla="*/ 1503327 w 1603532"/>
                <a:gd name="connsiteY78" fmla="*/ 1475369 h 2253342"/>
                <a:gd name="connsiteX79" fmla="*/ 1603526 w 1603532"/>
                <a:gd name="connsiteY79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60284 w 1603532"/>
                <a:gd name="connsiteY77" fmla="*/ 1669039 h 2253342"/>
                <a:gd name="connsiteX78" fmla="*/ 1503327 w 1603532"/>
                <a:gd name="connsiteY78" fmla="*/ 1475369 h 2253342"/>
                <a:gd name="connsiteX79" fmla="*/ 1603526 w 1603532"/>
                <a:gd name="connsiteY79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60284 w 1603532"/>
                <a:gd name="connsiteY77" fmla="*/ 1669039 h 2253342"/>
                <a:gd name="connsiteX78" fmla="*/ 1503327 w 1603532"/>
                <a:gd name="connsiteY78" fmla="*/ 1475369 h 2253342"/>
                <a:gd name="connsiteX79" fmla="*/ 1520008 w 1603532"/>
                <a:gd name="connsiteY79" fmla="*/ 1318240 h 2253342"/>
                <a:gd name="connsiteX0" fmla="*/ 1557255 w 1603144"/>
                <a:gd name="connsiteY0" fmla="*/ 1183019 h 2253342"/>
                <a:gd name="connsiteX1" fmla="*/ 1603049 w 1603144"/>
                <a:gd name="connsiteY1" fmla="*/ 957942 h 2253342"/>
                <a:gd name="connsiteX2" fmla="*/ 1581277 w 1603144"/>
                <a:gd name="connsiteY2" fmla="*/ 936171 h 2253342"/>
                <a:gd name="connsiteX3" fmla="*/ 1548620 w 1603144"/>
                <a:gd name="connsiteY3" fmla="*/ 881742 h 2253342"/>
                <a:gd name="connsiteX4" fmla="*/ 1483306 w 1603144"/>
                <a:gd name="connsiteY4" fmla="*/ 783771 h 2253342"/>
                <a:gd name="connsiteX5" fmla="*/ 1461535 w 1603144"/>
                <a:gd name="connsiteY5" fmla="*/ 751114 h 2253342"/>
                <a:gd name="connsiteX6" fmla="*/ 1451394 w 1603144"/>
                <a:gd name="connsiteY6" fmla="*/ 696685 h 2253342"/>
                <a:gd name="connsiteX7" fmla="*/ 1440757 w 1603144"/>
                <a:gd name="connsiteY7" fmla="*/ 653142 h 2253342"/>
                <a:gd name="connsiteX8" fmla="*/ 1424305 w 1603144"/>
                <a:gd name="connsiteY8" fmla="*/ 620485 h 2253342"/>
                <a:gd name="connsiteX9" fmla="*/ 1341792 w 1603144"/>
                <a:gd name="connsiteY9" fmla="*/ 544285 h 2253342"/>
                <a:gd name="connsiteX10" fmla="*/ 1320020 w 1603144"/>
                <a:gd name="connsiteY10" fmla="*/ 478971 h 2253342"/>
                <a:gd name="connsiteX11" fmla="*/ 1309135 w 1603144"/>
                <a:gd name="connsiteY11" fmla="*/ 446314 h 2253342"/>
                <a:gd name="connsiteX12" fmla="*/ 1254706 w 1603144"/>
                <a:gd name="connsiteY12" fmla="*/ 391885 h 2253342"/>
                <a:gd name="connsiteX13" fmla="*/ 1200277 w 1603144"/>
                <a:gd name="connsiteY13" fmla="*/ 337457 h 2253342"/>
                <a:gd name="connsiteX14" fmla="*/ 1178506 w 1603144"/>
                <a:gd name="connsiteY14" fmla="*/ 315685 h 2253342"/>
                <a:gd name="connsiteX15" fmla="*/ 1113192 w 1603144"/>
                <a:gd name="connsiteY15" fmla="*/ 293914 h 2253342"/>
                <a:gd name="connsiteX16" fmla="*/ 1080535 w 1603144"/>
                <a:gd name="connsiteY16" fmla="*/ 283028 h 2253342"/>
                <a:gd name="connsiteX17" fmla="*/ 1004335 w 1603144"/>
                <a:gd name="connsiteY17" fmla="*/ 261257 h 2253342"/>
                <a:gd name="connsiteX18" fmla="*/ 949906 w 1603144"/>
                <a:gd name="connsiteY18" fmla="*/ 217714 h 2253342"/>
                <a:gd name="connsiteX19" fmla="*/ 895477 w 1603144"/>
                <a:gd name="connsiteY19" fmla="*/ 174171 h 2253342"/>
                <a:gd name="connsiteX20" fmla="*/ 862820 w 1603144"/>
                <a:gd name="connsiteY20" fmla="*/ 163285 h 2253342"/>
                <a:gd name="connsiteX21" fmla="*/ 830163 w 1603144"/>
                <a:gd name="connsiteY21" fmla="*/ 141514 h 2253342"/>
                <a:gd name="connsiteX22" fmla="*/ 797506 w 1603144"/>
                <a:gd name="connsiteY22" fmla="*/ 130628 h 2253342"/>
                <a:gd name="connsiteX23" fmla="*/ 699535 w 1603144"/>
                <a:gd name="connsiteY23" fmla="*/ 76200 h 2253342"/>
                <a:gd name="connsiteX24" fmla="*/ 645106 w 1603144"/>
                <a:gd name="connsiteY24" fmla="*/ 32657 h 2253342"/>
                <a:gd name="connsiteX25" fmla="*/ 503592 w 1603144"/>
                <a:gd name="connsiteY25" fmla="*/ 0 h 2253342"/>
                <a:gd name="connsiteX26" fmla="*/ 351192 w 1603144"/>
                <a:gd name="connsiteY26" fmla="*/ 21771 h 2253342"/>
                <a:gd name="connsiteX27" fmla="*/ 329420 w 1603144"/>
                <a:gd name="connsiteY27" fmla="*/ 43542 h 2253342"/>
                <a:gd name="connsiteX28" fmla="*/ 296763 w 1603144"/>
                <a:gd name="connsiteY28" fmla="*/ 97971 h 2253342"/>
                <a:gd name="connsiteX29" fmla="*/ 285877 w 1603144"/>
                <a:gd name="connsiteY29" fmla="*/ 130628 h 2253342"/>
                <a:gd name="connsiteX30" fmla="*/ 264106 w 1603144"/>
                <a:gd name="connsiteY30" fmla="*/ 163285 h 2253342"/>
                <a:gd name="connsiteX31" fmla="*/ 253220 w 1603144"/>
                <a:gd name="connsiteY31" fmla="*/ 217714 h 2253342"/>
                <a:gd name="connsiteX32" fmla="*/ 242335 w 1603144"/>
                <a:gd name="connsiteY32" fmla="*/ 250371 h 2253342"/>
                <a:gd name="connsiteX33" fmla="*/ 231449 w 1603144"/>
                <a:gd name="connsiteY33" fmla="*/ 293914 h 2253342"/>
                <a:gd name="connsiteX34" fmla="*/ 198792 w 1603144"/>
                <a:gd name="connsiteY34" fmla="*/ 348342 h 2253342"/>
                <a:gd name="connsiteX35" fmla="*/ 198792 w 1603144"/>
                <a:gd name="connsiteY35" fmla="*/ 348342 h 2253342"/>
                <a:gd name="connsiteX36" fmla="*/ 111706 w 1603144"/>
                <a:gd name="connsiteY36" fmla="*/ 457200 h 2253342"/>
                <a:gd name="connsiteX37" fmla="*/ 100820 w 1603144"/>
                <a:gd name="connsiteY37" fmla="*/ 489857 h 2253342"/>
                <a:gd name="connsiteX38" fmla="*/ 68163 w 1603144"/>
                <a:gd name="connsiteY38" fmla="*/ 511628 h 2253342"/>
                <a:gd name="connsiteX39" fmla="*/ 46392 w 1603144"/>
                <a:gd name="connsiteY39" fmla="*/ 533400 h 2253342"/>
                <a:gd name="connsiteX40" fmla="*/ 32438 w 1603144"/>
                <a:gd name="connsiteY40" fmla="*/ 700523 h 2253342"/>
                <a:gd name="connsiteX41" fmla="*/ 13131 w 1603144"/>
                <a:gd name="connsiteY41" fmla="*/ 803154 h 2253342"/>
                <a:gd name="connsiteX42" fmla="*/ 1532 w 1603144"/>
                <a:gd name="connsiteY42" fmla="*/ 877906 h 2253342"/>
                <a:gd name="connsiteX43" fmla="*/ 12417 w 1603144"/>
                <a:gd name="connsiteY43" fmla="*/ 1023257 h 2253342"/>
                <a:gd name="connsiteX44" fmla="*/ 5107 w 1603144"/>
                <a:gd name="connsiteY44" fmla="*/ 1141777 h 2253342"/>
                <a:gd name="connsiteX45" fmla="*/ 2849 w 1603144"/>
                <a:gd name="connsiteY45" fmla="*/ 1251857 h 2253342"/>
                <a:gd name="connsiteX46" fmla="*/ 46392 w 1603144"/>
                <a:gd name="connsiteY46" fmla="*/ 1306285 h 2253342"/>
                <a:gd name="connsiteX47" fmla="*/ 57277 w 1603144"/>
                <a:gd name="connsiteY47" fmla="*/ 1338942 h 2253342"/>
                <a:gd name="connsiteX48" fmla="*/ 35506 w 1603144"/>
                <a:gd name="connsiteY48" fmla="*/ 1534885 h 2253342"/>
                <a:gd name="connsiteX49" fmla="*/ 24620 w 1603144"/>
                <a:gd name="connsiteY49" fmla="*/ 1567542 h 2253342"/>
                <a:gd name="connsiteX50" fmla="*/ 35506 w 1603144"/>
                <a:gd name="connsiteY50" fmla="*/ 1709057 h 2253342"/>
                <a:gd name="connsiteX51" fmla="*/ 57277 w 1603144"/>
                <a:gd name="connsiteY51" fmla="*/ 1741714 h 2253342"/>
                <a:gd name="connsiteX52" fmla="*/ 100820 w 1603144"/>
                <a:gd name="connsiteY52" fmla="*/ 1785257 h 2253342"/>
                <a:gd name="connsiteX53" fmla="*/ 122592 w 1603144"/>
                <a:gd name="connsiteY53" fmla="*/ 1807028 h 2253342"/>
                <a:gd name="connsiteX54" fmla="*/ 144363 w 1603144"/>
                <a:gd name="connsiteY54" fmla="*/ 1828800 h 2253342"/>
                <a:gd name="connsiteX55" fmla="*/ 177020 w 1603144"/>
                <a:gd name="connsiteY55" fmla="*/ 1850571 h 2253342"/>
                <a:gd name="connsiteX56" fmla="*/ 220563 w 1603144"/>
                <a:gd name="connsiteY56" fmla="*/ 1905000 h 2253342"/>
                <a:gd name="connsiteX57" fmla="*/ 242335 w 1603144"/>
                <a:gd name="connsiteY57" fmla="*/ 1937657 h 2253342"/>
                <a:gd name="connsiteX58" fmla="*/ 318535 w 1603144"/>
                <a:gd name="connsiteY58" fmla="*/ 2002971 h 2253342"/>
                <a:gd name="connsiteX59" fmla="*/ 405620 w 1603144"/>
                <a:gd name="connsiteY59" fmla="*/ 2079171 h 2253342"/>
                <a:gd name="connsiteX60" fmla="*/ 427392 w 1603144"/>
                <a:gd name="connsiteY60" fmla="*/ 2100942 h 2253342"/>
                <a:gd name="connsiteX61" fmla="*/ 492706 w 1603144"/>
                <a:gd name="connsiteY61" fmla="*/ 2122714 h 2253342"/>
                <a:gd name="connsiteX62" fmla="*/ 525363 w 1603144"/>
                <a:gd name="connsiteY62" fmla="*/ 2133600 h 2253342"/>
                <a:gd name="connsiteX63" fmla="*/ 601563 w 1603144"/>
                <a:gd name="connsiteY63" fmla="*/ 2177142 h 2253342"/>
                <a:gd name="connsiteX64" fmla="*/ 699535 w 1603144"/>
                <a:gd name="connsiteY64" fmla="*/ 2198914 h 2253342"/>
                <a:gd name="connsiteX65" fmla="*/ 786620 w 1603144"/>
                <a:gd name="connsiteY65" fmla="*/ 2220685 h 2253342"/>
                <a:gd name="connsiteX66" fmla="*/ 851935 w 1603144"/>
                <a:gd name="connsiteY66" fmla="*/ 2242457 h 2253342"/>
                <a:gd name="connsiteX67" fmla="*/ 884592 w 1603144"/>
                <a:gd name="connsiteY67" fmla="*/ 2253342 h 2253342"/>
                <a:gd name="connsiteX68" fmla="*/ 1026106 w 1603144"/>
                <a:gd name="connsiteY68" fmla="*/ 2242457 h 2253342"/>
                <a:gd name="connsiteX69" fmla="*/ 1091420 w 1603144"/>
                <a:gd name="connsiteY69" fmla="*/ 2177142 h 2253342"/>
                <a:gd name="connsiteX70" fmla="*/ 1145849 w 1603144"/>
                <a:gd name="connsiteY70" fmla="*/ 2122714 h 2253342"/>
                <a:gd name="connsiteX71" fmla="*/ 1167620 w 1603144"/>
                <a:gd name="connsiteY71" fmla="*/ 2090057 h 2253342"/>
                <a:gd name="connsiteX72" fmla="*/ 1222049 w 1603144"/>
                <a:gd name="connsiteY72" fmla="*/ 2035628 h 2253342"/>
                <a:gd name="connsiteX73" fmla="*/ 1287363 w 1603144"/>
                <a:gd name="connsiteY73" fmla="*/ 1970314 h 2253342"/>
                <a:gd name="connsiteX74" fmla="*/ 1330906 w 1603144"/>
                <a:gd name="connsiteY74" fmla="*/ 1905000 h 2253342"/>
                <a:gd name="connsiteX75" fmla="*/ 1374449 w 1603144"/>
                <a:gd name="connsiteY75" fmla="*/ 1839685 h 2253342"/>
                <a:gd name="connsiteX76" fmla="*/ 1396220 w 1603144"/>
                <a:gd name="connsiteY76" fmla="*/ 1807028 h 2253342"/>
                <a:gd name="connsiteX77" fmla="*/ 1460284 w 1603144"/>
                <a:gd name="connsiteY77" fmla="*/ 1669039 h 2253342"/>
                <a:gd name="connsiteX78" fmla="*/ 1503327 w 1603144"/>
                <a:gd name="connsiteY78" fmla="*/ 1475369 h 2253342"/>
                <a:gd name="connsiteX79" fmla="*/ 1520008 w 1603144"/>
                <a:gd name="connsiteY79" fmla="*/ 1318240 h 2253342"/>
                <a:gd name="connsiteX0" fmla="*/ 1557255 w 1603144"/>
                <a:gd name="connsiteY0" fmla="*/ 1183019 h 2253342"/>
                <a:gd name="connsiteX1" fmla="*/ 1603049 w 1603144"/>
                <a:gd name="connsiteY1" fmla="*/ 957942 h 2253342"/>
                <a:gd name="connsiteX2" fmla="*/ 1548620 w 1603144"/>
                <a:gd name="connsiteY2" fmla="*/ 881742 h 2253342"/>
                <a:gd name="connsiteX3" fmla="*/ 1483306 w 1603144"/>
                <a:gd name="connsiteY3" fmla="*/ 783771 h 2253342"/>
                <a:gd name="connsiteX4" fmla="*/ 1461535 w 1603144"/>
                <a:gd name="connsiteY4" fmla="*/ 751114 h 2253342"/>
                <a:gd name="connsiteX5" fmla="*/ 1451394 w 1603144"/>
                <a:gd name="connsiteY5" fmla="*/ 696685 h 2253342"/>
                <a:gd name="connsiteX6" fmla="*/ 1440757 w 1603144"/>
                <a:gd name="connsiteY6" fmla="*/ 653142 h 2253342"/>
                <a:gd name="connsiteX7" fmla="*/ 1424305 w 1603144"/>
                <a:gd name="connsiteY7" fmla="*/ 620485 h 2253342"/>
                <a:gd name="connsiteX8" fmla="*/ 1341792 w 1603144"/>
                <a:gd name="connsiteY8" fmla="*/ 544285 h 2253342"/>
                <a:gd name="connsiteX9" fmla="*/ 1320020 w 1603144"/>
                <a:gd name="connsiteY9" fmla="*/ 478971 h 2253342"/>
                <a:gd name="connsiteX10" fmla="*/ 1309135 w 1603144"/>
                <a:gd name="connsiteY10" fmla="*/ 446314 h 2253342"/>
                <a:gd name="connsiteX11" fmla="*/ 1254706 w 1603144"/>
                <a:gd name="connsiteY11" fmla="*/ 391885 h 2253342"/>
                <a:gd name="connsiteX12" fmla="*/ 1200277 w 1603144"/>
                <a:gd name="connsiteY12" fmla="*/ 337457 h 2253342"/>
                <a:gd name="connsiteX13" fmla="*/ 1178506 w 1603144"/>
                <a:gd name="connsiteY13" fmla="*/ 315685 h 2253342"/>
                <a:gd name="connsiteX14" fmla="*/ 1113192 w 1603144"/>
                <a:gd name="connsiteY14" fmla="*/ 293914 h 2253342"/>
                <a:gd name="connsiteX15" fmla="*/ 1080535 w 1603144"/>
                <a:gd name="connsiteY15" fmla="*/ 283028 h 2253342"/>
                <a:gd name="connsiteX16" fmla="*/ 1004335 w 1603144"/>
                <a:gd name="connsiteY16" fmla="*/ 261257 h 2253342"/>
                <a:gd name="connsiteX17" fmla="*/ 949906 w 1603144"/>
                <a:gd name="connsiteY17" fmla="*/ 217714 h 2253342"/>
                <a:gd name="connsiteX18" fmla="*/ 895477 w 1603144"/>
                <a:gd name="connsiteY18" fmla="*/ 174171 h 2253342"/>
                <a:gd name="connsiteX19" fmla="*/ 862820 w 1603144"/>
                <a:gd name="connsiteY19" fmla="*/ 163285 h 2253342"/>
                <a:gd name="connsiteX20" fmla="*/ 830163 w 1603144"/>
                <a:gd name="connsiteY20" fmla="*/ 141514 h 2253342"/>
                <a:gd name="connsiteX21" fmla="*/ 797506 w 1603144"/>
                <a:gd name="connsiteY21" fmla="*/ 130628 h 2253342"/>
                <a:gd name="connsiteX22" fmla="*/ 699535 w 1603144"/>
                <a:gd name="connsiteY22" fmla="*/ 76200 h 2253342"/>
                <a:gd name="connsiteX23" fmla="*/ 645106 w 1603144"/>
                <a:gd name="connsiteY23" fmla="*/ 32657 h 2253342"/>
                <a:gd name="connsiteX24" fmla="*/ 503592 w 1603144"/>
                <a:gd name="connsiteY24" fmla="*/ 0 h 2253342"/>
                <a:gd name="connsiteX25" fmla="*/ 351192 w 1603144"/>
                <a:gd name="connsiteY25" fmla="*/ 21771 h 2253342"/>
                <a:gd name="connsiteX26" fmla="*/ 329420 w 1603144"/>
                <a:gd name="connsiteY26" fmla="*/ 43542 h 2253342"/>
                <a:gd name="connsiteX27" fmla="*/ 296763 w 1603144"/>
                <a:gd name="connsiteY27" fmla="*/ 97971 h 2253342"/>
                <a:gd name="connsiteX28" fmla="*/ 285877 w 1603144"/>
                <a:gd name="connsiteY28" fmla="*/ 130628 h 2253342"/>
                <a:gd name="connsiteX29" fmla="*/ 264106 w 1603144"/>
                <a:gd name="connsiteY29" fmla="*/ 163285 h 2253342"/>
                <a:gd name="connsiteX30" fmla="*/ 253220 w 1603144"/>
                <a:gd name="connsiteY30" fmla="*/ 217714 h 2253342"/>
                <a:gd name="connsiteX31" fmla="*/ 242335 w 1603144"/>
                <a:gd name="connsiteY31" fmla="*/ 250371 h 2253342"/>
                <a:gd name="connsiteX32" fmla="*/ 231449 w 1603144"/>
                <a:gd name="connsiteY32" fmla="*/ 293914 h 2253342"/>
                <a:gd name="connsiteX33" fmla="*/ 198792 w 1603144"/>
                <a:gd name="connsiteY33" fmla="*/ 348342 h 2253342"/>
                <a:gd name="connsiteX34" fmla="*/ 198792 w 1603144"/>
                <a:gd name="connsiteY34" fmla="*/ 348342 h 2253342"/>
                <a:gd name="connsiteX35" fmla="*/ 111706 w 1603144"/>
                <a:gd name="connsiteY35" fmla="*/ 457200 h 2253342"/>
                <a:gd name="connsiteX36" fmla="*/ 100820 w 1603144"/>
                <a:gd name="connsiteY36" fmla="*/ 489857 h 2253342"/>
                <a:gd name="connsiteX37" fmla="*/ 68163 w 1603144"/>
                <a:gd name="connsiteY37" fmla="*/ 511628 h 2253342"/>
                <a:gd name="connsiteX38" fmla="*/ 46392 w 1603144"/>
                <a:gd name="connsiteY38" fmla="*/ 533400 h 2253342"/>
                <a:gd name="connsiteX39" fmla="*/ 32438 w 1603144"/>
                <a:gd name="connsiteY39" fmla="*/ 700523 h 2253342"/>
                <a:gd name="connsiteX40" fmla="*/ 13131 w 1603144"/>
                <a:gd name="connsiteY40" fmla="*/ 803154 h 2253342"/>
                <a:gd name="connsiteX41" fmla="*/ 1532 w 1603144"/>
                <a:gd name="connsiteY41" fmla="*/ 877906 h 2253342"/>
                <a:gd name="connsiteX42" fmla="*/ 12417 w 1603144"/>
                <a:gd name="connsiteY42" fmla="*/ 1023257 h 2253342"/>
                <a:gd name="connsiteX43" fmla="*/ 5107 w 1603144"/>
                <a:gd name="connsiteY43" fmla="*/ 1141777 h 2253342"/>
                <a:gd name="connsiteX44" fmla="*/ 2849 w 1603144"/>
                <a:gd name="connsiteY44" fmla="*/ 1251857 h 2253342"/>
                <a:gd name="connsiteX45" fmla="*/ 46392 w 1603144"/>
                <a:gd name="connsiteY45" fmla="*/ 1306285 h 2253342"/>
                <a:gd name="connsiteX46" fmla="*/ 57277 w 1603144"/>
                <a:gd name="connsiteY46" fmla="*/ 1338942 h 2253342"/>
                <a:gd name="connsiteX47" fmla="*/ 35506 w 1603144"/>
                <a:gd name="connsiteY47" fmla="*/ 1534885 h 2253342"/>
                <a:gd name="connsiteX48" fmla="*/ 24620 w 1603144"/>
                <a:gd name="connsiteY48" fmla="*/ 1567542 h 2253342"/>
                <a:gd name="connsiteX49" fmla="*/ 35506 w 1603144"/>
                <a:gd name="connsiteY49" fmla="*/ 1709057 h 2253342"/>
                <a:gd name="connsiteX50" fmla="*/ 57277 w 1603144"/>
                <a:gd name="connsiteY50" fmla="*/ 1741714 h 2253342"/>
                <a:gd name="connsiteX51" fmla="*/ 100820 w 1603144"/>
                <a:gd name="connsiteY51" fmla="*/ 1785257 h 2253342"/>
                <a:gd name="connsiteX52" fmla="*/ 122592 w 1603144"/>
                <a:gd name="connsiteY52" fmla="*/ 1807028 h 2253342"/>
                <a:gd name="connsiteX53" fmla="*/ 144363 w 1603144"/>
                <a:gd name="connsiteY53" fmla="*/ 1828800 h 2253342"/>
                <a:gd name="connsiteX54" fmla="*/ 177020 w 1603144"/>
                <a:gd name="connsiteY54" fmla="*/ 1850571 h 2253342"/>
                <a:gd name="connsiteX55" fmla="*/ 220563 w 1603144"/>
                <a:gd name="connsiteY55" fmla="*/ 1905000 h 2253342"/>
                <a:gd name="connsiteX56" fmla="*/ 242335 w 1603144"/>
                <a:gd name="connsiteY56" fmla="*/ 1937657 h 2253342"/>
                <a:gd name="connsiteX57" fmla="*/ 318535 w 1603144"/>
                <a:gd name="connsiteY57" fmla="*/ 2002971 h 2253342"/>
                <a:gd name="connsiteX58" fmla="*/ 405620 w 1603144"/>
                <a:gd name="connsiteY58" fmla="*/ 2079171 h 2253342"/>
                <a:gd name="connsiteX59" fmla="*/ 427392 w 1603144"/>
                <a:gd name="connsiteY59" fmla="*/ 2100942 h 2253342"/>
                <a:gd name="connsiteX60" fmla="*/ 492706 w 1603144"/>
                <a:gd name="connsiteY60" fmla="*/ 2122714 h 2253342"/>
                <a:gd name="connsiteX61" fmla="*/ 525363 w 1603144"/>
                <a:gd name="connsiteY61" fmla="*/ 2133600 h 2253342"/>
                <a:gd name="connsiteX62" fmla="*/ 601563 w 1603144"/>
                <a:gd name="connsiteY62" fmla="*/ 2177142 h 2253342"/>
                <a:gd name="connsiteX63" fmla="*/ 699535 w 1603144"/>
                <a:gd name="connsiteY63" fmla="*/ 2198914 h 2253342"/>
                <a:gd name="connsiteX64" fmla="*/ 786620 w 1603144"/>
                <a:gd name="connsiteY64" fmla="*/ 2220685 h 2253342"/>
                <a:gd name="connsiteX65" fmla="*/ 851935 w 1603144"/>
                <a:gd name="connsiteY65" fmla="*/ 2242457 h 2253342"/>
                <a:gd name="connsiteX66" fmla="*/ 884592 w 1603144"/>
                <a:gd name="connsiteY66" fmla="*/ 2253342 h 2253342"/>
                <a:gd name="connsiteX67" fmla="*/ 1026106 w 1603144"/>
                <a:gd name="connsiteY67" fmla="*/ 2242457 h 2253342"/>
                <a:gd name="connsiteX68" fmla="*/ 1091420 w 1603144"/>
                <a:gd name="connsiteY68" fmla="*/ 2177142 h 2253342"/>
                <a:gd name="connsiteX69" fmla="*/ 1145849 w 1603144"/>
                <a:gd name="connsiteY69" fmla="*/ 2122714 h 2253342"/>
                <a:gd name="connsiteX70" fmla="*/ 1167620 w 1603144"/>
                <a:gd name="connsiteY70" fmla="*/ 2090057 h 2253342"/>
                <a:gd name="connsiteX71" fmla="*/ 1222049 w 1603144"/>
                <a:gd name="connsiteY71" fmla="*/ 2035628 h 2253342"/>
                <a:gd name="connsiteX72" fmla="*/ 1287363 w 1603144"/>
                <a:gd name="connsiteY72" fmla="*/ 1970314 h 2253342"/>
                <a:gd name="connsiteX73" fmla="*/ 1330906 w 1603144"/>
                <a:gd name="connsiteY73" fmla="*/ 1905000 h 2253342"/>
                <a:gd name="connsiteX74" fmla="*/ 1374449 w 1603144"/>
                <a:gd name="connsiteY74" fmla="*/ 1839685 h 2253342"/>
                <a:gd name="connsiteX75" fmla="*/ 1396220 w 1603144"/>
                <a:gd name="connsiteY75" fmla="*/ 1807028 h 2253342"/>
                <a:gd name="connsiteX76" fmla="*/ 1460284 w 1603144"/>
                <a:gd name="connsiteY76" fmla="*/ 1669039 h 2253342"/>
                <a:gd name="connsiteX77" fmla="*/ 1503327 w 1603144"/>
                <a:gd name="connsiteY77" fmla="*/ 1475369 h 2253342"/>
                <a:gd name="connsiteX78" fmla="*/ 1520008 w 1603144"/>
                <a:gd name="connsiteY78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881742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503327 w 1557255"/>
                <a:gd name="connsiteY76" fmla="*/ 1475369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503327 w 1557255"/>
                <a:gd name="connsiteY76" fmla="*/ 1475369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419809 w 1557255"/>
                <a:gd name="connsiteY76" fmla="*/ 1453285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326655 w 1557255"/>
                <a:gd name="connsiteY75" fmla="*/ 1713208 h 2253342"/>
                <a:gd name="connsiteX76" fmla="*/ 1419809 w 1557255"/>
                <a:gd name="connsiteY76" fmla="*/ 1453285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26655 w 1557255"/>
                <a:gd name="connsiteY74" fmla="*/ 1713208 h 2253342"/>
                <a:gd name="connsiteX75" fmla="*/ 1419809 w 1557255"/>
                <a:gd name="connsiteY75" fmla="*/ 1453285 h 2253342"/>
                <a:gd name="connsiteX76" fmla="*/ 1520008 w 1557255"/>
                <a:gd name="connsiteY76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26655 w 1557255"/>
                <a:gd name="connsiteY73" fmla="*/ 1713208 h 2253342"/>
                <a:gd name="connsiteX74" fmla="*/ 1419809 w 1557255"/>
                <a:gd name="connsiteY74" fmla="*/ 1453285 h 2253342"/>
                <a:gd name="connsiteX75" fmla="*/ 1520008 w 1557255"/>
                <a:gd name="connsiteY75" fmla="*/ 1318240 h 2253342"/>
                <a:gd name="connsiteX0" fmla="*/ 1501576 w 1550261"/>
                <a:gd name="connsiteY0" fmla="*/ 1241910 h 2253342"/>
                <a:gd name="connsiteX1" fmla="*/ 1548620 w 1550261"/>
                <a:gd name="connsiteY1" fmla="*/ 984801 h 2253342"/>
                <a:gd name="connsiteX2" fmla="*/ 1483306 w 1550261"/>
                <a:gd name="connsiteY2" fmla="*/ 783771 h 2253342"/>
                <a:gd name="connsiteX3" fmla="*/ 1461535 w 1550261"/>
                <a:gd name="connsiteY3" fmla="*/ 751114 h 2253342"/>
                <a:gd name="connsiteX4" fmla="*/ 1451394 w 1550261"/>
                <a:gd name="connsiteY4" fmla="*/ 696685 h 2253342"/>
                <a:gd name="connsiteX5" fmla="*/ 1440757 w 1550261"/>
                <a:gd name="connsiteY5" fmla="*/ 653142 h 2253342"/>
                <a:gd name="connsiteX6" fmla="*/ 1424305 w 1550261"/>
                <a:gd name="connsiteY6" fmla="*/ 620485 h 2253342"/>
                <a:gd name="connsiteX7" fmla="*/ 1341792 w 1550261"/>
                <a:gd name="connsiteY7" fmla="*/ 544285 h 2253342"/>
                <a:gd name="connsiteX8" fmla="*/ 1320020 w 1550261"/>
                <a:gd name="connsiteY8" fmla="*/ 478971 h 2253342"/>
                <a:gd name="connsiteX9" fmla="*/ 1309135 w 1550261"/>
                <a:gd name="connsiteY9" fmla="*/ 446314 h 2253342"/>
                <a:gd name="connsiteX10" fmla="*/ 1254706 w 1550261"/>
                <a:gd name="connsiteY10" fmla="*/ 391885 h 2253342"/>
                <a:gd name="connsiteX11" fmla="*/ 1200277 w 1550261"/>
                <a:gd name="connsiteY11" fmla="*/ 337457 h 2253342"/>
                <a:gd name="connsiteX12" fmla="*/ 1178506 w 1550261"/>
                <a:gd name="connsiteY12" fmla="*/ 315685 h 2253342"/>
                <a:gd name="connsiteX13" fmla="*/ 1113192 w 1550261"/>
                <a:gd name="connsiteY13" fmla="*/ 293914 h 2253342"/>
                <a:gd name="connsiteX14" fmla="*/ 1080535 w 1550261"/>
                <a:gd name="connsiteY14" fmla="*/ 283028 h 2253342"/>
                <a:gd name="connsiteX15" fmla="*/ 1004335 w 1550261"/>
                <a:gd name="connsiteY15" fmla="*/ 261257 h 2253342"/>
                <a:gd name="connsiteX16" fmla="*/ 949906 w 1550261"/>
                <a:gd name="connsiteY16" fmla="*/ 217714 h 2253342"/>
                <a:gd name="connsiteX17" fmla="*/ 895477 w 1550261"/>
                <a:gd name="connsiteY17" fmla="*/ 174171 h 2253342"/>
                <a:gd name="connsiteX18" fmla="*/ 862820 w 1550261"/>
                <a:gd name="connsiteY18" fmla="*/ 163285 h 2253342"/>
                <a:gd name="connsiteX19" fmla="*/ 830163 w 1550261"/>
                <a:gd name="connsiteY19" fmla="*/ 141514 h 2253342"/>
                <a:gd name="connsiteX20" fmla="*/ 797506 w 1550261"/>
                <a:gd name="connsiteY20" fmla="*/ 130628 h 2253342"/>
                <a:gd name="connsiteX21" fmla="*/ 699535 w 1550261"/>
                <a:gd name="connsiteY21" fmla="*/ 76200 h 2253342"/>
                <a:gd name="connsiteX22" fmla="*/ 645106 w 1550261"/>
                <a:gd name="connsiteY22" fmla="*/ 32657 h 2253342"/>
                <a:gd name="connsiteX23" fmla="*/ 503592 w 1550261"/>
                <a:gd name="connsiteY23" fmla="*/ 0 h 2253342"/>
                <a:gd name="connsiteX24" fmla="*/ 351192 w 1550261"/>
                <a:gd name="connsiteY24" fmla="*/ 21771 h 2253342"/>
                <a:gd name="connsiteX25" fmla="*/ 329420 w 1550261"/>
                <a:gd name="connsiteY25" fmla="*/ 43542 h 2253342"/>
                <a:gd name="connsiteX26" fmla="*/ 296763 w 1550261"/>
                <a:gd name="connsiteY26" fmla="*/ 97971 h 2253342"/>
                <a:gd name="connsiteX27" fmla="*/ 285877 w 1550261"/>
                <a:gd name="connsiteY27" fmla="*/ 130628 h 2253342"/>
                <a:gd name="connsiteX28" fmla="*/ 264106 w 1550261"/>
                <a:gd name="connsiteY28" fmla="*/ 163285 h 2253342"/>
                <a:gd name="connsiteX29" fmla="*/ 253220 w 1550261"/>
                <a:gd name="connsiteY29" fmla="*/ 217714 h 2253342"/>
                <a:gd name="connsiteX30" fmla="*/ 242335 w 1550261"/>
                <a:gd name="connsiteY30" fmla="*/ 250371 h 2253342"/>
                <a:gd name="connsiteX31" fmla="*/ 231449 w 1550261"/>
                <a:gd name="connsiteY31" fmla="*/ 293914 h 2253342"/>
                <a:gd name="connsiteX32" fmla="*/ 198792 w 1550261"/>
                <a:gd name="connsiteY32" fmla="*/ 348342 h 2253342"/>
                <a:gd name="connsiteX33" fmla="*/ 198792 w 1550261"/>
                <a:gd name="connsiteY33" fmla="*/ 348342 h 2253342"/>
                <a:gd name="connsiteX34" fmla="*/ 111706 w 1550261"/>
                <a:gd name="connsiteY34" fmla="*/ 457200 h 2253342"/>
                <a:gd name="connsiteX35" fmla="*/ 100820 w 1550261"/>
                <a:gd name="connsiteY35" fmla="*/ 489857 h 2253342"/>
                <a:gd name="connsiteX36" fmla="*/ 68163 w 1550261"/>
                <a:gd name="connsiteY36" fmla="*/ 511628 h 2253342"/>
                <a:gd name="connsiteX37" fmla="*/ 46392 w 1550261"/>
                <a:gd name="connsiteY37" fmla="*/ 533400 h 2253342"/>
                <a:gd name="connsiteX38" fmla="*/ 32438 w 1550261"/>
                <a:gd name="connsiteY38" fmla="*/ 700523 h 2253342"/>
                <a:gd name="connsiteX39" fmla="*/ 13131 w 1550261"/>
                <a:gd name="connsiteY39" fmla="*/ 803154 h 2253342"/>
                <a:gd name="connsiteX40" fmla="*/ 1532 w 1550261"/>
                <a:gd name="connsiteY40" fmla="*/ 877906 h 2253342"/>
                <a:gd name="connsiteX41" fmla="*/ 12417 w 1550261"/>
                <a:gd name="connsiteY41" fmla="*/ 1023257 h 2253342"/>
                <a:gd name="connsiteX42" fmla="*/ 5107 w 1550261"/>
                <a:gd name="connsiteY42" fmla="*/ 1141777 h 2253342"/>
                <a:gd name="connsiteX43" fmla="*/ 2849 w 1550261"/>
                <a:gd name="connsiteY43" fmla="*/ 1251857 h 2253342"/>
                <a:gd name="connsiteX44" fmla="*/ 46392 w 1550261"/>
                <a:gd name="connsiteY44" fmla="*/ 1306285 h 2253342"/>
                <a:gd name="connsiteX45" fmla="*/ 57277 w 1550261"/>
                <a:gd name="connsiteY45" fmla="*/ 1338942 h 2253342"/>
                <a:gd name="connsiteX46" fmla="*/ 35506 w 1550261"/>
                <a:gd name="connsiteY46" fmla="*/ 1534885 h 2253342"/>
                <a:gd name="connsiteX47" fmla="*/ 24620 w 1550261"/>
                <a:gd name="connsiteY47" fmla="*/ 1567542 h 2253342"/>
                <a:gd name="connsiteX48" fmla="*/ 35506 w 1550261"/>
                <a:gd name="connsiteY48" fmla="*/ 1709057 h 2253342"/>
                <a:gd name="connsiteX49" fmla="*/ 57277 w 1550261"/>
                <a:gd name="connsiteY49" fmla="*/ 1741714 h 2253342"/>
                <a:gd name="connsiteX50" fmla="*/ 100820 w 1550261"/>
                <a:gd name="connsiteY50" fmla="*/ 1785257 h 2253342"/>
                <a:gd name="connsiteX51" fmla="*/ 122592 w 1550261"/>
                <a:gd name="connsiteY51" fmla="*/ 1807028 h 2253342"/>
                <a:gd name="connsiteX52" fmla="*/ 144363 w 1550261"/>
                <a:gd name="connsiteY52" fmla="*/ 1828800 h 2253342"/>
                <a:gd name="connsiteX53" fmla="*/ 177020 w 1550261"/>
                <a:gd name="connsiteY53" fmla="*/ 1850571 h 2253342"/>
                <a:gd name="connsiteX54" fmla="*/ 220563 w 1550261"/>
                <a:gd name="connsiteY54" fmla="*/ 1905000 h 2253342"/>
                <a:gd name="connsiteX55" fmla="*/ 242335 w 1550261"/>
                <a:gd name="connsiteY55" fmla="*/ 1937657 h 2253342"/>
                <a:gd name="connsiteX56" fmla="*/ 318535 w 1550261"/>
                <a:gd name="connsiteY56" fmla="*/ 2002971 h 2253342"/>
                <a:gd name="connsiteX57" fmla="*/ 405620 w 1550261"/>
                <a:gd name="connsiteY57" fmla="*/ 2079171 h 2253342"/>
                <a:gd name="connsiteX58" fmla="*/ 427392 w 1550261"/>
                <a:gd name="connsiteY58" fmla="*/ 2100942 h 2253342"/>
                <a:gd name="connsiteX59" fmla="*/ 492706 w 1550261"/>
                <a:gd name="connsiteY59" fmla="*/ 2122714 h 2253342"/>
                <a:gd name="connsiteX60" fmla="*/ 525363 w 1550261"/>
                <a:gd name="connsiteY60" fmla="*/ 2133600 h 2253342"/>
                <a:gd name="connsiteX61" fmla="*/ 601563 w 1550261"/>
                <a:gd name="connsiteY61" fmla="*/ 2177142 h 2253342"/>
                <a:gd name="connsiteX62" fmla="*/ 699535 w 1550261"/>
                <a:gd name="connsiteY62" fmla="*/ 2198914 h 2253342"/>
                <a:gd name="connsiteX63" fmla="*/ 786620 w 1550261"/>
                <a:gd name="connsiteY63" fmla="*/ 2220685 h 2253342"/>
                <a:gd name="connsiteX64" fmla="*/ 851935 w 1550261"/>
                <a:gd name="connsiteY64" fmla="*/ 2242457 h 2253342"/>
                <a:gd name="connsiteX65" fmla="*/ 884592 w 1550261"/>
                <a:gd name="connsiteY65" fmla="*/ 2253342 h 2253342"/>
                <a:gd name="connsiteX66" fmla="*/ 1026106 w 1550261"/>
                <a:gd name="connsiteY66" fmla="*/ 2242457 h 2253342"/>
                <a:gd name="connsiteX67" fmla="*/ 1091420 w 1550261"/>
                <a:gd name="connsiteY67" fmla="*/ 2177142 h 2253342"/>
                <a:gd name="connsiteX68" fmla="*/ 1145849 w 1550261"/>
                <a:gd name="connsiteY68" fmla="*/ 2122714 h 2253342"/>
                <a:gd name="connsiteX69" fmla="*/ 1167620 w 1550261"/>
                <a:gd name="connsiteY69" fmla="*/ 2090057 h 2253342"/>
                <a:gd name="connsiteX70" fmla="*/ 1222049 w 1550261"/>
                <a:gd name="connsiteY70" fmla="*/ 2035628 h 2253342"/>
                <a:gd name="connsiteX71" fmla="*/ 1287363 w 1550261"/>
                <a:gd name="connsiteY71" fmla="*/ 1970314 h 2253342"/>
                <a:gd name="connsiteX72" fmla="*/ 1330906 w 1550261"/>
                <a:gd name="connsiteY72" fmla="*/ 1905000 h 2253342"/>
                <a:gd name="connsiteX73" fmla="*/ 1326655 w 1550261"/>
                <a:gd name="connsiteY73" fmla="*/ 1713208 h 2253342"/>
                <a:gd name="connsiteX74" fmla="*/ 1419809 w 1550261"/>
                <a:gd name="connsiteY74" fmla="*/ 1453285 h 2253342"/>
                <a:gd name="connsiteX75" fmla="*/ 1520008 w 1550261"/>
                <a:gd name="connsiteY75" fmla="*/ 1318240 h 2253342"/>
                <a:gd name="connsiteX0" fmla="*/ 1501576 w 1520008"/>
                <a:gd name="connsiteY0" fmla="*/ 1241910 h 2253342"/>
                <a:gd name="connsiteX1" fmla="*/ 1515213 w 1520008"/>
                <a:gd name="connsiteY1" fmla="*/ 999524 h 2253342"/>
                <a:gd name="connsiteX2" fmla="*/ 1483306 w 1520008"/>
                <a:gd name="connsiteY2" fmla="*/ 783771 h 2253342"/>
                <a:gd name="connsiteX3" fmla="*/ 1461535 w 1520008"/>
                <a:gd name="connsiteY3" fmla="*/ 751114 h 2253342"/>
                <a:gd name="connsiteX4" fmla="*/ 1451394 w 1520008"/>
                <a:gd name="connsiteY4" fmla="*/ 696685 h 2253342"/>
                <a:gd name="connsiteX5" fmla="*/ 1440757 w 1520008"/>
                <a:gd name="connsiteY5" fmla="*/ 653142 h 2253342"/>
                <a:gd name="connsiteX6" fmla="*/ 1424305 w 1520008"/>
                <a:gd name="connsiteY6" fmla="*/ 620485 h 2253342"/>
                <a:gd name="connsiteX7" fmla="*/ 1341792 w 1520008"/>
                <a:gd name="connsiteY7" fmla="*/ 544285 h 2253342"/>
                <a:gd name="connsiteX8" fmla="*/ 1320020 w 1520008"/>
                <a:gd name="connsiteY8" fmla="*/ 478971 h 2253342"/>
                <a:gd name="connsiteX9" fmla="*/ 1309135 w 1520008"/>
                <a:gd name="connsiteY9" fmla="*/ 446314 h 2253342"/>
                <a:gd name="connsiteX10" fmla="*/ 1254706 w 1520008"/>
                <a:gd name="connsiteY10" fmla="*/ 391885 h 2253342"/>
                <a:gd name="connsiteX11" fmla="*/ 1200277 w 1520008"/>
                <a:gd name="connsiteY11" fmla="*/ 337457 h 2253342"/>
                <a:gd name="connsiteX12" fmla="*/ 1178506 w 1520008"/>
                <a:gd name="connsiteY12" fmla="*/ 315685 h 2253342"/>
                <a:gd name="connsiteX13" fmla="*/ 1113192 w 1520008"/>
                <a:gd name="connsiteY13" fmla="*/ 293914 h 2253342"/>
                <a:gd name="connsiteX14" fmla="*/ 1080535 w 1520008"/>
                <a:gd name="connsiteY14" fmla="*/ 283028 h 2253342"/>
                <a:gd name="connsiteX15" fmla="*/ 1004335 w 1520008"/>
                <a:gd name="connsiteY15" fmla="*/ 261257 h 2253342"/>
                <a:gd name="connsiteX16" fmla="*/ 949906 w 1520008"/>
                <a:gd name="connsiteY16" fmla="*/ 217714 h 2253342"/>
                <a:gd name="connsiteX17" fmla="*/ 895477 w 1520008"/>
                <a:gd name="connsiteY17" fmla="*/ 174171 h 2253342"/>
                <a:gd name="connsiteX18" fmla="*/ 862820 w 1520008"/>
                <a:gd name="connsiteY18" fmla="*/ 163285 h 2253342"/>
                <a:gd name="connsiteX19" fmla="*/ 830163 w 1520008"/>
                <a:gd name="connsiteY19" fmla="*/ 141514 h 2253342"/>
                <a:gd name="connsiteX20" fmla="*/ 797506 w 1520008"/>
                <a:gd name="connsiteY20" fmla="*/ 130628 h 2253342"/>
                <a:gd name="connsiteX21" fmla="*/ 699535 w 1520008"/>
                <a:gd name="connsiteY21" fmla="*/ 76200 h 2253342"/>
                <a:gd name="connsiteX22" fmla="*/ 645106 w 1520008"/>
                <a:gd name="connsiteY22" fmla="*/ 32657 h 2253342"/>
                <a:gd name="connsiteX23" fmla="*/ 503592 w 1520008"/>
                <a:gd name="connsiteY23" fmla="*/ 0 h 2253342"/>
                <a:gd name="connsiteX24" fmla="*/ 351192 w 1520008"/>
                <a:gd name="connsiteY24" fmla="*/ 21771 h 2253342"/>
                <a:gd name="connsiteX25" fmla="*/ 329420 w 1520008"/>
                <a:gd name="connsiteY25" fmla="*/ 43542 h 2253342"/>
                <a:gd name="connsiteX26" fmla="*/ 296763 w 1520008"/>
                <a:gd name="connsiteY26" fmla="*/ 97971 h 2253342"/>
                <a:gd name="connsiteX27" fmla="*/ 285877 w 1520008"/>
                <a:gd name="connsiteY27" fmla="*/ 130628 h 2253342"/>
                <a:gd name="connsiteX28" fmla="*/ 264106 w 1520008"/>
                <a:gd name="connsiteY28" fmla="*/ 163285 h 2253342"/>
                <a:gd name="connsiteX29" fmla="*/ 253220 w 1520008"/>
                <a:gd name="connsiteY29" fmla="*/ 217714 h 2253342"/>
                <a:gd name="connsiteX30" fmla="*/ 242335 w 1520008"/>
                <a:gd name="connsiteY30" fmla="*/ 250371 h 2253342"/>
                <a:gd name="connsiteX31" fmla="*/ 231449 w 1520008"/>
                <a:gd name="connsiteY31" fmla="*/ 293914 h 2253342"/>
                <a:gd name="connsiteX32" fmla="*/ 198792 w 1520008"/>
                <a:gd name="connsiteY32" fmla="*/ 348342 h 2253342"/>
                <a:gd name="connsiteX33" fmla="*/ 198792 w 1520008"/>
                <a:gd name="connsiteY33" fmla="*/ 348342 h 2253342"/>
                <a:gd name="connsiteX34" fmla="*/ 111706 w 1520008"/>
                <a:gd name="connsiteY34" fmla="*/ 457200 h 2253342"/>
                <a:gd name="connsiteX35" fmla="*/ 100820 w 1520008"/>
                <a:gd name="connsiteY35" fmla="*/ 489857 h 2253342"/>
                <a:gd name="connsiteX36" fmla="*/ 68163 w 1520008"/>
                <a:gd name="connsiteY36" fmla="*/ 511628 h 2253342"/>
                <a:gd name="connsiteX37" fmla="*/ 46392 w 1520008"/>
                <a:gd name="connsiteY37" fmla="*/ 533400 h 2253342"/>
                <a:gd name="connsiteX38" fmla="*/ 32438 w 1520008"/>
                <a:gd name="connsiteY38" fmla="*/ 700523 h 2253342"/>
                <a:gd name="connsiteX39" fmla="*/ 13131 w 1520008"/>
                <a:gd name="connsiteY39" fmla="*/ 803154 h 2253342"/>
                <a:gd name="connsiteX40" fmla="*/ 1532 w 1520008"/>
                <a:gd name="connsiteY40" fmla="*/ 877906 h 2253342"/>
                <a:gd name="connsiteX41" fmla="*/ 12417 w 1520008"/>
                <a:gd name="connsiteY41" fmla="*/ 1023257 h 2253342"/>
                <a:gd name="connsiteX42" fmla="*/ 5107 w 1520008"/>
                <a:gd name="connsiteY42" fmla="*/ 1141777 h 2253342"/>
                <a:gd name="connsiteX43" fmla="*/ 2849 w 1520008"/>
                <a:gd name="connsiteY43" fmla="*/ 1251857 h 2253342"/>
                <a:gd name="connsiteX44" fmla="*/ 46392 w 1520008"/>
                <a:gd name="connsiteY44" fmla="*/ 1306285 h 2253342"/>
                <a:gd name="connsiteX45" fmla="*/ 57277 w 1520008"/>
                <a:gd name="connsiteY45" fmla="*/ 1338942 h 2253342"/>
                <a:gd name="connsiteX46" fmla="*/ 35506 w 1520008"/>
                <a:gd name="connsiteY46" fmla="*/ 1534885 h 2253342"/>
                <a:gd name="connsiteX47" fmla="*/ 24620 w 1520008"/>
                <a:gd name="connsiteY47" fmla="*/ 1567542 h 2253342"/>
                <a:gd name="connsiteX48" fmla="*/ 35506 w 1520008"/>
                <a:gd name="connsiteY48" fmla="*/ 1709057 h 2253342"/>
                <a:gd name="connsiteX49" fmla="*/ 57277 w 1520008"/>
                <a:gd name="connsiteY49" fmla="*/ 1741714 h 2253342"/>
                <a:gd name="connsiteX50" fmla="*/ 100820 w 1520008"/>
                <a:gd name="connsiteY50" fmla="*/ 1785257 h 2253342"/>
                <a:gd name="connsiteX51" fmla="*/ 122592 w 1520008"/>
                <a:gd name="connsiteY51" fmla="*/ 1807028 h 2253342"/>
                <a:gd name="connsiteX52" fmla="*/ 144363 w 1520008"/>
                <a:gd name="connsiteY52" fmla="*/ 1828800 h 2253342"/>
                <a:gd name="connsiteX53" fmla="*/ 177020 w 1520008"/>
                <a:gd name="connsiteY53" fmla="*/ 1850571 h 2253342"/>
                <a:gd name="connsiteX54" fmla="*/ 220563 w 1520008"/>
                <a:gd name="connsiteY54" fmla="*/ 1905000 h 2253342"/>
                <a:gd name="connsiteX55" fmla="*/ 242335 w 1520008"/>
                <a:gd name="connsiteY55" fmla="*/ 1937657 h 2253342"/>
                <a:gd name="connsiteX56" fmla="*/ 318535 w 1520008"/>
                <a:gd name="connsiteY56" fmla="*/ 2002971 h 2253342"/>
                <a:gd name="connsiteX57" fmla="*/ 405620 w 1520008"/>
                <a:gd name="connsiteY57" fmla="*/ 2079171 h 2253342"/>
                <a:gd name="connsiteX58" fmla="*/ 427392 w 1520008"/>
                <a:gd name="connsiteY58" fmla="*/ 2100942 h 2253342"/>
                <a:gd name="connsiteX59" fmla="*/ 492706 w 1520008"/>
                <a:gd name="connsiteY59" fmla="*/ 2122714 h 2253342"/>
                <a:gd name="connsiteX60" fmla="*/ 525363 w 1520008"/>
                <a:gd name="connsiteY60" fmla="*/ 2133600 h 2253342"/>
                <a:gd name="connsiteX61" fmla="*/ 601563 w 1520008"/>
                <a:gd name="connsiteY61" fmla="*/ 2177142 h 2253342"/>
                <a:gd name="connsiteX62" fmla="*/ 699535 w 1520008"/>
                <a:gd name="connsiteY62" fmla="*/ 2198914 h 2253342"/>
                <a:gd name="connsiteX63" fmla="*/ 786620 w 1520008"/>
                <a:gd name="connsiteY63" fmla="*/ 2220685 h 2253342"/>
                <a:gd name="connsiteX64" fmla="*/ 851935 w 1520008"/>
                <a:gd name="connsiteY64" fmla="*/ 2242457 h 2253342"/>
                <a:gd name="connsiteX65" fmla="*/ 884592 w 1520008"/>
                <a:gd name="connsiteY65" fmla="*/ 2253342 h 2253342"/>
                <a:gd name="connsiteX66" fmla="*/ 1026106 w 1520008"/>
                <a:gd name="connsiteY66" fmla="*/ 2242457 h 2253342"/>
                <a:gd name="connsiteX67" fmla="*/ 1091420 w 1520008"/>
                <a:gd name="connsiteY67" fmla="*/ 2177142 h 2253342"/>
                <a:gd name="connsiteX68" fmla="*/ 1145849 w 1520008"/>
                <a:gd name="connsiteY68" fmla="*/ 2122714 h 2253342"/>
                <a:gd name="connsiteX69" fmla="*/ 1167620 w 1520008"/>
                <a:gd name="connsiteY69" fmla="*/ 2090057 h 2253342"/>
                <a:gd name="connsiteX70" fmla="*/ 1222049 w 1520008"/>
                <a:gd name="connsiteY70" fmla="*/ 2035628 h 2253342"/>
                <a:gd name="connsiteX71" fmla="*/ 1287363 w 1520008"/>
                <a:gd name="connsiteY71" fmla="*/ 1970314 h 2253342"/>
                <a:gd name="connsiteX72" fmla="*/ 1330906 w 1520008"/>
                <a:gd name="connsiteY72" fmla="*/ 1905000 h 2253342"/>
                <a:gd name="connsiteX73" fmla="*/ 1326655 w 1520008"/>
                <a:gd name="connsiteY73" fmla="*/ 1713208 h 2253342"/>
                <a:gd name="connsiteX74" fmla="*/ 1419809 w 1520008"/>
                <a:gd name="connsiteY74" fmla="*/ 1453285 h 2253342"/>
                <a:gd name="connsiteX75" fmla="*/ 1520008 w 1520008"/>
                <a:gd name="connsiteY75" fmla="*/ 1318240 h 2253342"/>
                <a:gd name="connsiteX0" fmla="*/ 1501576 w 1518378"/>
                <a:gd name="connsiteY0" fmla="*/ 1241910 h 2253342"/>
                <a:gd name="connsiteX1" fmla="*/ 1515213 w 1518378"/>
                <a:gd name="connsiteY1" fmla="*/ 999524 h 2253342"/>
                <a:gd name="connsiteX2" fmla="*/ 1483306 w 1518378"/>
                <a:gd name="connsiteY2" fmla="*/ 783771 h 2253342"/>
                <a:gd name="connsiteX3" fmla="*/ 1461535 w 1518378"/>
                <a:gd name="connsiteY3" fmla="*/ 751114 h 2253342"/>
                <a:gd name="connsiteX4" fmla="*/ 1451394 w 1518378"/>
                <a:gd name="connsiteY4" fmla="*/ 696685 h 2253342"/>
                <a:gd name="connsiteX5" fmla="*/ 1440757 w 1518378"/>
                <a:gd name="connsiteY5" fmla="*/ 653142 h 2253342"/>
                <a:gd name="connsiteX6" fmla="*/ 1424305 w 1518378"/>
                <a:gd name="connsiteY6" fmla="*/ 620485 h 2253342"/>
                <a:gd name="connsiteX7" fmla="*/ 1341792 w 1518378"/>
                <a:gd name="connsiteY7" fmla="*/ 544285 h 2253342"/>
                <a:gd name="connsiteX8" fmla="*/ 1320020 w 1518378"/>
                <a:gd name="connsiteY8" fmla="*/ 478971 h 2253342"/>
                <a:gd name="connsiteX9" fmla="*/ 1309135 w 1518378"/>
                <a:gd name="connsiteY9" fmla="*/ 446314 h 2253342"/>
                <a:gd name="connsiteX10" fmla="*/ 1254706 w 1518378"/>
                <a:gd name="connsiteY10" fmla="*/ 391885 h 2253342"/>
                <a:gd name="connsiteX11" fmla="*/ 1200277 w 1518378"/>
                <a:gd name="connsiteY11" fmla="*/ 337457 h 2253342"/>
                <a:gd name="connsiteX12" fmla="*/ 1178506 w 1518378"/>
                <a:gd name="connsiteY12" fmla="*/ 315685 h 2253342"/>
                <a:gd name="connsiteX13" fmla="*/ 1113192 w 1518378"/>
                <a:gd name="connsiteY13" fmla="*/ 293914 h 2253342"/>
                <a:gd name="connsiteX14" fmla="*/ 1080535 w 1518378"/>
                <a:gd name="connsiteY14" fmla="*/ 283028 h 2253342"/>
                <a:gd name="connsiteX15" fmla="*/ 1004335 w 1518378"/>
                <a:gd name="connsiteY15" fmla="*/ 261257 h 2253342"/>
                <a:gd name="connsiteX16" fmla="*/ 949906 w 1518378"/>
                <a:gd name="connsiteY16" fmla="*/ 217714 h 2253342"/>
                <a:gd name="connsiteX17" fmla="*/ 895477 w 1518378"/>
                <a:gd name="connsiteY17" fmla="*/ 174171 h 2253342"/>
                <a:gd name="connsiteX18" fmla="*/ 862820 w 1518378"/>
                <a:gd name="connsiteY18" fmla="*/ 163285 h 2253342"/>
                <a:gd name="connsiteX19" fmla="*/ 830163 w 1518378"/>
                <a:gd name="connsiteY19" fmla="*/ 141514 h 2253342"/>
                <a:gd name="connsiteX20" fmla="*/ 797506 w 1518378"/>
                <a:gd name="connsiteY20" fmla="*/ 130628 h 2253342"/>
                <a:gd name="connsiteX21" fmla="*/ 699535 w 1518378"/>
                <a:gd name="connsiteY21" fmla="*/ 76200 h 2253342"/>
                <a:gd name="connsiteX22" fmla="*/ 645106 w 1518378"/>
                <a:gd name="connsiteY22" fmla="*/ 32657 h 2253342"/>
                <a:gd name="connsiteX23" fmla="*/ 503592 w 1518378"/>
                <a:gd name="connsiteY23" fmla="*/ 0 h 2253342"/>
                <a:gd name="connsiteX24" fmla="*/ 351192 w 1518378"/>
                <a:gd name="connsiteY24" fmla="*/ 21771 h 2253342"/>
                <a:gd name="connsiteX25" fmla="*/ 329420 w 1518378"/>
                <a:gd name="connsiteY25" fmla="*/ 43542 h 2253342"/>
                <a:gd name="connsiteX26" fmla="*/ 296763 w 1518378"/>
                <a:gd name="connsiteY26" fmla="*/ 97971 h 2253342"/>
                <a:gd name="connsiteX27" fmla="*/ 285877 w 1518378"/>
                <a:gd name="connsiteY27" fmla="*/ 130628 h 2253342"/>
                <a:gd name="connsiteX28" fmla="*/ 264106 w 1518378"/>
                <a:gd name="connsiteY28" fmla="*/ 163285 h 2253342"/>
                <a:gd name="connsiteX29" fmla="*/ 253220 w 1518378"/>
                <a:gd name="connsiteY29" fmla="*/ 217714 h 2253342"/>
                <a:gd name="connsiteX30" fmla="*/ 242335 w 1518378"/>
                <a:gd name="connsiteY30" fmla="*/ 250371 h 2253342"/>
                <a:gd name="connsiteX31" fmla="*/ 231449 w 1518378"/>
                <a:gd name="connsiteY31" fmla="*/ 293914 h 2253342"/>
                <a:gd name="connsiteX32" fmla="*/ 198792 w 1518378"/>
                <a:gd name="connsiteY32" fmla="*/ 348342 h 2253342"/>
                <a:gd name="connsiteX33" fmla="*/ 198792 w 1518378"/>
                <a:gd name="connsiteY33" fmla="*/ 348342 h 2253342"/>
                <a:gd name="connsiteX34" fmla="*/ 111706 w 1518378"/>
                <a:gd name="connsiteY34" fmla="*/ 457200 h 2253342"/>
                <a:gd name="connsiteX35" fmla="*/ 100820 w 1518378"/>
                <a:gd name="connsiteY35" fmla="*/ 489857 h 2253342"/>
                <a:gd name="connsiteX36" fmla="*/ 68163 w 1518378"/>
                <a:gd name="connsiteY36" fmla="*/ 511628 h 2253342"/>
                <a:gd name="connsiteX37" fmla="*/ 46392 w 1518378"/>
                <a:gd name="connsiteY37" fmla="*/ 533400 h 2253342"/>
                <a:gd name="connsiteX38" fmla="*/ 32438 w 1518378"/>
                <a:gd name="connsiteY38" fmla="*/ 700523 h 2253342"/>
                <a:gd name="connsiteX39" fmla="*/ 13131 w 1518378"/>
                <a:gd name="connsiteY39" fmla="*/ 803154 h 2253342"/>
                <a:gd name="connsiteX40" fmla="*/ 1532 w 1518378"/>
                <a:gd name="connsiteY40" fmla="*/ 877906 h 2253342"/>
                <a:gd name="connsiteX41" fmla="*/ 12417 w 1518378"/>
                <a:gd name="connsiteY41" fmla="*/ 1023257 h 2253342"/>
                <a:gd name="connsiteX42" fmla="*/ 5107 w 1518378"/>
                <a:gd name="connsiteY42" fmla="*/ 1141777 h 2253342"/>
                <a:gd name="connsiteX43" fmla="*/ 2849 w 1518378"/>
                <a:gd name="connsiteY43" fmla="*/ 1251857 h 2253342"/>
                <a:gd name="connsiteX44" fmla="*/ 46392 w 1518378"/>
                <a:gd name="connsiteY44" fmla="*/ 1306285 h 2253342"/>
                <a:gd name="connsiteX45" fmla="*/ 57277 w 1518378"/>
                <a:gd name="connsiteY45" fmla="*/ 1338942 h 2253342"/>
                <a:gd name="connsiteX46" fmla="*/ 35506 w 1518378"/>
                <a:gd name="connsiteY46" fmla="*/ 1534885 h 2253342"/>
                <a:gd name="connsiteX47" fmla="*/ 24620 w 1518378"/>
                <a:gd name="connsiteY47" fmla="*/ 1567542 h 2253342"/>
                <a:gd name="connsiteX48" fmla="*/ 35506 w 1518378"/>
                <a:gd name="connsiteY48" fmla="*/ 1709057 h 2253342"/>
                <a:gd name="connsiteX49" fmla="*/ 57277 w 1518378"/>
                <a:gd name="connsiteY49" fmla="*/ 1741714 h 2253342"/>
                <a:gd name="connsiteX50" fmla="*/ 100820 w 1518378"/>
                <a:gd name="connsiteY50" fmla="*/ 1785257 h 2253342"/>
                <a:gd name="connsiteX51" fmla="*/ 122592 w 1518378"/>
                <a:gd name="connsiteY51" fmla="*/ 1807028 h 2253342"/>
                <a:gd name="connsiteX52" fmla="*/ 144363 w 1518378"/>
                <a:gd name="connsiteY52" fmla="*/ 1828800 h 2253342"/>
                <a:gd name="connsiteX53" fmla="*/ 177020 w 1518378"/>
                <a:gd name="connsiteY53" fmla="*/ 1850571 h 2253342"/>
                <a:gd name="connsiteX54" fmla="*/ 220563 w 1518378"/>
                <a:gd name="connsiteY54" fmla="*/ 1905000 h 2253342"/>
                <a:gd name="connsiteX55" fmla="*/ 242335 w 1518378"/>
                <a:gd name="connsiteY55" fmla="*/ 1937657 h 2253342"/>
                <a:gd name="connsiteX56" fmla="*/ 318535 w 1518378"/>
                <a:gd name="connsiteY56" fmla="*/ 2002971 h 2253342"/>
                <a:gd name="connsiteX57" fmla="*/ 405620 w 1518378"/>
                <a:gd name="connsiteY57" fmla="*/ 2079171 h 2253342"/>
                <a:gd name="connsiteX58" fmla="*/ 427392 w 1518378"/>
                <a:gd name="connsiteY58" fmla="*/ 2100942 h 2253342"/>
                <a:gd name="connsiteX59" fmla="*/ 492706 w 1518378"/>
                <a:gd name="connsiteY59" fmla="*/ 2122714 h 2253342"/>
                <a:gd name="connsiteX60" fmla="*/ 525363 w 1518378"/>
                <a:gd name="connsiteY60" fmla="*/ 2133600 h 2253342"/>
                <a:gd name="connsiteX61" fmla="*/ 601563 w 1518378"/>
                <a:gd name="connsiteY61" fmla="*/ 2177142 h 2253342"/>
                <a:gd name="connsiteX62" fmla="*/ 699535 w 1518378"/>
                <a:gd name="connsiteY62" fmla="*/ 2198914 h 2253342"/>
                <a:gd name="connsiteX63" fmla="*/ 786620 w 1518378"/>
                <a:gd name="connsiteY63" fmla="*/ 2220685 h 2253342"/>
                <a:gd name="connsiteX64" fmla="*/ 851935 w 1518378"/>
                <a:gd name="connsiteY64" fmla="*/ 2242457 h 2253342"/>
                <a:gd name="connsiteX65" fmla="*/ 884592 w 1518378"/>
                <a:gd name="connsiteY65" fmla="*/ 2253342 h 2253342"/>
                <a:gd name="connsiteX66" fmla="*/ 1026106 w 1518378"/>
                <a:gd name="connsiteY66" fmla="*/ 2242457 h 2253342"/>
                <a:gd name="connsiteX67" fmla="*/ 1091420 w 1518378"/>
                <a:gd name="connsiteY67" fmla="*/ 2177142 h 2253342"/>
                <a:gd name="connsiteX68" fmla="*/ 1145849 w 1518378"/>
                <a:gd name="connsiteY68" fmla="*/ 2122714 h 2253342"/>
                <a:gd name="connsiteX69" fmla="*/ 1167620 w 1518378"/>
                <a:gd name="connsiteY69" fmla="*/ 2090057 h 2253342"/>
                <a:gd name="connsiteX70" fmla="*/ 1222049 w 1518378"/>
                <a:gd name="connsiteY70" fmla="*/ 2035628 h 2253342"/>
                <a:gd name="connsiteX71" fmla="*/ 1287363 w 1518378"/>
                <a:gd name="connsiteY71" fmla="*/ 1970314 h 2253342"/>
                <a:gd name="connsiteX72" fmla="*/ 1330906 w 1518378"/>
                <a:gd name="connsiteY72" fmla="*/ 1905000 h 2253342"/>
                <a:gd name="connsiteX73" fmla="*/ 1326655 w 1518378"/>
                <a:gd name="connsiteY73" fmla="*/ 1713208 h 2253342"/>
                <a:gd name="connsiteX74" fmla="*/ 1419809 w 1518378"/>
                <a:gd name="connsiteY74" fmla="*/ 1453285 h 2253342"/>
                <a:gd name="connsiteX75" fmla="*/ 1419786 w 1518378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30906 w 1517375"/>
                <a:gd name="connsiteY72" fmla="*/ 1905000 h 2253342"/>
                <a:gd name="connsiteX73" fmla="*/ 1326655 w 1517375"/>
                <a:gd name="connsiteY73" fmla="*/ 1713208 h 2253342"/>
                <a:gd name="connsiteX74" fmla="*/ 1419809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30906 w 1517375"/>
                <a:gd name="connsiteY72" fmla="*/ 1905000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14202 w 1517375"/>
                <a:gd name="connsiteY72" fmla="*/ 1875554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14202 w 1517375"/>
                <a:gd name="connsiteY72" fmla="*/ 1875554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386379 w 1517375"/>
                <a:gd name="connsiteY75" fmla="*/ 1325601 h 2253342"/>
                <a:gd name="connsiteX0" fmla="*/ 1457034 w 1516627"/>
                <a:gd name="connsiteY0" fmla="*/ 1219825 h 2253342"/>
                <a:gd name="connsiteX1" fmla="*/ 1515213 w 1516627"/>
                <a:gd name="connsiteY1" fmla="*/ 999524 h 2253342"/>
                <a:gd name="connsiteX2" fmla="*/ 1483306 w 1516627"/>
                <a:gd name="connsiteY2" fmla="*/ 783771 h 2253342"/>
                <a:gd name="connsiteX3" fmla="*/ 1461535 w 1516627"/>
                <a:gd name="connsiteY3" fmla="*/ 751114 h 2253342"/>
                <a:gd name="connsiteX4" fmla="*/ 1451394 w 1516627"/>
                <a:gd name="connsiteY4" fmla="*/ 696685 h 2253342"/>
                <a:gd name="connsiteX5" fmla="*/ 1440757 w 1516627"/>
                <a:gd name="connsiteY5" fmla="*/ 653142 h 2253342"/>
                <a:gd name="connsiteX6" fmla="*/ 1424305 w 1516627"/>
                <a:gd name="connsiteY6" fmla="*/ 620485 h 2253342"/>
                <a:gd name="connsiteX7" fmla="*/ 1341792 w 1516627"/>
                <a:gd name="connsiteY7" fmla="*/ 544285 h 2253342"/>
                <a:gd name="connsiteX8" fmla="*/ 1320020 w 1516627"/>
                <a:gd name="connsiteY8" fmla="*/ 478971 h 2253342"/>
                <a:gd name="connsiteX9" fmla="*/ 1309135 w 1516627"/>
                <a:gd name="connsiteY9" fmla="*/ 446314 h 2253342"/>
                <a:gd name="connsiteX10" fmla="*/ 1254706 w 1516627"/>
                <a:gd name="connsiteY10" fmla="*/ 391885 h 2253342"/>
                <a:gd name="connsiteX11" fmla="*/ 1200277 w 1516627"/>
                <a:gd name="connsiteY11" fmla="*/ 337457 h 2253342"/>
                <a:gd name="connsiteX12" fmla="*/ 1178506 w 1516627"/>
                <a:gd name="connsiteY12" fmla="*/ 315685 h 2253342"/>
                <a:gd name="connsiteX13" fmla="*/ 1113192 w 1516627"/>
                <a:gd name="connsiteY13" fmla="*/ 293914 h 2253342"/>
                <a:gd name="connsiteX14" fmla="*/ 1080535 w 1516627"/>
                <a:gd name="connsiteY14" fmla="*/ 283028 h 2253342"/>
                <a:gd name="connsiteX15" fmla="*/ 1004335 w 1516627"/>
                <a:gd name="connsiteY15" fmla="*/ 261257 h 2253342"/>
                <a:gd name="connsiteX16" fmla="*/ 949906 w 1516627"/>
                <a:gd name="connsiteY16" fmla="*/ 217714 h 2253342"/>
                <a:gd name="connsiteX17" fmla="*/ 895477 w 1516627"/>
                <a:gd name="connsiteY17" fmla="*/ 174171 h 2253342"/>
                <a:gd name="connsiteX18" fmla="*/ 862820 w 1516627"/>
                <a:gd name="connsiteY18" fmla="*/ 163285 h 2253342"/>
                <a:gd name="connsiteX19" fmla="*/ 830163 w 1516627"/>
                <a:gd name="connsiteY19" fmla="*/ 141514 h 2253342"/>
                <a:gd name="connsiteX20" fmla="*/ 797506 w 1516627"/>
                <a:gd name="connsiteY20" fmla="*/ 130628 h 2253342"/>
                <a:gd name="connsiteX21" fmla="*/ 699535 w 1516627"/>
                <a:gd name="connsiteY21" fmla="*/ 76200 h 2253342"/>
                <a:gd name="connsiteX22" fmla="*/ 645106 w 1516627"/>
                <a:gd name="connsiteY22" fmla="*/ 32657 h 2253342"/>
                <a:gd name="connsiteX23" fmla="*/ 503592 w 1516627"/>
                <a:gd name="connsiteY23" fmla="*/ 0 h 2253342"/>
                <a:gd name="connsiteX24" fmla="*/ 351192 w 1516627"/>
                <a:gd name="connsiteY24" fmla="*/ 21771 h 2253342"/>
                <a:gd name="connsiteX25" fmla="*/ 329420 w 1516627"/>
                <a:gd name="connsiteY25" fmla="*/ 43542 h 2253342"/>
                <a:gd name="connsiteX26" fmla="*/ 296763 w 1516627"/>
                <a:gd name="connsiteY26" fmla="*/ 97971 h 2253342"/>
                <a:gd name="connsiteX27" fmla="*/ 285877 w 1516627"/>
                <a:gd name="connsiteY27" fmla="*/ 130628 h 2253342"/>
                <a:gd name="connsiteX28" fmla="*/ 264106 w 1516627"/>
                <a:gd name="connsiteY28" fmla="*/ 163285 h 2253342"/>
                <a:gd name="connsiteX29" fmla="*/ 253220 w 1516627"/>
                <a:gd name="connsiteY29" fmla="*/ 217714 h 2253342"/>
                <a:gd name="connsiteX30" fmla="*/ 242335 w 1516627"/>
                <a:gd name="connsiteY30" fmla="*/ 250371 h 2253342"/>
                <a:gd name="connsiteX31" fmla="*/ 231449 w 1516627"/>
                <a:gd name="connsiteY31" fmla="*/ 293914 h 2253342"/>
                <a:gd name="connsiteX32" fmla="*/ 198792 w 1516627"/>
                <a:gd name="connsiteY32" fmla="*/ 348342 h 2253342"/>
                <a:gd name="connsiteX33" fmla="*/ 198792 w 1516627"/>
                <a:gd name="connsiteY33" fmla="*/ 348342 h 2253342"/>
                <a:gd name="connsiteX34" fmla="*/ 111706 w 1516627"/>
                <a:gd name="connsiteY34" fmla="*/ 457200 h 2253342"/>
                <a:gd name="connsiteX35" fmla="*/ 100820 w 1516627"/>
                <a:gd name="connsiteY35" fmla="*/ 489857 h 2253342"/>
                <a:gd name="connsiteX36" fmla="*/ 68163 w 1516627"/>
                <a:gd name="connsiteY36" fmla="*/ 511628 h 2253342"/>
                <a:gd name="connsiteX37" fmla="*/ 46392 w 1516627"/>
                <a:gd name="connsiteY37" fmla="*/ 533400 h 2253342"/>
                <a:gd name="connsiteX38" fmla="*/ 32438 w 1516627"/>
                <a:gd name="connsiteY38" fmla="*/ 700523 h 2253342"/>
                <a:gd name="connsiteX39" fmla="*/ 13131 w 1516627"/>
                <a:gd name="connsiteY39" fmla="*/ 803154 h 2253342"/>
                <a:gd name="connsiteX40" fmla="*/ 1532 w 1516627"/>
                <a:gd name="connsiteY40" fmla="*/ 877906 h 2253342"/>
                <a:gd name="connsiteX41" fmla="*/ 12417 w 1516627"/>
                <a:gd name="connsiteY41" fmla="*/ 1023257 h 2253342"/>
                <a:gd name="connsiteX42" fmla="*/ 5107 w 1516627"/>
                <a:gd name="connsiteY42" fmla="*/ 1141777 h 2253342"/>
                <a:gd name="connsiteX43" fmla="*/ 2849 w 1516627"/>
                <a:gd name="connsiteY43" fmla="*/ 1251857 h 2253342"/>
                <a:gd name="connsiteX44" fmla="*/ 46392 w 1516627"/>
                <a:gd name="connsiteY44" fmla="*/ 1306285 h 2253342"/>
                <a:gd name="connsiteX45" fmla="*/ 57277 w 1516627"/>
                <a:gd name="connsiteY45" fmla="*/ 1338942 h 2253342"/>
                <a:gd name="connsiteX46" fmla="*/ 35506 w 1516627"/>
                <a:gd name="connsiteY46" fmla="*/ 1534885 h 2253342"/>
                <a:gd name="connsiteX47" fmla="*/ 24620 w 1516627"/>
                <a:gd name="connsiteY47" fmla="*/ 1567542 h 2253342"/>
                <a:gd name="connsiteX48" fmla="*/ 35506 w 1516627"/>
                <a:gd name="connsiteY48" fmla="*/ 1709057 h 2253342"/>
                <a:gd name="connsiteX49" fmla="*/ 57277 w 1516627"/>
                <a:gd name="connsiteY49" fmla="*/ 1741714 h 2253342"/>
                <a:gd name="connsiteX50" fmla="*/ 100820 w 1516627"/>
                <a:gd name="connsiteY50" fmla="*/ 1785257 h 2253342"/>
                <a:gd name="connsiteX51" fmla="*/ 122592 w 1516627"/>
                <a:gd name="connsiteY51" fmla="*/ 1807028 h 2253342"/>
                <a:gd name="connsiteX52" fmla="*/ 144363 w 1516627"/>
                <a:gd name="connsiteY52" fmla="*/ 1828800 h 2253342"/>
                <a:gd name="connsiteX53" fmla="*/ 177020 w 1516627"/>
                <a:gd name="connsiteY53" fmla="*/ 1850571 h 2253342"/>
                <a:gd name="connsiteX54" fmla="*/ 220563 w 1516627"/>
                <a:gd name="connsiteY54" fmla="*/ 1905000 h 2253342"/>
                <a:gd name="connsiteX55" fmla="*/ 242335 w 1516627"/>
                <a:gd name="connsiteY55" fmla="*/ 1937657 h 2253342"/>
                <a:gd name="connsiteX56" fmla="*/ 318535 w 1516627"/>
                <a:gd name="connsiteY56" fmla="*/ 2002971 h 2253342"/>
                <a:gd name="connsiteX57" fmla="*/ 405620 w 1516627"/>
                <a:gd name="connsiteY57" fmla="*/ 2079171 h 2253342"/>
                <a:gd name="connsiteX58" fmla="*/ 427392 w 1516627"/>
                <a:gd name="connsiteY58" fmla="*/ 2100942 h 2253342"/>
                <a:gd name="connsiteX59" fmla="*/ 492706 w 1516627"/>
                <a:gd name="connsiteY59" fmla="*/ 2122714 h 2253342"/>
                <a:gd name="connsiteX60" fmla="*/ 525363 w 1516627"/>
                <a:gd name="connsiteY60" fmla="*/ 2133600 h 2253342"/>
                <a:gd name="connsiteX61" fmla="*/ 601563 w 1516627"/>
                <a:gd name="connsiteY61" fmla="*/ 2177142 h 2253342"/>
                <a:gd name="connsiteX62" fmla="*/ 699535 w 1516627"/>
                <a:gd name="connsiteY62" fmla="*/ 2198914 h 2253342"/>
                <a:gd name="connsiteX63" fmla="*/ 786620 w 1516627"/>
                <a:gd name="connsiteY63" fmla="*/ 2220685 h 2253342"/>
                <a:gd name="connsiteX64" fmla="*/ 851935 w 1516627"/>
                <a:gd name="connsiteY64" fmla="*/ 2242457 h 2253342"/>
                <a:gd name="connsiteX65" fmla="*/ 884592 w 1516627"/>
                <a:gd name="connsiteY65" fmla="*/ 2253342 h 2253342"/>
                <a:gd name="connsiteX66" fmla="*/ 1026106 w 1516627"/>
                <a:gd name="connsiteY66" fmla="*/ 2242457 h 2253342"/>
                <a:gd name="connsiteX67" fmla="*/ 1091420 w 1516627"/>
                <a:gd name="connsiteY67" fmla="*/ 2177142 h 2253342"/>
                <a:gd name="connsiteX68" fmla="*/ 1145849 w 1516627"/>
                <a:gd name="connsiteY68" fmla="*/ 2122714 h 2253342"/>
                <a:gd name="connsiteX69" fmla="*/ 1167620 w 1516627"/>
                <a:gd name="connsiteY69" fmla="*/ 2090057 h 2253342"/>
                <a:gd name="connsiteX70" fmla="*/ 1222049 w 1516627"/>
                <a:gd name="connsiteY70" fmla="*/ 2035628 h 2253342"/>
                <a:gd name="connsiteX71" fmla="*/ 1287363 w 1516627"/>
                <a:gd name="connsiteY71" fmla="*/ 1970314 h 2253342"/>
                <a:gd name="connsiteX72" fmla="*/ 1314202 w 1516627"/>
                <a:gd name="connsiteY72" fmla="*/ 1875554 h 2253342"/>
                <a:gd name="connsiteX73" fmla="*/ 1326655 w 1516627"/>
                <a:gd name="connsiteY73" fmla="*/ 1713208 h 2253342"/>
                <a:gd name="connsiteX74" fmla="*/ 1386402 w 1516627"/>
                <a:gd name="connsiteY74" fmla="*/ 1453285 h 2253342"/>
                <a:gd name="connsiteX75" fmla="*/ 1386379 w 1516627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314202 w 1489536"/>
                <a:gd name="connsiteY72" fmla="*/ 1875554 h 2253342"/>
                <a:gd name="connsiteX73" fmla="*/ 1326655 w 1489536"/>
                <a:gd name="connsiteY73" fmla="*/ 1713208 h 2253342"/>
                <a:gd name="connsiteX74" fmla="*/ 1386402 w 1489536"/>
                <a:gd name="connsiteY74" fmla="*/ 1453285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314202 w 1489536"/>
                <a:gd name="connsiteY72" fmla="*/ 1875554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252955 w 1489536"/>
                <a:gd name="connsiteY72" fmla="*/ 1860832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14981 w 1489536"/>
                <a:gd name="connsiteY71" fmla="*/ 1955591 h 2253342"/>
                <a:gd name="connsiteX72" fmla="*/ 1252955 w 1489536"/>
                <a:gd name="connsiteY72" fmla="*/ 1860832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52955 w 1489536"/>
                <a:gd name="connsiteY71" fmla="*/ 1860832 h 2253342"/>
                <a:gd name="connsiteX72" fmla="*/ 1326655 w 1489536"/>
                <a:gd name="connsiteY72" fmla="*/ 1713208 h 2253342"/>
                <a:gd name="connsiteX73" fmla="*/ 1341859 w 1489536"/>
                <a:gd name="connsiteY73" fmla="*/ 1445924 h 2253342"/>
                <a:gd name="connsiteX74" fmla="*/ 1386379 w 1489536"/>
                <a:gd name="connsiteY74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171938 w 1489536"/>
                <a:gd name="connsiteY70" fmla="*/ 1991460 h 2253342"/>
                <a:gd name="connsiteX71" fmla="*/ 1252955 w 1489536"/>
                <a:gd name="connsiteY71" fmla="*/ 1860832 h 2253342"/>
                <a:gd name="connsiteX72" fmla="*/ 1326655 w 1489536"/>
                <a:gd name="connsiteY72" fmla="*/ 1713208 h 2253342"/>
                <a:gd name="connsiteX73" fmla="*/ 1341859 w 1489536"/>
                <a:gd name="connsiteY73" fmla="*/ 1445924 h 2253342"/>
                <a:gd name="connsiteX74" fmla="*/ 1386379 w 1489536"/>
                <a:gd name="connsiteY74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71938 w 1489536"/>
                <a:gd name="connsiteY69" fmla="*/ 1991460 h 2253342"/>
                <a:gd name="connsiteX70" fmla="*/ 1252955 w 1489536"/>
                <a:gd name="connsiteY70" fmla="*/ 1860832 h 2253342"/>
                <a:gd name="connsiteX71" fmla="*/ 1326655 w 1489536"/>
                <a:gd name="connsiteY71" fmla="*/ 1713208 h 2253342"/>
                <a:gd name="connsiteX72" fmla="*/ 1341859 w 1489536"/>
                <a:gd name="connsiteY72" fmla="*/ 1445924 h 2253342"/>
                <a:gd name="connsiteX73" fmla="*/ 1386379 w 1489536"/>
                <a:gd name="connsiteY73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130395 w 1489536"/>
                <a:gd name="connsiteY67" fmla="*/ 2221310 h 2253342"/>
                <a:gd name="connsiteX68" fmla="*/ 1145849 w 1489536"/>
                <a:gd name="connsiteY68" fmla="*/ 2122714 h 2253342"/>
                <a:gd name="connsiteX69" fmla="*/ 1171938 w 1489536"/>
                <a:gd name="connsiteY69" fmla="*/ 1991460 h 2253342"/>
                <a:gd name="connsiteX70" fmla="*/ 1252955 w 1489536"/>
                <a:gd name="connsiteY70" fmla="*/ 1860832 h 2253342"/>
                <a:gd name="connsiteX71" fmla="*/ 1326655 w 1489536"/>
                <a:gd name="connsiteY71" fmla="*/ 1713208 h 2253342"/>
                <a:gd name="connsiteX72" fmla="*/ 1341859 w 1489536"/>
                <a:gd name="connsiteY72" fmla="*/ 1445924 h 2253342"/>
                <a:gd name="connsiteX73" fmla="*/ 1386379 w 1489536"/>
                <a:gd name="connsiteY73" fmla="*/ 1325601 h 225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89536" h="2253342">
                  <a:moveTo>
                    <a:pt x="1457034" y="1219825"/>
                  </a:moveTo>
                  <a:cubicBezTo>
                    <a:pt x="1455235" y="1157059"/>
                    <a:pt x="1499699" y="1066065"/>
                    <a:pt x="1487374" y="999524"/>
                  </a:cubicBezTo>
                  <a:cubicBezTo>
                    <a:pt x="1487364" y="999510"/>
                    <a:pt x="1487612" y="825173"/>
                    <a:pt x="1483306" y="783771"/>
                  </a:cubicBezTo>
                  <a:cubicBezTo>
                    <a:pt x="1479000" y="742369"/>
                    <a:pt x="1466854" y="765628"/>
                    <a:pt x="1461535" y="751114"/>
                  </a:cubicBezTo>
                  <a:cubicBezTo>
                    <a:pt x="1456216" y="736600"/>
                    <a:pt x="1454857" y="713014"/>
                    <a:pt x="1451394" y="696685"/>
                  </a:cubicBezTo>
                  <a:cubicBezTo>
                    <a:pt x="1447931" y="680356"/>
                    <a:pt x="1445272" y="665842"/>
                    <a:pt x="1440757" y="653142"/>
                  </a:cubicBezTo>
                  <a:cubicBezTo>
                    <a:pt x="1436242" y="640442"/>
                    <a:pt x="1440799" y="638628"/>
                    <a:pt x="1424305" y="620485"/>
                  </a:cubicBezTo>
                  <a:cubicBezTo>
                    <a:pt x="1407811" y="602342"/>
                    <a:pt x="1359173" y="567871"/>
                    <a:pt x="1341792" y="544285"/>
                  </a:cubicBezTo>
                  <a:cubicBezTo>
                    <a:pt x="1324411" y="520699"/>
                    <a:pt x="1327277" y="500742"/>
                    <a:pt x="1320020" y="478971"/>
                  </a:cubicBezTo>
                  <a:cubicBezTo>
                    <a:pt x="1316391" y="468085"/>
                    <a:pt x="1317249" y="454428"/>
                    <a:pt x="1309135" y="446314"/>
                  </a:cubicBezTo>
                  <a:lnTo>
                    <a:pt x="1254706" y="391885"/>
                  </a:lnTo>
                  <a:lnTo>
                    <a:pt x="1200277" y="337457"/>
                  </a:lnTo>
                  <a:cubicBezTo>
                    <a:pt x="1193020" y="330200"/>
                    <a:pt x="1188243" y="318930"/>
                    <a:pt x="1178506" y="315685"/>
                  </a:cubicBezTo>
                  <a:lnTo>
                    <a:pt x="1113192" y="293914"/>
                  </a:lnTo>
                  <a:cubicBezTo>
                    <a:pt x="1102306" y="290285"/>
                    <a:pt x="1091667" y="285811"/>
                    <a:pt x="1080535" y="283028"/>
                  </a:cubicBezTo>
                  <a:cubicBezTo>
                    <a:pt x="1025860" y="269359"/>
                    <a:pt x="1051185" y="276873"/>
                    <a:pt x="1004335" y="261257"/>
                  </a:cubicBezTo>
                  <a:cubicBezTo>
                    <a:pt x="951762" y="208684"/>
                    <a:pt x="1018573" y="272648"/>
                    <a:pt x="949906" y="217714"/>
                  </a:cubicBezTo>
                  <a:cubicBezTo>
                    <a:pt x="916151" y="190710"/>
                    <a:pt x="940158" y="196511"/>
                    <a:pt x="895477" y="174171"/>
                  </a:cubicBezTo>
                  <a:cubicBezTo>
                    <a:pt x="885214" y="169039"/>
                    <a:pt x="873083" y="168417"/>
                    <a:pt x="862820" y="163285"/>
                  </a:cubicBezTo>
                  <a:cubicBezTo>
                    <a:pt x="851118" y="157434"/>
                    <a:pt x="841865" y="147365"/>
                    <a:pt x="830163" y="141514"/>
                  </a:cubicBezTo>
                  <a:cubicBezTo>
                    <a:pt x="819900" y="136382"/>
                    <a:pt x="807537" y="136201"/>
                    <a:pt x="797506" y="130628"/>
                  </a:cubicBezTo>
                  <a:cubicBezTo>
                    <a:pt x="685219" y="68246"/>
                    <a:pt x="773427" y="100829"/>
                    <a:pt x="699535" y="76200"/>
                  </a:cubicBezTo>
                  <a:cubicBezTo>
                    <a:pt x="681439" y="58104"/>
                    <a:pt x="669825" y="43643"/>
                    <a:pt x="645106" y="32657"/>
                  </a:cubicBezTo>
                  <a:cubicBezTo>
                    <a:pt x="588478" y="7489"/>
                    <a:pt x="565585" y="8856"/>
                    <a:pt x="503592" y="0"/>
                  </a:cubicBezTo>
                  <a:cubicBezTo>
                    <a:pt x="501727" y="170"/>
                    <a:pt x="384851" y="1576"/>
                    <a:pt x="351192" y="21771"/>
                  </a:cubicBezTo>
                  <a:cubicBezTo>
                    <a:pt x="342391" y="27051"/>
                    <a:pt x="336677" y="36285"/>
                    <a:pt x="329420" y="43542"/>
                  </a:cubicBezTo>
                  <a:cubicBezTo>
                    <a:pt x="298587" y="136049"/>
                    <a:pt x="341588" y="23265"/>
                    <a:pt x="296763" y="97971"/>
                  </a:cubicBezTo>
                  <a:cubicBezTo>
                    <a:pt x="290859" y="107810"/>
                    <a:pt x="291009" y="120365"/>
                    <a:pt x="285877" y="130628"/>
                  </a:cubicBezTo>
                  <a:cubicBezTo>
                    <a:pt x="280026" y="142330"/>
                    <a:pt x="271363" y="152399"/>
                    <a:pt x="264106" y="163285"/>
                  </a:cubicBezTo>
                  <a:cubicBezTo>
                    <a:pt x="260477" y="181428"/>
                    <a:pt x="257707" y="199764"/>
                    <a:pt x="253220" y="217714"/>
                  </a:cubicBezTo>
                  <a:cubicBezTo>
                    <a:pt x="250437" y="228846"/>
                    <a:pt x="245487" y="239338"/>
                    <a:pt x="242335" y="250371"/>
                  </a:cubicBezTo>
                  <a:cubicBezTo>
                    <a:pt x="238225" y="264756"/>
                    <a:pt x="234695" y="279309"/>
                    <a:pt x="231449" y="293914"/>
                  </a:cubicBezTo>
                  <a:cubicBezTo>
                    <a:pt x="217858" y="355073"/>
                    <a:pt x="204235" y="339271"/>
                    <a:pt x="198792" y="348342"/>
                  </a:cubicBezTo>
                  <a:lnTo>
                    <a:pt x="198792" y="348342"/>
                  </a:lnTo>
                  <a:cubicBezTo>
                    <a:pt x="186825" y="362303"/>
                    <a:pt x="127840" y="424931"/>
                    <a:pt x="111706" y="457200"/>
                  </a:cubicBezTo>
                  <a:cubicBezTo>
                    <a:pt x="106574" y="467463"/>
                    <a:pt x="107988" y="480897"/>
                    <a:pt x="100820" y="489857"/>
                  </a:cubicBezTo>
                  <a:cubicBezTo>
                    <a:pt x="92647" y="500073"/>
                    <a:pt x="78379" y="503455"/>
                    <a:pt x="68163" y="511628"/>
                  </a:cubicBezTo>
                  <a:cubicBezTo>
                    <a:pt x="60149" y="518039"/>
                    <a:pt x="52346" y="501918"/>
                    <a:pt x="46392" y="533400"/>
                  </a:cubicBezTo>
                  <a:cubicBezTo>
                    <a:pt x="40438" y="564882"/>
                    <a:pt x="37981" y="655564"/>
                    <a:pt x="32438" y="700523"/>
                  </a:cubicBezTo>
                  <a:cubicBezTo>
                    <a:pt x="26895" y="745482"/>
                    <a:pt x="15498" y="771136"/>
                    <a:pt x="13131" y="803154"/>
                  </a:cubicBezTo>
                  <a:cubicBezTo>
                    <a:pt x="10764" y="835172"/>
                    <a:pt x="4435" y="841222"/>
                    <a:pt x="1532" y="877906"/>
                  </a:cubicBezTo>
                  <a:cubicBezTo>
                    <a:pt x="-1371" y="914590"/>
                    <a:pt x="11821" y="979279"/>
                    <a:pt x="12417" y="1023257"/>
                  </a:cubicBezTo>
                  <a:cubicBezTo>
                    <a:pt x="13013" y="1067235"/>
                    <a:pt x="6702" y="1103677"/>
                    <a:pt x="5107" y="1141777"/>
                  </a:cubicBezTo>
                  <a:cubicBezTo>
                    <a:pt x="3512" y="1179877"/>
                    <a:pt x="-4032" y="1224439"/>
                    <a:pt x="2849" y="1251857"/>
                  </a:cubicBezTo>
                  <a:cubicBezTo>
                    <a:pt x="9730" y="1279275"/>
                    <a:pt x="-6173" y="1253722"/>
                    <a:pt x="46392" y="1306285"/>
                  </a:cubicBezTo>
                  <a:cubicBezTo>
                    <a:pt x="50020" y="1317171"/>
                    <a:pt x="57277" y="1327468"/>
                    <a:pt x="57277" y="1338942"/>
                  </a:cubicBezTo>
                  <a:cubicBezTo>
                    <a:pt x="57277" y="1398130"/>
                    <a:pt x="50859" y="1473475"/>
                    <a:pt x="35506" y="1534885"/>
                  </a:cubicBezTo>
                  <a:cubicBezTo>
                    <a:pt x="32723" y="1546017"/>
                    <a:pt x="28249" y="1556656"/>
                    <a:pt x="24620" y="1567542"/>
                  </a:cubicBezTo>
                  <a:cubicBezTo>
                    <a:pt x="28249" y="1614714"/>
                    <a:pt x="26787" y="1662556"/>
                    <a:pt x="35506" y="1709057"/>
                  </a:cubicBezTo>
                  <a:cubicBezTo>
                    <a:pt x="37917" y="1721916"/>
                    <a:pt x="48763" y="1731781"/>
                    <a:pt x="57277" y="1741714"/>
                  </a:cubicBezTo>
                  <a:cubicBezTo>
                    <a:pt x="70635" y="1757299"/>
                    <a:pt x="86306" y="1770743"/>
                    <a:pt x="100820" y="1785257"/>
                  </a:cubicBezTo>
                  <a:lnTo>
                    <a:pt x="122592" y="1807028"/>
                  </a:lnTo>
                  <a:cubicBezTo>
                    <a:pt x="129849" y="1814285"/>
                    <a:pt x="135823" y="1823107"/>
                    <a:pt x="144363" y="1828800"/>
                  </a:cubicBezTo>
                  <a:lnTo>
                    <a:pt x="177020" y="1850571"/>
                  </a:lnTo>
                  <a:cubicBezTo>
                    <a:pt x="244032" y="1951086"/>
                    <a:pt x="158518" y="1827443"/>
                    <a:pt x="220563" y="1905000"/>
                  </a:cubicBezTo>
                  <a:cubicBezTo>
                    <a:pt x="228736" y="1915216"/>
                    <a:pt x="233084" y="1928406"/>
                    <a:pt x="242335" y="1937657"/>
                  </a:cubicBezTo>
                  <a:cubicBezTo>
                    <a:pt x="291577" y="1986898"/>
                    <a:pt x="266516" y="1924942"/>
                    <a:pt x="318535" y="2002971"/>
                  </a:cubicBezTo>
                  <a:cubicBezTo>
                    <a:pt x="380212" y="2095489"/>
                    <a:pt x="278635" y="1952192"/>
                    <a:pt x="405620" y="2079171"/>
                  </a:cubicBezTo>
                  <a:cubicBezTo>
                    <a:pt x="412877" y="2086428"/>
                    <a:pt x="418212" y="2096352"/>
                    <a:pt x="427392" y="2100942"/>
                  </a:cubicBezTo>
                  <a:cubicBezTo>
                    <a:pt x="447918" y="2111205"/>
                    <a:pt x="470935" y="2115457"/>
                    <a:pt x="492706" y="2122714"/>
                  </a:cubicBezTo>
                  <a:cubicBezTo>
                    <a:pt x="503592" y="2126343"/>
                    <a:pt x="515816" y="2127235"/>
                    <a:pt x="525363" y="2133600"/>
                  </a:cubicBezTo>
                  <a:cubicBezTo>
                    <a:pt x="558162" y="2155465"/>
                    <a:pt x="562890" y="2160568"/>
                    <a:pt x="601563" y="2177142"/>
                  </a:cubicBezTo>
                  <a:cubicBezTo>
                    <a:pt x="640194" y="2193698"/>
                    <a:pt x="651688" y="2188661"/>
                    <a:pt x="699535" y="2198914"/>
                  </a:cubicBezTo>
                  <a:cubicBezTo>
                    <a:pt x="728793" y="2205183"/>
                    <a:pt x="758234" y="2211223"/>
                    <a:pt x="786620" y="2220685"/>
                  </a:cubicBezTo>
                  <a:lnTo>
                    <a:pt x="851935" y="2242457"/>
                  </a:lnTo>
                  <a:lnTo>
                    <a:pt x="884592" y="2253342"/>
                  </a:lnTo>
                  <a:cubicBezTo>
                    <a:pt x="931763" y="2249714"/>
                    <a:pt x="980718" y="2255806"/>
                    <a:pt x="1026106" y="2242457"/>
                  </a:cubicBezTo>
                  <a:cubicBezTo>
                    <a:pt x="1026111" y="2242456"/>
                    <a:pt x="1119508" y="2232197"/>
                    <a:pt x="1130395" y="2221310"/>
                  </a:cubicBezTo>
                  <a:lnTo>
                    <a:pt x="1145849" y="2122714"/>
                  </a:lnTo>
                  <a:cubicBezTo>
                    <a:pt x="1159269" y="2091767"/>
                    <a:pt x="1154087" y="2035107"/>
                    <a:pt x="1171938" y="1991460"/>
                  </a:cubicBezTo>
                  <a:cubicBezTo>
                    <a:pt x="1189789" y="1947813"/>
                    <a:pt x="1227169" y="1907207"/>
                    <a:pt x="1252955" y="1860832"/>
                  </a:cubicBezTo>
                  <a:cubicBezTo>
                    <a:pt x="1278741" y="1814457"/>
                    <a:pt x="1311838" y="1788494"/>
                    <a:pt x="1326655" y="1713208"/>
                  </a:cubicBezTo>
                  <a:cubicBezTo>
                    <a:pt x="1331806" y="1670632"/>
                    <a:pt x="1331905" y="1504390"/>
                    <a:pt x="1341859" y="1445924"/>
                  </a:cubicBezTo>
                  <a:cubicBezTo>
                    <a:pt x="1351813" y="1387458"/>
                    <a:pt x="1381744" y="1369072"/>
                    <a:pt x="1386379" y="1325601"/>
                  </a:cubicBezTo>
                </a:path>
              </a:pathLst>
            </a:custGeom>
            <a:solidFill>
              <a:srgbClr val="9966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754541" y="1291400"/>
            <a:ext cx="1968323" cy="2389181"/>
            <a:chOff x="754541" y="692696"/>
            <a:chExt cx="1968323" cy="2389181"/>
          </a:xfrm>
          <a:solidFill>
            <a:srgbClr val="FFCC00"/>
          </a:solidFill>
        </p:grpSpPr>
        <p:sp>
          <p:nvSpPr>
            <p:cNvPr id="7" name="Έλλειψη 6"/>
            <p:cNvSpPr/>
            <p:nvPr/>
          </p:nvSpPr>
          <p:spPr>
            <a:xfrm>
              <a:off x="1127729" y="724536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1391727" y="692696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1647101" y="836712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1867957" y="94238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2141729" y="1010644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2300387" y="1205275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2462388" y="1413731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Έλλειψη 13"/>
            <p:cNvSpPr/>
            <p:nvPr/>
          </p:nvSpPr>
          <p:spPr>
            <a:xfrm>
              <a:off x="1001729" y="967100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826272" y="1159865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754541" y="1402845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Έλλειψη 16"/>
            <p:cNvSpPr/>
            <p:nvPr/>
          </p:nvSpPr>
          <p:spPr>
            <a:xfrm>
              <a:off x="1290842" y="951635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Έλλειψη 17"/>
            <p:cNvSpPr/>
            <p:nvPr/>
          </p:nvSpPr>
          <p:spPr>
            <a:xfrm>
              <a:off x="1185071" y="119438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Έλλειψη 18"/>
            <p:cNvSpPr/>
            <p:nvPr/>
          </p:nvSpPr>
          <p:spPr>
            <a:xfrm>
              <a:off x="1517727" y="1069423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Έλλειψη 19"/>
            <p:cNvSpPr/>
            <p:nvPr/>
          </p:nvSpPr>
          <p:spPr>
            <a:xfrm>
              <a:off x="1437071" y="1331275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Έλλειψη 20"/>
            <p:cNvSpPr/>
            <p:nvPr/>
          </p:nvSpPr>
          <p:spPr>
            <a:xfrm>
              <a:off x="1756540" y="1203407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Έλλειψη 21"/>
            <p:cNvSpPr/>
            <p:nvPr/>
          </p:nvSpPr>
          <p:spPr>
            <a:xfrm>
              <a:off x="2017565" y="128711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Έλλειψη 22"/>
            <p:cNvSpPr/>
            <p:nvPr/>
          </p:nvSpPr>
          <p:spPr>
            <a:xfrm>
              <a:off x="1031687" y="1412776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Έλλειψη 23"/>
            <p:cNvSpPr/>
            <p:nvPr/>
          </p:nvSpPr>
          <p:spPr>
            <a:xfrm>
              <a:off x="1933370" y="1585342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Έλλειψη 24"/>
            <p:cNvSpPr/>
            <p:nvPr/>
          </p:nvSpPr>
          <p:spPr>
            <a:xfrm>
              <a:off x="1687773" y="1477272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Έλλειψη 25"/>
            <p:cNvSpPr/>
            <p:nvPr/>
          </p:nvSpPr>
          <p:spPr>
            <a:xfrm>
              <a:off x="1849477" y="1860586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Έλλειψη 26"/>
            <p:cNvSpPr/>
            <p:nvPr/>
          </p:nvSpPr>
          <p:spPr>
            <a:xfrm>
              <a:off x="2172855" y="1781068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Έλλειψη 27"/>
            <p:cNvSpPr/>
            <p:nvPr/>
          </p:nvSpPr>
          <p:spPr>
            <a:xfrm>
              <a:off x="2470864" y="1688784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Έλλειψη 28"/>
            <p:cNvSpPr/>
            <p:nvPr/>
          </p:nvSpPr>
          <p:spPr>
            <a:xfrm>
              <a:off x="2322159" y="2012520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Έλλειψη 29"/>
            <p:cNvSpPr/>
            <p:nvPr/>
          </p:nvSpPr>
          <p:spPr>
            <a:xfrm>
              <a:off x="2202775" y="1486748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Έλλειψη 30"/>
            <p:cNvSpPr/>
            <p:nvPr/>
          </p:nvSpPr>
          <p:spPr>
            <a:xfrm>
              <a:off x="1289911" y="1562172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Έλλειψη 31"/>
            <p:cNvSpPr/>
            <p:nvPr/>
          </p:nvSpPr>
          <p:spPr>
            <a:xfrm>
              <a:off x="764571" y="171432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Έλλειψη 32"/>
            <p:cNvSpPr/>
            <p:nvPr/>
          </p:nvSpPr>
          <p:spPr>
            <a:xfrm>
              <a:off x="1301816" y="1865039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Έλλειψη 33"/>
            <p:cNvSpPr/>
            <p:nvPr/>
          </p:nvSpPr>
          <p:spPr>
            <a:xfrm>
              <a:off x="1539759" y="1709953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Έλλειψη 34"/>
            <p:cNvSpPr/>
            <p:nvPr/>
          </p:nvSpPr>
          <p:spPr>
            <a:xfrm>
              <a:off x="1056071" y="1699067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Έλλειψη 35"/>
            <p:cNvSpPr/>
            <p:nvPr/>
          </p:nvSpPr>
          <p:spPr>
            <a:xfrm>
              <a:off x="2045341" y="2116388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Έλλειψη 36"/>
            <p:cNvSpPr/>
            <p:nvPr/>
          </p:nvSpPr>
          <p:spPr>
            <a:xfrm>
              <a:off x="2130843" y="2553943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Έλλειψη 37"/>
            <p:cNvSpPr/>
            <p:nvPr/>
          </p:nvSpPr>
          <p:spPr>
            <a:xfrm>
              <a:off x="2075799" y="2805943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Έλλειψη 38"/>
            <p:cNvSpPr/>
            <p:nvPr/>
          </p:nvSpPr>
          <p:spPr>
            <a:xfrm>
              <a:off x="2263335" y="2312904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Έλλειψη 39"/>
            <p:cNvSpPr/>
            <p:nvPr/>
          </p:nvSpPr>
          <p:spPr>
            <a:xfrm>
              <a:off x="804500" y="2002350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Έλλειψη 40"/>
            <p:cNvSpPr/>
            <p:nvPr/>
          </p:nvSpPr>
          <p:spPr>
            <a:xfrm>
              <a:off x="1336046" y="2417057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Έλλειψη 41"/>
            <p:cNvSpPr/>
            <p:nvPr/>
          </p:nvSpPr>
          <p:spPr>
            <a:xfrm>
              <a:off x="1795775" y="2186217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Έλλειψη 42"/>
            <p:cNvSpPr/>
            <p:nvPr/>
          </p:nvSpPr>
          <p:spPr>
            <a:xfrm>
              <a:off x="1059071" y="2542402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Έλλειψη 43"/>
            <p:cNvSpPr/>
            <p:nvPr/>
          </p:nvSpPr>
          <p:spPr>
            <a:xfrm>
              <a:off x="1081091" y="2002246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Έλλειψη 44"/>
            <p:cNvSpPr/>
            <p:nvPr/>
          </p:nvSpPr>
          <p:spPr>
            <a:xfrm>
              <a:off x="1615957" y="1984095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Έλλειψη 45"/>
            <p:cNvSpPr/>
            <p:nvPr/>
          </p:nvSpPr>
          <p:spPr>
            <a:xfrm>
              <a:off x="1373329" y="2132924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Έλλειψη 46"/>
            <p:cNvSpPr/>
            <p:nvPr/>
          </p:nvSpPr>
          <p:spPr>
            <a:xfrm>
              <a:off x="1075231" y="2249961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Έλλειψη 47"/>
            <p:cNvSpPr/>
            <p:nvPr/>
          </p:nvSpPr>
          <p:spPr>
            <a:xfrm>
              <a:off x="1301816" y="2710989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Έλλειψη 48"/>
            <p:cNvSpPr/>
            <p:nvPr/>
          </p:nvSpPr>
          <p:spPr>
            <a:xfrm>
              <a:off x="1911501" y="2417057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Έλλειψη 49"/>
            <p:cNvSpPr/>
            <p:nvPr/>
          </p:nvSpPr>
          <p:spPr>
            <a:xfrm>
              <a:off x="1786113" y="2617953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" name="Έλλειψη 50"/>
            <p:cNvSpPr/>
            <p:nvPr/>
          </p:nvSpPr>
          <p:spPr>
            <a:xfrm>
              <a:off x="1608452" y="2367350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Έλλειψη 51"/>
            <p:cNvSpPr/>
            <p:nvPr/>
          </p:nvSpPr>
          <p:spPr>
            <a:xfrm>
              <a:off x="781322" y="2291057"/>
              <a:ext cx="252000" cy="252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Έλλειψη 52"/>
            <p:cNvSpPr/>
            <p:nvPr/>
          </p:nvSpPr>
          <p:spPr>
            <a:xfrm>
              <a:off x="1510075" y="2584318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Έλλειψη 53"/>
            <p:cNvSpPr/>
            <p:nvPr/>
          </p:nvSpPr>
          <p:spPr>
            <a:xfrm>
              <a:off x="1611105" y="2811864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5" name="Έλλειψη 54"/>
            <p:cNvSpPr/>
            <p:nvPr/>
          </p:nvSpPr>
          <p:spPr>
            <a:xfrm>
              <a:off x="1849477" y="2865877"/>
              <a:ext cx="216000" cy="216000"/>
            </a:xfrm>
            <a:prstGeom prst="ellipse">
              <a:avLst/>
            </a:prstGeom>
            <a:grp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6" name="Ομάδα 55"/>
          <p:cNvGrpSpPr/>
          <p:nvPr/>
        </p:nvGrpSpPr>
        <p:grpSpPr>
          <a:xfrm>
            <a:off x="123816" y="839766"/>
            <a:ext cx="3380114" cy="3485262"/>
            <a:chOff x="123816" y="261610"/>
            <a:chExt cx="3380114" cy="3485262"/>
          </a:xfrm>
        </p:grpSpPr>
        <p:grpSp>
          <p:nvGrpSpPr>
            <p:cNvPr id="57" name="Ομάδα 56"/>
            <p:cNvGrpSpPr/>
            <p:nvPr/>
          </p:nvGrpSpPr>
          <p:grpSpPr>
            <a:xfrm>
              <a:off x="157188" y="261610"/>
              <a:ext cx="3346742" cy="3464714"/>
              <a:chOff x="157188" y="261610"/>
              <a:chExt cx="3346742" cy="3464714"/>
            </a:xfrm>
          </p:grpSpPr>
          <p:cxnSp>
            <p:nvCxnSpPr>
              <p:cNvPr id="59" name="Ευθεία γραμμή σύνδεσης 58"/>
              <p:cNvCxnSpPr/>
              <p:nvPr/>
            </p:nvCxnSpPr>
            <p:spPr>
              <a:xfrm>
                <a:off x="419591" y="404664"/>
                <a:ext cx="0" cy="31683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Ευθεία γραμμή σύνδεσης 59"/>
              <p:cNvCxnSpPr/>
              <p:nvPr/>
            </p:nvCxnSpPr>
            <p:spPr>
              <a:xfrm rot="5400000">
                <a:off x="1835696" y="1844824"/>
                <a:ext cx="0" cy="31683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203848" y="335699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/>
                  <a:t>x</a:t>
                </a:r>
                <a:endParaRPr lang="el-GR" sz="1800" b="1" i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57188" y="261610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/>
                  <a:t>y</a:t>
                </a:r>
                <a:endParaRPr lang="el-GR" sz="1800" b="1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23816" y="337754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/>
                <a:t>O</a:t>
              </a:r>
              <a:endParaRPr lang="el-GR" sz="1800" b="1" i="1" dirty="0"/>
            </a:p>
          </p:txBody>
        </p:sp>
      </p:grpSp>
      <p:grpSp>
        <p:nvGrpSpPr>
          <p:cNvPr id="63" name="Ομάδα 62"/>
          <p:cNvGrpSpPr/>
          <p:nvPr/>
        </p:nvGrpSpPr>
        <p:grpSpPr>
          <a:xfrm>
            <a:off x="1259632" y="1931996"/>
            <a:ext cx="509292" cy="686444"/>
            <a:chOff x="1259632" y="2203152"/>
            <a:chExt cx="509292" cy="686444"/>
          </a:xfrm>
        </p:grpSpPr>
        <p:sp>
          <p:nvSpPr>
            <p:cNvPr id="64" name="TextBox 63"/>
            <p:cNvSpPr txBox="1"/>
            <p:nvPr/>
          </p:nvSpPr>
          <p:spPr>
            <a:xfrm>
              <a:off x="1321366" y="2365875"/>
              <a:ext cx="44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cm</a:t>
              </a:r>
              <a:endParaRPr lang="el-GR" sz="1600" b="1" dirty="0"/>
            </a:p>
          </p:txBody>
        </p:sp>
        <p:sp>
          <p:nvSpPr>
            <p:cNvPr id="65" name="Έλλειψη 64"/>
            <p:cNvSpPr/>
            <p:nvPr/>
          </p:nvSpPr>
          <p:spPr>
            <a:xfrm>
              <a:off x="1496204" y="262114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6" name="Τόξο 65"/>
            <p:cNvSpPr/>
            <p:nvPr/>
          </p:nvSpPr>
          <p:spPr>
            <a:xfrm>
              <a:off x="1321366" y="2457596"/>
              <a:ext cx="432000" cy="432000"/>
            </a:xfrm>
            <a:prstGeom prst="arc">
              <a:avLst>
                <a:gd name="adj1" fmla="val 5302378"/>
                <a:gd name="adj2" fmla="val 20797357"/>
              </a:avLst>
            </a:prstGeom>
            <a:ln w="19050">
              <a:solidFill>
                <a:schemeClr val="tx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7" name="Text Box 115"/>
            <p:cNvSpPr txBox="1">
              <a:spLocks noChangeArrowheads="1"/>
            </p:cNvSpPr>
            <p:nvPr/>
          </p:nvSpPr>
          <p:spPr bwMode="auto">
            <a:xfrm>
              <a:off x="1259632" y="2203152"/>
              <a:ext cx="184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sz="2000" b="1" i="1" dirty="0"/>
                <a:t>ω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131840" y="853588"/>
                <a:ext cx="5956317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𝚳𝛂𝛇𝛂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𝛔</m:t>
                      </m:r>
                      <m:r>
                        <m:rPr>
                          <m:sty m:val="p"/>
                        </m:rP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ώ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𝛍𝛂𝛕𝛐𝛓</m:t>
                      </m:r>
                      <m:r>
                        <a:rPr lang="el-GR" sz="1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:  </m:t>
                      </m:r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+ . . . 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99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9966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9966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800" b="1" i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853588"/>
                <a:ext cx="5956317" cy="847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Ομάδα 68"/>
          <p:cNvGrpSpPr/>
          <p:nvPr/>
        </p:nvGrpSpPr>
        <p:grpSpPr>
          <a:xfrm>
            <a:off x="863784" y="1552916"/>
            <a:ext cx="2027468" cy="1764000"/>
            <a:chOff x="863784" y="1824072"/>
            <a:chExt cx="2027468" cy="1764000"/>
          </a:xfrm>
        </p:grpSpPr>
        <p:sp>
          <p:nvSpPr>
            <p:cNvPr id="70" name="Ορθογώνιο 69"/>
            <p:cNvSpPr/>
            <p:nvPr/>
          </p:nvSpPr>
          <p:spPr>
            <a:xfrm>
              <a:off x="2483768" y="314673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/>
                <a:t>m</a:t>
              </a:r>
              <a:r>
                <a:rPr lang="en-US" sz="1800" b="1" baseline="-25000" dirty="0"/>
                <a:t>i</a:t>
              </a:r>
              <a:endParaRPr lang="el-GR" sz="1800" dirty="0"/>
            </a:p>
          </p:txBody>
        </p:sp>
        <p:grpSp>
          <p:nvGrpSpPr>
            <p:cNvPr id="71" name="Ομάδα 70"/>
            <p:cNvGrpSpPr/>
            <p:nvPr/>
          </p:nvGrpSpPr>
          <p:grpSpPr>
            <a:xfrm>
              <a:off x="863784" y="1824072"/>
              <a:ext cx="1764000" cy="1764000"/>
              <a:chOff x="863784" y="1824072"/>
              <a:chExt cx="1764000" cy="1764000"/>
            </a:xfrm>
          </p:grpSpPr>
          <p:sp>
            <p:nvSpPr>
              <p:cNvPr id="72" name="Έλλειψη 71"/>
              <p:cNvSpPr/>
              <p:nvPr/>
            </p:nvSpPr>
            <p:spPr>
              <a:xfrm>
                <a:off x="863784" y="1824072"/>
                <a:ext cx="1764000" cy="1764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73" name="Ομάδα 72"/>
              <p:cNvGrpSpPr/>
              <p:nvPr/>
            </p:nvGrpSpPr>
            <p:grpSpPr>
              <a:xfrm>
                <a:off x="1507468" y="2650928"/>
                <a:ext cx="1012276" cy="783308"/>
                <a:chOff x="1507468" y="2650928"/>
                <a:chExt cx="1012276" cy="783308"/>
              </a:xfrm>
            </p:grpSpPr>
            <p:sp>
              <p:nvSpPr>
                <p:cNvPr id="74" name="Έλλειψη 73"/>
                <p:cNvSpPr/>
                <p:nvPr/>
              </p:nvSpPr>
              <p:spPr>
                <a:xfrm>
                  <a:off x="2267744" y="3182236"/>
                  <a:ext cx="252000" cy="252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5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1552046" y="2650928"/>
                  <a:ext cx="810154" cy="694282"/>
                </a:xfrm>
                <a:prstGeom prst="line">
                  <a:avLst/>
                </a:prstGeom>
                <a:noFill/>
                <a:ln w="41275">
                  <a:solidFill>
                    <a:srgbClr val="00206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1507468" y="2887286"/>
                      <a:ext cx="54425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𝚫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l-GR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TextBox 7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07468" y="2887286"/>
                      <a:ext cx="544252" cy="3385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77" name="Ομάδα 76"/>
          <p:cNvGrpSpPr/>
          <p:nvPr/>
        </p:nvGrpSpPr>
        <p:grpSpPr>
          <a:xfrm>
            <a:off x="68298" y="2164788"/>
            <a:ext cx="1630199" cy="2088232"/>
            <a:chOff x="68298" y="2435944"/>
            <a:chExt cx="1630199" cy="2088232"/>
          </a:xfrm>
        </p:grpSpPr>
        <p:sp>
          <p:nvSpPr>
            <p:cNvPr id="78" name="Freeform 124"/>
            <p:cNvSpPr>
              <a:spLocks/>
            </p:cNvSpPr>
            <p:nvPr/>
          </p:nvSpPr>
          <p:spPr bwMode="auto">
            <a:xfrm>
              <a:off x="416084" y="2667604"/>
              <a:ext cx="1116000" cy="1620000"/>
            </a:xfrm>
            <a:custGeom>
              <a:avLst/>
              <a:gdLst>
                <a:gd name="T0" fmla="*/ 9 w 1344"/>
                <a:gd name="T1" fmla="*/ 150983 h 664"/>
                <a:gd name="T2" fmla="*/ 9 w 1344"/>
                <a:gd name="T3" fmla="*/ 0 h 664"/>
                <a:gd name="T4" fmla="*/ 0 w 1344"/>
                <a:gd name="T5" fmla="*/ 0 h 664"/>
                <a:gd name="T6" fmla="*/ 0 60000 65536"/>
                <a:gd name="T7" fmla="*/ 0 60000 65536"/>
                <a:gd name="T8" fmla="*/ 0 60000 65536"/>
                <a:gd name="T9" fmla="*/ 0 w 1344"/>
                <a:gd name="T10" fmla="*/ 0 h 664"/>
                <a:gd name="T11" fmla="*/ 1344 w 1344"/>
                <a:gd name="T12" fmla="*/ 664 h 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664">
                  <a:moveTo>
                    <a:pt x="1341" y="664"/>
                  </a:move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9" name="Text Box 126"/>
            <p:cNvSpPr txBox="1">
              <a:spLocks noChangeArrowheads="1"/>
            </p:cNvSpPr>
            <p:nvPr/>
          </p:nvSpPr>
          <p:spPr bwMode="auto">
            <a:xfrm>
              <a:off x="68298" y="2435944"/>
              <a:ext cx="3222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i="1" dirty="0" err="1"/>
                <a:t>y</a:t>
              </a:r>
              <a:r>
                <a:rPr lang="en-US" sz="2000" b="1" i="1" baseline="-25000" dirty="0" err="1"/>
                <a:t>cm</a:t>
              </a:r>
              <a:endParaRPr lang="el-GR" sz="2000" b="1" i="1" dirty="0"/>
            </a:p>
          </p:txBody>
        </p:sp>
        <p:sp>
          <p:nvSpPr>
            <p:cNvPr id="80" name="Text Box 126"/>
            <p:cNvSpPr txBox="1">
              <a:spLocks noChangeArrowheads="1"/>
            </p:cNvSpPr>
            <p:nvPr/>
          </p:nvSpPr>
          <p:spPr bwMode="auto">
            <a:xfrm>
              <a:off x="1361866" y="4216399"/>
              <a:ext cx="3366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i="1" dirty="0" err="1" smtClean="0"/>
                <a:t>x</a:t>
              </a:r>
              <a:r>
                <a:rPr lang="en-US" sz="2000" b="1" i="1" baseline="-25000" dirty="0" err="1" smtClean="0"/>
                <a:t>cm</a:t>
              </a:r>
              <a:endParaRPr lang="el-GR" sz="2000" b="1" i="1" dirty="0"/>
            </a:p>
          </p:txBody>
        </p:sp>
        <p:grpSp>
          <p:nvGrpSpPr>
            <p:cNvPr id="81" name="Ομάδα 80"/>
            <p:cNvGrpSpPr/>
            <p:nvPr/>
          </p:nvGrpSpPr>
          <p:grpSpPr>
            <a:xfrm>
              <a:off x="425147" y="2637409"/>
              <a:ext cx="1106937" cy="1637458"/>
              <a:chOff x="425147" y="2637409"/>
              <a:chExt cx="1106937" cy="1637458"/>
            </a:xfrm>
          </p:grpSpPr>
          <p:sp>
            <p:nvSpPr>
              <p:cNvPr id="82" name="Line 112"/>
              <p:cNvSpPr>
                <a:spLocks noChangeShapeType="1"/>
              </p:cNvSpPr>
              <p:nvPr/>
            </p:nvSpPr>
            <p:spPr bwMode="auto">
              <a:xfrm flipV="1">
                <a:off x="425147" y="2637409"/>
                <a:ext cx="1106937" cy="16374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852308" y="3439734"/>
                    <a:ext cx="33531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𝒄𝒎</m:t>
                              </m:r>
                            </m:sub>
                          </m:sSub>
                        </m:oMath>
                      </m:oMathPara>
                    </a14:m>
                    <a:endParaRPr lang="el-GR" sz="1800" b="1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308" y="3439734"/>
                    <a:ext cx="33531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4909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Ομάδα 83"/>
          <p:cNvGrpSpPr/>
          <p:nvPr/>
        </p:nvGrpSpPr>
        <p:grpSpPr>
          <a:xfrm>
            <a:off x="199582" y="2847552"/>
            <a:ext cx="2298612" cy="1425213"/>
            <a:chOff x="199582" y="3118708"/>
            <a:chExt cx="2298612" cy="1425213"/>
          </a:xfrm>
        </p:grpSpPr>
        <p:sp>
          <p:nvSpPr>
            <p:cNvPr id="85" name="Freeform 124"/>
            <p:cNvSpPr>
              <a:spLocks/>
            </p:cNvSpPr>
            <p:nvPr/>
          </p:nvSpPr>
          <p:spPr bwMode="auto">
            <a:xfrm>
              <a:off x="395536" y="3336216"/>
              <a:ext cx="1980000" cy="936000"/>
            </a:xfrm>
            <a:custGeom>
              <a:avLst/>
              <a:gdLst>
                <a:gd name="T0" fmla="*/ 9 w 1344"/>
                <a:gd name="T1" fmla="*/ 150983 h 664"/>
                <a:gd name="T2" fmla="*/ 9 w 1344"/>
                <a:gd name="T3" fmla="*/ 0 h 664"/>
                <a:gd name="T4" fmla="*/ 0 w 1344"/>
                <a:gd name="T5" fmla="*/ 0 h 664"/>
                <a:gd name="T6" fmla="*/ 0 60000 65536"/>
                <a:gd name="T7" fmla="*/ 0 60000 65536"/>
                <a:gd name="T8" fmla="*/ 0 60000 65536"/>
                <a:gd name="T9" fmla="*/ 0 w 1344"/>
                <a:gd name="T10" fmla="*/ 0 h 664"/>
                <a:gd name="T11" fmla="*/ 1344 w 1344"/>
                <a:gd name="T12" fmla="*/ 664 h 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664">
                  <a:moveTo>
                    <a:pt x="1341" y="664"/>
                  </a:move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Text Box 123"/>
            <p:cNvSpPr txBox="1">
              <a:spLocks noChangeArrowheads="1"/>
            </p:cNvSpPr>
            <p:nvPr/>
          </p:nvSpPr>
          <p:spPr bwMode="auto">
            <a:xfrm>
              <a:off x="199582" y="3118708"/>
              <a:ext cx="1619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i="1" dirty="0" err="1"/>
                <a:t>y</a:t>
              </a:r>
              <a:r>
                <a:rPr lang="en-US" sz="2000" b="1" i="1" baseline="-25000" dirty="0" err="1"/>
                <a:t>i</a:t>
              </a:r>
              <a:endParaRPr lang="el-GR" sz="2000" b="1" i="1" dirty="0"/>
            </a:p>
          </p:txBody>
        </p:sp>
        <p:sp>
          <p:nvSpPr>
            <p:cNvPr id="87" name="Text Box 123"/>
            <p:cNvSpPr txBox="1">
              <a:spLocks noChangeArrowheads="1"/>
            </p:cNvSpPr>
            <p:nvPr/>
          </p:nvSpPr>
          <p:spPr bwMode="auto">
            <a:xfrm>
              <a:off x="2321864" y="4236144"/>
              <a:ext cx="176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i="1" dirty="0" smtClean="0"/>
                <a:t>x</a:t>
              </a:r>
              <a:r>
                <a:rPr lang="en-US" sz="2000" b="1" i="1" baseline="-25000" dirty="0" smtClean="0"/>
                <a:t>i</a:t>
              </a:r>
              <a:endParaRPr lang="el-GR" sz="2000" b="1" i="1" dirty="0"/>
            </a:p>
          </p:txBody>
        </p:sp>
        <p:grpSp>
          <p:nvGrpSpPr>
            <p:cNvPr id="88" name="Ομάδα 87"/>
            <p:cNvGrpSpPr/>
            <p:nvPr/>
          </p:nvGrpSpPr>
          <p:grpSpPr>
            <a:xfrm>
              <a:off x="419590" y="3308763"/>
              <a:ext cx="1974153" cy="967825"/>
              <a:chOff x="419590" y="3308763"/>
              <a:chExt cx="1974153" cy="9678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1644396" y="3578736"/>
                    <a:ext cx="33531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1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oMath>
                      </m:oMathPara>
                    </a14:m>
                    <a:endParaRPr lang="el-GR" sz="1800" b="1" i="1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4396" y="3578736"/>
                    <a:ext cx="33531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" name="Line 112"/>
              <p:cNvSpPr>
                <a:spLocks noChangeShapeType="1"/>
              </p:cNvSpPr>
              <p:nvPr/>
            </p:nvSpPr>
            <p:spPr bwMode="auto">
              <a:xfrm flipV="1">
                <a:off x="419590" y="3308763"/>
                <a:ext cx="1974153" cy="967825"/>
              </a:xfrm>
              <a:prstGeom prst="line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91" name="Ομάδα 90"/>
          <p:cNvGrpSpPr/>
          <p:nvPr/>
        </p:nvGrpSpPr>
        <p:grpSpPr>
          <a:xfrm>
            <a:off x="1574684" y="2759501"/>
            <a:ext cx="7252482" cy="649115"/>
            <a:chOff x="1574658" y="3107447"/>
            <a:chExt cx="7250744" cy="649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574658" y="3305266"/>
                  <a:ext cx="51848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𝒊𝒙</m:t>
                            </m:r>
                          </m:sub>
                        </m:sSub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658" y="3305266"/>
                  <a:ext cx="518480" cy="3684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3" name="Ομάδα 92"/>
            <p:cNvGrpSpPr/>
            <p:nvPr/>
          </p:nvGrpSpPr>
          <p:grpSpPr>
            <a:xfrm>
              <a:off x="1766330" y="3107447"/>
              <a:ext cx="7059072" cy="649115"/>
              <a:chOff x="1766330" y="3107447"/>
              <a:chExt cx="7059072" cy="649115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1863299" y="3107447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800" b="1" i="1" dirty="0" smtClean="0"/>
                  <a:t>θ</a:t>
                </a:r>
                <a:endParaRPr lang="el-GR" sz="1800" b="1" i="1" dirty="0"/>
              </a:p>
            </p:txBody>
          </p:sp>
          <p:sp>
            <p:nvSpPr>
              <p:cNvPr id="95" name="Line 112"/>
              <p:cNvSpPr>
                <a:spLocks noChangeShapeType="1"/>
              </p:cNvSpPr>
              <p:nvPr/>
            </p:nvSpPr>
            <p:spPr bwMode="auto">
              <a:xfrm flipH="1">
                <a:off x="1766330" y="3398586"/>
                <a:ext cx="551291" cy="4284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7193743" y="3361774"/>
                    <a:ext cx="1631659" cy="3947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𝒊𝒚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e>
                          </m:func>
                        </m:oMath>
                      </m:oMathPara>
                    </a14:m>
                    <a:endParaRPr lang="el-GR" sz="1800" b="1" dirty="0">
                      <a:solidFill>
                        <a:srgbClr val="0000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3743" y="3361774"/>
                    <a:ext cx="1631659" cy="3947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7" name="Ομάδα 96"/>
          <p:cNvGrpSpPr/>
          <p:nvPr/>
        </p:nvGrpSpPr>
        <p:grpSpPr>
          <a:xfrm>
            <a:off x="2177982" y="2096184"/>
            <a:ext cx="521810" cy="887268"/>
            <a:chOff x="2177982" y="2444130"/>
            <a:chExt cx="521810" cy="887268"/>
          </a:xfrm>
        </p:grpSpPr>
        <p:sp>
          <p:nvSpPr>
            <p:cNvPr id="98" name="Line 112"/>
            <p:cNvSpPr>
              <a:spLocks noChangeShapeType="1"/>
            </p:cNvSpPr>
            <p:nvPr/>
          </p:nvSpPr>
          <p:spPr bwMode="auto">
            <a:xfrm flipV="1">
              <a:off x="2393742" y="2765072"/>
              <a:ext cx="1" cy="56632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177982" y="2444130"/>
                  <a:ext cx="521810" cy="3967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𝒊𝒚</m:t>
                            </m:r>
                          </m:sub>
                        </m:sSub>
                      </m:oMath>
                    </m:oMathPara>
                  </a14:m>
                  <a:endParaRPr lang="el-GR" sz="16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982" y="2444130"/>
                  <a:ext cx="521810" cy="396712"/>
                </a:xfrm>
                <a:prstGeom prst="rect">
                  <a:avLst/>
                </a:prstGeom>
                <a:blipFill>
                  <a:blip r:embed="rId8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Ομάδα 99"/>
          <p:cNvGrpSpPr/>
          <p:nvPr/>
        </p:nvGrpSpPr>
        <p:grpSpPr>
          <a:xfrm>
            <a:off x="3131840" y="1717684"/>
            <a:ext cx="5938091" cy="375552"/>
            <a:chOff x="3131840" y="1717684"/>
            <a:chExt cx="5938091" cy="375552"/>
          </a:xfrm>
        </p:grpSpPr>
        <p:sp>
          <p:nvSpPr>
            <p:cNvPr id="101" name="TextBox 100"/>
            <p:cNvSpPr txBox="1"/>
            <p:nvPr/>
          </p:nvSpPr>
          <p:spPr>
            <a:xfrm>
              <a:off x="3131840" y="1717684"/>
              <a:ext cx="4216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b="1" dirty="0" smtClean="0">
                  <a:solidFill>
                    <a:srgbClr val="002060"/>
                  </a:solidFill>
                </a:rPr>
                <a:t>Κεντρομόλος δύναμη πάνω στη μάζα </a:t>
              </a:r>
              <a:r>
                <a:rPr lang="en-US" sz="1800" b="1" i="1" dirty="0" smtClean="0">
                  <a:solidFill>
                    <a:srgbClr val="002060"/>
                  </a:solidFill>
                </a:rPr>
                <a:t>m</a:t>
              </a:r>
              <a:r>
                <a:rPr lang="en-US" sz="1800" b="1" baseline="-25000" dirty="0" smtClean="0">
                  <a:solidFill>
                    <a:srgbClr val="002060"/>
                  </a:solidFill>
                </a:rPr>
                <a:t>1</a:t>
              </a:r>
              <a:r>
                <a:rPr lang="en-US" sz="1800" b="1" dirty="0">
                  <a:solidFill>
                    <a:srgbClr val="002060"/>
                  </a:solidFill>
                </a:rPr>
                <a:t>:</a:t>
              </a:r>
              <a:endParaRPr lang="el-GR" sz="1800" b="1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187941" y="1717684"/>
                  <a:ext cx="1881990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p>
                            <m: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l-GR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l-GR" sz="18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𝚫</m:t>
                        </m:r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l-GR" sz="18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941" y="1717684"/>
                  <a:ext cx="1881990" cy="375552"/>
                </a:xfrm>
                <a:prstGeom prst="rect">
                  <a:avLst/>
                </a:prstGeom>
                <a:blipFill>
                  <a:blip r:embed="rId9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Ομάδα 102"/>
          <p:cNvGrpSpPr/>
          <p:nvPr/>
        </p:nvGrpSpPr>
        <p:grpSpPr>
          <a:xfrm>
            <a:off x="3131840" y="2149732"/>
            <a:ext cx="5421148" cy="847220"/>
            <a:chOff x="3131840" y="2149732"/>
            <a:chExt cx="5421148" cy="847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7209608" y="2149732"/>
                  <a:ext cx="1343380" cy="847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l-GR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𝒊𝒚</m:t>
                                </m:r>
                              </m:sub>
                            </m:sSub>
                          </m:e>
                        </m:nary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18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9608" y="2149732"/>
                  <a:ext cx="1343380" cy="847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/>
            <p:cNvSpPr txBox="1"/>
            <p:nvPr/>
          </p:nvSpPr>
          <p:spPr>
            <a:xfrm>
              <a:off x="3131840" y="2360136"/>
              <a:ext cx="3627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b="1" dirty="0" smtClean="0">
                  <a:solidFill>
                    <a:srgbClr val="002060"/>
                  </a:solidFill>
                </a:rPr>
                <a:t>Συνισταμένη δύναμη στον άξονα </a:t>
              </a:r>
              <a:r>
                <a:rPr lang="en-US" sz="1800" b="1" i="1" dirty="0" smtClean="0">
                  <a:solidFill>
                    <a:srgbClr val="002060"/>
                  </a:solidFill>
                </a:rPr>
                <a:t>x</a:t>
              </a:r>
              <a:r>
                <a:rPr lang="en-US" sz="1800" b="1" dirty="0" smtClean="0">
                  <a:solidFill>
                    <a:srgbClr val="002060"/>
                  </a:solidFill>
                </a:rPr>
                <a:t>:</a:t>
              </a:r>
              <a:endParaRPr lang="el-GR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06" name="Line 112"/>
          <p:cNvSpPr>
            <a:spLocks noChangeShapeType="1"/>
          </p:cNvSpPr>
          <p:nvPr/>
        </p:nvSpPr>
        <p:spPr bwMode="auto">
          <a:xfrm flipH="1" flipV="1">
            <a:off x="1763929" y="2493672"/>
            <a:ext cx="536699" cy="48075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619672" y="2154514"/>
                <a:ext cx="432041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1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l-GR" sz="1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154514"/>
                <a:ext cx="432041" cy="3684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Ομάδα 107"/>
          <p:cNvGrpSpPr/>
          <p:nvPr/>
        </p:nvGrpSpPr>
        <p:grpSpPr>
          <a:xfrm>
            <a:off x="4232508" y="1758569"/>
            <a:ext cx="4845084" cy="2340562"/>
            <a:chOff x="4232508" y="1758569"/>
            <a:chExt cx="4845084" cy="2340562"/>
          </a:xfrm>
        </p:grpSpPr>
        <p:sp>
          <p:nvSpPr>
            <p:cNvPr id="109" name="Ορθογώνιο 108"/>
            <p:cNvSpPr/>
            <p:nvPr/>
          </p:nvSpPr>
          <p:spPr>
            <a:xfrm>
              <a:off x="7230156" y="1758569"/>
              <a:ext cx="1847436" cy="23405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10" name="Ευθεία γραμμή σύνδεσης 109"/>
            <p:cNvCxnSpPr/>
            <p:nvPr/>
          </p:nvCxnSpPr>
          <p:spPr>
            <a:xfrm flipH="1" flipV="1">
              <a:off x="4232508" y="2911608"/>
              <a:ext cx="29831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εία γραμμή σύνδεσης 110"/>
            <p:cNvCxnSpPr/>
            <p:nvPr/>
          </p:nvCxnSpPr>
          <p:spPr>
            <a:xfrm rot="16200000" flipH="1" flipV="1">
              <a:off x="4073056" y="3101182"/>
              <a:ext cx="360000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636814" y="3281312"/>
                <a:ext cx="3236271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l-GR" sz="18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𝚫</m:t>
                          </m:r>
                          <m:sSub>
                            <m:sSubPr>
                              <m:ctrlPr>
                                <a:rPr lang="el-GR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800" b="1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𝐜𝐦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800" b="1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l-GR" sz="1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l-GR" sz="1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814" y="3281312"/>
                <a:ext cx="3236271" cy="847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Ομάδα 112"/>
          <p:cNvGrpSpPr/>
          <p:nvPr/>
        </p:nvGrpSpPr>
        <p:grpSpPr>
          <a:xfrm>
            <a:off x="4585638" y="3573016"/>
            <a:ext cx="1268868" cy="425840"/>
            <a:chOff x="4585638" y="3573016"/>
            <a:chExt cx="1268868" cy="425840"/>
          </a:xfrm>
        </p:grpSpPr>
        <p:cxnSp>
          <p:nvCxnSpPr>
            <p:cNvPr id="114" name="Ευθεία γραμμή σύνδεσης 113"/>
            <p:cNvCxnSpPr/>
            <p:nvPr/>
          </p:nvCxnSpPr>
          <p:spPr>
            <a:xfrm flipH="1">
              <a:off x="4585638" y="3573016"/>
              <a:ext cx="490418" cy="26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Ευθεία γραμμή σύνδεσης 114"/>
            <p:cNvCxnSpPr/>
            <p:nvPr/>
          </p:nvCxnSpPr>
          <p:spPr>
            <a:xfrm flipH="1">
              <a:off x="5364088" y="3734856"/>
              <a:ext cx="490418" cy="26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Ορθογώνιο 115"/>
              <p:cNvSpPr/>
              <p:nvPr/>
            </p:nvSpPr>
            <p:spPr>
              <a:xfrm>
                <a:off x="35495" y="4742020"/>
                <a:ext cx="3096345" cy="84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𝐜𝐦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1800" b="1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CC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6" name="Ορθογώνιο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4742020"/>
                <a:ext cx="3096345" cy="847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Ομάδα 116"/>
          <p:cNvGrpSpPr/>
          <p:nvPr/>
        </p:nvGrpSpPr>
        <p:grpSpPr>
          <a:xfrm>
            <a:off x="1033334" y="3304114"/>
            <a:ext cx="5626898" cy="1565046"/>
            <a:chOff x="1033334" y="3304114"/>
            <a:chExt cx="5626898" cy="1565046"/>
          </a:xfrm>
        </p:grpSpPr>
        <p:cxnSp>
          <p:nvCxnSpPr>
            <p:cNvPr id="118" name="Ευθεία γραμμή σύνδεσης 117"/>
            <p:cNvCxnSpPr/>
            <p:nvPr/>
          </p:nvCxnSpPr>
          <p:spPr>
            <a:xfrm rot="16200000" flipH="1" flipV="1">
              <a:off x="5076517" y="4289409"/>
              <a:ext cx="288000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Ομάδα 118"/>
            <p:cNvGrpSpPr/>
            <p:nvPr/>
          </p:nvGrpSpPr>
          <p:grpSpPr>
            <a:xfrm>
              <a:off x="1033334" y="3304114"/>
              <a:ext cx="5626898" cy="1565046"/>
              <a:chOff x="1033334" y="3304114"/>
              <a:chExt cx="5626898" cy="1565046"/>
            </a:xfrm>
          </p:grpSpPr>
          <p:sp>
            <p:nvSpPr>
              <p:cNvPr id="120" name="Ορθογώνιο 119"/>
              <p:cNvSpPr/>
              <p:nvPr/>
            </p:nvSpPr>
            <p:spPr>
              <a:xfrm>
                <a:off x="3636814" y="3304114"/>
                <a:ext cx="3023418" cy="82587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21" name="Ευθεία γραμμή σύνδεσης 120"/>
              <p:cNvCxnSpPr/>
              <p:nvPr/>
            </p:nvCxnSpPr>
            <p:spPr>
              <a:xfrm flipH="1" flipV="1">
                <a:off x="1033334" y="4423076"/>
                <a:ext cx="417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Ευθεία γραμμή σύνδεσης 121"/>
              <p:cNvCxnSpPr/>
              <p:nvPr/>
            </p:nvCxnSpPr>
            <p:spPr>
              <a:xfrm rot="16200000" flipH="1" flipV="1">
                <a:off x="827608" y="4653160"/>
                <a:ext cx="43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3" name="Ευθεία γραμμή σύνδεσης 122"/>
          <p:cNvCxnSpPr/>
          <p:nvPr/>
        </p:nvCxnSpPr>
        <p:spPr>
          <a:xfrm flipH="1">
            <a:off x="45770" y="5013176"/>
            <a:ext cx="401927" cy="26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Ορθογώνιο 123"/>
              <p:cNvSpPr/>
              <p:nvPr/>
            </p:nvSpPr>
            <p:spPr>
              <a:xfrm>
                <a:off x="75854" y="5894148"/>
                <a:ext cx="3002104" cy="847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1800" b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𝐜𝐦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800" b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   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⇒ </m:t>
                          </m:r>
                        </m:e>
                      </m:nary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4" name="Ορθογώνιο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4" y="5894148"/>
                <a:ext cx="3002104" cy="847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Ομάδα 124"/>
          <p:cNvGrpSpPr/>
          <p:nvPr/>
        </p:nvGrpSpPr>
        <p:grpSpPr>
          <a:xfrm>
            <a:off x="1525821" y="2366253"/>
            <a:ext cx="7494091" cy="1702815"/>
            <a:chOff x="1525821" y="2366253"/>
            <a:chExt cx="7494091" cy="1702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7141000" y="3453066"/>
                  <a:ext cx="1878912" cy="6160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l-GR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func>
                        <m:r>
                          <a:rPr lang="el-GR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1800" b="1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𝐜𝐦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1800" b="1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𝐢</m:t>
                                </m:r>
                              </m:sub>
                            </m:sSub>
                          </m:num>
                          <m:den>
                            <m:r>
                              <a:rPr lang="el-GR" sz="1800" b="1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𝚫</m:t>
                            </m:r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000" y="3453066"/>
                  <a:ext cx="1878912" cy="61600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7" name="Ομάδα 126"/>
            <p:cNvGrpSpPr/>
            <p:nvPr/>
          </p:nvGrpSpPr>
          <p:grpSpPr>
            <a:xfrm>
              <a:off x="1525821" y="2366253"/>
              <a:ext cx="791999" cy="703550"/>
              <a:chOff x="1525821" y="2366253"/>
              <a:chExt cx="791999" cy="703550"/>
            </a:xfrm>
          </p:grpSpPr>
          <p:cxnSp>
            <p:nvCxnSpPr>
              <p:cNvPr id="128" name="Ευθεία γραμμή σύνδεσης 127"/>
              <p:cNvCxnSpPr/>
              <p:nvPr/>
            </p:nvCxnSpPr>
            <p:spPr>
              <a:xfrm flipV="1">
                <a:off x="1525821" y="2421803"/>
                <a:ext cx="0" cy="648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Ευθεία γραμμή σύνδεσης 128"/>
              <p:cNvCxnSpPr>
                <a:stCxn id="82" idx="1"/>
                <a:endCxn id="95" idx="0"/>
              </p:cNvCxnSpPr>
              <p:nvPr/>
            </p:nvCxnSpPr>
            <p:spPr>
              <a:xfrm>
                <a:off x="1532084" y="2366253"/>
                <a:ext cx="785736" cy="68438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2987824" y="4742020"/>
                <a:ext cx="3240359" cy="84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𝐜𝐦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800" b="1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⇒</m:t>
                      </m:r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742020"/>
                <a:ext cx="3240359" cy="847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Ορθογώνιο 130"/>
              <p:cNvSpPr/>
              <p:nvPr/>
            </p:nvSpPr>
            <p:spPr>
              <a:xfrm>
                <a:off x="5671455" y="5839627"/>
                <a:ext cx="2212913" cy="931217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1" name="Ορθογώνιο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455" y="5839627"/>
                <a:ext cx="2212913" cy="9312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6163725" y="4742020"/>
                <a:ext cx="2869558" cy="84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l-GR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𝐜𝐦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1800" b="1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CC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1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25" y="4742020"/>
                <a:ext cx="2869558" cy="847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Ορθογώνιο 132"/>
              <p:cNvSpPr/>
              <p:nvPr/>
            </p:nvSpPr>
            <p:spPr>
              <a:xfrm>
                <a:off x="2987824" y="5894148"/>
                <a:ext cx="2497415" cy="847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1800" b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𝐜𝐦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18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1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3" name="Ορθογώνιο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894148"/>
                <a:ext cx="2497415" cy="847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5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6" grpId="0"/>
      <p:bldP spid="124" grpId="0"/>
      <p:bldP spid="130" grpId="0"/>
      <p:bldP spid="131" grpId="0" animBg="1"/>
      <p:bldP spid="132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3278" y="532492"/>
            <a:ext cx="25225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l-GR" sz="2800" b="1" dirty="0">
                <a:solidFill>
                  <a:srgbClr val="002060"/>
                </a:solidFill>
              </a:rPr>
              <a:t>Ανακεφαλαίωση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353888" y="1057623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2060"/>
                </a:solidFill>
              </a:rPr>
              <a:t>Το σώμα αποτελείται από διακριτές μάζες </a:t>
            </a:r>
            <a:r>
              <a:rPr lang="en-US" sz="2000" b="1" i="1" dirty="0">
                <a:solidFill>
                  <a:srgbClr val="002060"/>
                </a:solidFill>
              </a:rPr>
              <a:t>m</a:t>
            </a:r>
            <a:r>
              <a:rPr lang="el-GR" sz="2000" b="1" i="1" baseline="-25000" dirty="0">
                <a:solidFill>
                  <a:srgbClr val="002060"/>
                </a:solidFill>
              </a:rPr>
              <a:t>1</a:t>
            </a:r>
            <a:r>
              <a:rPr lang="en-US" sz="2000" b="1" i="1" dirty="0">
                <a:solidFill>
                  <a:srgbClr val="002060"/>
                </a:solidFill>
              </a:rPr>
              <a:t>, m</a:t>
            </a:r>
            <a:r>
              <a:rPr lang="en-US" sz="2000" b="1" i="1" baseline="-25000" dirty="0">
                <a:solidFill>
                  <a:srgbClr val="002060"/>
                </a:solidFill>
              </a:rPr>
              <a:t>2</a:t>
            </a:r>
            <a:r>
              <a:rPr lang="en-US" sz="2000" b="1" i="1" dirty="0">
                <a:solidFill>
                  <a:srgbClr val="002060"/>
                </a:solidFill>
              </a:rPr>
              <a:t>, m</a:t>
            </a:r>
            <a:r>
              <a:rPr lang="en-US" sz="2000" b="1" i="1" baseline="-25000" dirty="0">
                <a:solidFill>
                  <a:srgbClr val="002060"/>
                </a:solidFill>
              </a:rPr>
              <a:t>3</a:t>
            </a:r>
            <a:r>
              <a:rPr lang="en-US" sz="2000" b="1" i="1" dirty="0">
                <a:solidFill>
                  <a:srgbClr val="002060"/>
                </a:solidFill>
              </a:rPr>
              <a:t>, . . ., </a:t>
            </a:r>
            <a:r>
              <a:rPr lang="en-US" sz="2000" b="1" i="1" dirty="0" err="1">
                <a:solidFill>
                  <a:srgbClr val="002060"/>
                </a:solidFill>
              </a:rPr>
              <a:t>m</a:t>
            </a:r>
            <a:r>
              <a:rPr lang="en-US" sz="2000" b="1" i="1" baseline="-25000" dirty="0" err="1">
                <a:solidFill>
                  <a:srgbClr val="002060"/>
                </a:solidFill>
              </a:rPr>
              <a:t>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</a:rPr>
              <a:t>με συντεταγμένες (</a:t>
            </a:r>
            <a:r>
              <a:rPr lang="en-US" sz="2000" b="1" i="1" dirty="0">
                <a:solidFill>
                  <a:srgbClr val="002060"/>
                </a:solidFill>
              </a:rPr>
              <a:t>x</a:t>
            </a:r>
            <a:r>
              <a:rPr lang="en-US" sz="2000" b="1" i="1" baseline="-25000" dirty="0">
                <a:solidFill>
                  <a:srgbClr val="002060"/>
                </a:solidFill>
              </a:rPr>
              <a:t>1</a:t>
            </a:r>
            <a:r>
              <a:rPr lang="en-US" sz="2000" b="1" i="1" dirty="0">
                <a:solidFill>
                  <a:srgbClr val="002060"/>
                </a:solidFill>
              </a:rPr>
              <a:t>, y</a:t>
            </a:r>
            <a:r>
              <a:rPr lang="en-US" sz="2000" b="1" i="1" baseline="-25000" dirty="0">
                <a:solidFill>
                  <a:srgbClr val="002060"/>
                </a:solidFill>
              </a:rPr>
              <a:t>1</a:t>
            </a:r>
            <a:r>
              <a:rPr lang="el-GR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>
                <a:solidFill>
                  <a:srgbClr val="002060"/>
                </a:solidFill>
              </a:rPr>
              <a:t>z</a:t>
            </a:r>
            <a:r>
              <a:rPr lang="en-US" sz="2000" b="1" i="1" baseline="-25000" dirty="0">
                <a:solidFill>
                  <a:srgbClr val="002060"/>
                </a:solidFill>
              </a:rPr>
              <a:t>1</a:t>
            </a:r>
            <a:r>
              <a:rPr lang="en-US" sz="2000" b="1" dirty="0">
                <a:solidFill>
                  <a:srgbClr val="002060"/>
                </a:solidFill>
              </a:rPr>
              <a:t>), (</a:t>
            </a:r>
            <a:r>
              <a:rPr lang="en-US" sz="2000" b="1" i="1" dirty="0">
                <a:solidFill>
                  <a:srgbClr val="002060"/>
                </a:solidFill>
              </a:rPr>
              <a:t>x</a:t>
            </a:r>
            <a:r>
              <a:rPr lang="en-US" sz="2000" b="1" i="1" baseline="-25000" dirty="0">
                <a:solidFill>
                  <a:srgbClr val="002060"/>
                </a:solidFill>
              </a:rPr>
              <a:t>2</a:t>
            </a:r>
            <a:r>
              <a:rPr lang="en-US" sz="2000" b="1" i="1" dirty="0">
                <a:solidFill>
                  <a:srgbClr val="002060"/>
                </a:solidFill>
              </a:rPr>
              <a:t>, y</a:t>
            </a:r>
            <a:r>
              <a:rPr lang="en-US" sz="2000" b="1" i="1" baseline="-25000" dirty="0">
                <a:solidFill>
                  <a:srgbClr val="002060"/>
                </a:solidFill>
              </a:rPr>
              <a:t>2</a:t>
            </a:r>
            <a:r>
              <a:rPr lang="en-US" sz="2000" b="1" i="1" dirty="0">
                <a:solidFill>
                  <a:srgbClr val="002060"/>
                </a:solidFill>
              </a:rPr>
              <a:t>, z</a:t>
            </a:r>
            <a:r>
              <a:rPr lang="en-US" sz="2000" b="1" i="1" baseline="-25000" dirty="0">
                <a:solidFill>
                  <a:srgbClr val="002060"/>
                </a:solidFill>
              </a:rPr>
              <a:t>2</a:t>
            </a:r>
            <a:r>
              <a:rPr lang="en-US" sz="2000" b="1" dirty="0">
                <a:solidFill>
                  <a:srgbClr val="002060"/>
                </a:solidFill>
              </a:rPr>
              <a:t>), (</a:t>
            </a:r>
            <a:r>
              <a:rPr lang="en-US" sz="2000" b="1" i="1" dirty="0">
                <a:solidFill>
                  <a:srgbClr val="002060"/>
                </a:solidFill>
              </a:rPr>
              <a:t>x</a:t>
            </a:r>
            <a:r>
              <a:rPr lang="en-US" sz="2000" b="1" i="1" baseline="-25000" dirty="0">
                <a:solidFill>
                  <a:srgbClr val="002060"/>
                </a:solidFill>
              </a:rPr>
              <a:t>3</a:t>
            </a:r>
            <a:r>
              <a:rPr lang="en-US" sz="2000" b="1" i="1" dirty="0">
                <a:solidFill>
                  <a:srgbClr val="002060"/>
                </a:solidFill>
              </a:rPr>
              <a:t>, y</a:t>
            </a:r>
            <a:r>
              <a:rPr lang="en-US" sz="2000" b="1" i="1" baseline="-25000" dirty="0">
                <a:solidFill>
                  <a:srgbClr val="002060"/>
                </a:solidFill>
              </a:rPr>
              <a:t>3</a:t>
            </a:r>
            <a:r>
              <a:rPr lang="en-US" sz="2000" b="1" i="1" dirty="0">
                <a:solidFill>
                  <a:srgbClr val="002060"/>
                </a:solidFill>
              </a:rPr>
              <a:t>, z</a:t>
            </a:r>
            <a:r>
              <a:rPr lang="en-US" sz="2000" b="1" i="1" baseline="-25000" dirty="0">
                <a:solidFill>
                  <a:srgbClr val="002060"/>
                </a:solidFill>
              </a:rPr>
              <a:t>3</a:t>
            </a:r>
            <a:r>
              <a:rPr lang="en-US" sz="2000" b="1" dirty="0">
                <a:solidFill>
                  <a:srgbClr val="002060"/>
                </a:solidFill>
              </a:rPr>
              <a:t>), . . ., (</a:t>
            </a:r>
            <a:r>
              <a:rPr lang="en-US" sz="2000" b="1" i="1" dirty="0" err="1">
                <a:solidFill>
                  <a:srgbClr val="002060"/>
                </a:solidFill>
              </a:rPr>
              <a:t>x</a:t>
            </a:r>
            <a:r>
              <a:rPr lang="en-US" sz="2000" b="1" i="1" baseline="-25000" dirty="0" err="1">
                <a:solidFill>
                  <a:srgbClr val="002060"/>
                </a:solidFill>
              </a:rPr>
              <a:t>n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</a:rPr>
              <a:t>y</a:t>
            </a:r>
            <a:r>
              <a:rPr lang="en-US" sz="2000" b="1" i="1" baseline="-25000" dirty="0" err="1">
                <a:solidFill>
                  <a:srgbClr val="002060"/>
                </a:solidFill>
              </a:rPr>
              <a:t>n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</a:rPr>
              <a:t>z</a:t>
            </a:r>
            <a:r>
              <a:rPr lang="en-US" sz="2000" b="1" i="1" baseline="-25000" dirty="0" err="1">
                <a:solidFill>
                  <a:srgbClr val="002060"/>
                </a:solidFill>
              </a:rPr>
              <a:t>n</a:t>
            </a:r>
            <a:r>
              <a:rPr lang="en-US" sz="2000" b="1" dirty="0">
                <a:solidFill>
                  <a:srgbClr val="002060"/>
                </a:solidFill>
              </a:rPr>
              <a:t>). </a:t>
            </a:r>
            <a:r>
              <a:rPr lang="el-GR" sz="2000" b="1" dirty="0">
                <a:solidFill>
                  <a:srgbClr val="002060"/>
                </a:solidFill>
              </a:rPr>
              <a:t>Οι συντεταγμένες του κέντρου μάζας δίνονται από τις σχέσεις:</a:t>
            </a:r>
          </a:p>
        </p:txBody>
      </p:sp>
      <p:sp>
        <p:nvSpPr>
          <p:cNvPr id="19491" name="AutoShape 35"/>
          <p:cNvSpPr>
            <a:spLocks/>
          </p:cNvSpPr>
          <p:nvPr/>
        </p:nvSpPr>
        <p:spPr bwMode="auto">
          <a:xfrm>
            <a:off x="2561828" y="2319536"/>
            <a:ext cx="914400" cy="2804557"/>
          </a:xfrm>
          <a:prstGeom prst="rightBrace">
            <a:avLst>
              <a:gd name="adj1" fmla="val 26389"/>
              <a:gd name="adj2" fmla="val 50000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2060"/>
              </a:solidFill>
            </a:endParaRPr>
          </a:p>
        </p:txBody>
      </p:sp>
      <p:sp>
        <p:nvSpPr>
          <p:cNvPr id="12" name="Text Box 76"/>
          <p:cNvSpPr txBox="1">
            <a:spLocks noChangeArrowheads="1"/>
          </p:cNvSpPr>
          <p:nvPr/>
        </p:nvSpPr>
        <p:spPr bwMode="auto">
          <a:xfrm>
            <a:off x="1143000" y="0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Κέντρο Μάζας</a:t>
            </a:r>
            <a:endParaRPr lang="el-GR" alt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332066" y="3145855"/>
                <a:ext cx="2212913" cy="931217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66" y="3145855"/>
                <a:ext cx="2212913" cy="931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348915" y="2060848"/>
                <a:ext cx="2212913" cy="931217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5" y="2060848"/>
                <a:ext cx="2212913" cy="931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Ορθογώνιο 14"/>
              <p:cNvSpPr/>
              <p:nvPr/>
            </p:nvSpPr>
            <p:spPr>
              <a:xfrm>
                <a:off x="379567" y="4293096"/>
                <a:ext cx="2212913" cy="931217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Ορθογώνιο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67" y="4293096"/>
                <a:ext cx="2212913" cy="931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869" y="5589240"/>
                <a:ext cx="4243099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 . . . 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8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" y="5589240"/>
                <a:ext cx="4243099" cy="847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3583223" y="3212976"/>
                <a:ext cx="4761753" cy="931217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𝒄𝒎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𝒄𝒎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𝒄𝒎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𝒋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𝒄𝒎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𝒌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𝑴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223" y="3212976"/>
                <a:ext cx="4761753" cy="931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283968" y="4293096"/>
            <a:ext cx="4860032" cy="8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Όταν το σώμα αποτελείται από διακριτά επί μέρους σώματα γνωστής γεωμετρίας (π.χ. τρίγωνο, κύκλος, παραλληλόγραμμο): 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2404" y="5190291"/>
            <a:ext cx="4851596" cy="8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Αντικαθιστούμε κάθε επί μέρους διακριτό σώμα με ένα υλικό σημείο ίσης μάζας το οποίο είναι τοποθετημένο στο κέντρο του διακριτού μέρους.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3968" y="6054387"/>
            <a:ext cx="4860032" cy="8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Επιλέγουμε το κατάλληλο σύστημα συντεταγμένων  στο οποίο είναι γνωστές οι θέσεις των κέντρων μάζας των διακριτών επί μέρους σωμάτων</a:t>
            </a:r>
            <a:endParaRPr lang="el-G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86" grpId="0" autoUpdateAnimBg="0"/>
      <p:bldP spid="19491" grpId="0" animBg="1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6334</TotalTime>
  <Words>5029</Words>
  <Application>Microsoft Office PowerPoint</Application>
  <PresentationFormat>Προβολή στην οθόνη (4:3)</PresentationFormat>
  <Paragraphs>479</Paragraphs>
  <Slides>23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Calibri</vt:lpstr>
      <vt:lpstr>Cambria Math</vt:lpstr>
      <vt:lpstr>Times New Roman</vt:lpstr>
      <vt:lpstr>Προεπιλεγμένη σχεδίαση</vt:lpstr>
      <vt:lpstr>Εικόνα bitmap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Α.Σ.ΠΑΙ.Τ.Ε.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PHYSICS</dc:creator>
  <cp:lastModifiedBy>Sideris</cp:lastModifiedBy>
  <cp:revision>436</cp:revision>
  <dcterms:created xsi:type="dcterms:W3CDTF">2007-01-23T06:40:30Z</dcterms:created>
  <dcterms:modified xsi:type="dcterms:W3CDTF">2020-12-13T17:12:43Z</dcterms:modified>
</cp:coreProperties>
</file>