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DC4E-1C97-4DE7-8BBC-00DC36189B28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2467-FEE4-478C-A836-59FBE91CE3F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DC4E-1C97-4DE7-8BBC-00DC36189B28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2467-FEE4-478C-A836-59FBE91CE3F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DC4E-1C97-4DE7-8BBC-00DC36189B28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2467-FEE4-478C-A836-59FBE91CE3F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DC4E-1C97-4DE7-8BBC-00DC36189B28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2467-FEE4-478C-A836-59FBE91CE3F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DC4E-1C97-4DE7-8BBC-00DC36189B28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2467-FEE4-478C-A836-59FBE91CE3F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DC4E-1C97-4DE7-8BBC-00DC36189B28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2467-FEE4-478C-A836-59FBE91CE3F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DC4E-1C97-4DE7-8BBC-00DC36189B28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2467-FEE4-478C-A836-59FBE91CE3F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DC4E-1C97-4DE7-8BBC-00DC36189B28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2467-FEE4-478C-A836-59FBE91CE3F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DC4E-1C97-4DE7-8BBC-00DC36189B28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2467-FEE4-478C-A836-59FBE91CE3F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DC4E-1C97-4DE7-8BBC-00DC36189B28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2467-FEE4-478C-A836-59FBE91CE3F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DC4E-1C97-4DE7-8BBC-00DC36189B28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2467-FEE4-478C-A836-59FBE91CE3F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7DC4E-1C97-4DE7-8BBC-00DC36189B28}" type="datetimeFigureOut">
              <a:rPr lang="el-GR" smtClean="0"/>
              <a:t>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E2467-FEE4-478C-A836-59FBE91CE3F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thinking CT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dirty="0" smtClean="0"/>
              <a:t>Περιλαμβάνει τα εξής:</a:t>
            </a:r>
          </a:p>
          <a:p>
            <a:pPr marL="514350" indent="-514350"/>
            <a:r>
              <a:rPr lang="el-GR" dirty="0" smtClean="0"/>
              <a:t>Την διατύπωση του προβλήματος</a:t>
            </a:r>
          </a:p>
          <a:p>
            <a:pPr marL="514350" indent="-514350"/>
            <a:r>
              <a:rPr lang="el-GR" dirty="0" smtClean="0"/>
              <a:t>Την λογική οργάνωση και ανάλυση δεδομένων</a:t>
            </a:r>
          </a:p>
          <a:p>
            <a:pPr marL="514350" indent="-514350"/>
            <a:r>
              <a:rPr lang="el-GR" dirty="0" smtClean="0"/>
              <a:t>Την αναπαράσταση των δεδομένων (μοντέλα, προσομοιώσεις)</a:t>
            </a:r>
          </a:p>
          <a:p>
            <a:pPr marL="514350" indent="-514350"/>
            <a:r>
              <a:rPr lang="el-GR" dirty="0" smtClean="0"/>
              <a:t>Την αυτοματοποιημένη λύση των προβλημάτων</a:t>
            </a:r>
          </a:p>
          <a:p>
            <a:pPr marL="514350" indent="-514350"/>
            <a:r>
              <a:rPr lang="el-GR" dirty="0" smtClean="0"/>
              <a:t>Τον προσδιορισμό, ανάλυση και την υλοποίηση εναλλακτικών λύσεων και αναζήτηση της βέλτιστης λύσης</a:t>
            </a:r>
          </a:p>
          <a:p>
            <a:pPr marL="514350" indent="-514350"/>
            <a:r>
              <a:rPr lang="el-GR" dirty="0" smtClean="0"/>
              <a:t>Την γενίκευση και μεταφορά του προβλήματος σε </a:t>
            </a:r>
            <a:r>
              <a:rPr lang="el-GR" smtClean="0"/>
              <a:t>παρόμοιες καταστάσεις</a:t>
            </a:r>
          </a:p>
          <a:p>
            <a:pPr marL="514350" indent="-514350"/>
            <a:endParaRPr lang="el-GR" dirty="0" smtClean="0"/>
          </a:p>
          <a:p>
            <a:pPr marL="514350" indent="-514350"/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54</Words>
  <Application>Microsoft Office PowerPoint</Application>
  <PresentationFormat>Προβολή στην οθόνη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Computational thinking 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Computational thinking CT</dc:title>
  <dc:creator>user</dc:creator>
  <cp:lastModifiedBy>user</cp:lastModifiedBy>
  <cp:revision>2</cp:revision>
  <dcterms:created xsi:type="dcterms:W3CDTF">2020-04-09T19:37:24Z</dcterms:created>
  <dcterms:modified xsi:type="dcterms:W3CDTF">2020-04-09T19:49:29Z</dcterms:modified>
</cp:coreProperties>
</file>