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90A35C3-CBB4-48B3-8524-FD813B8103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CC97B5-19B1-4C70-9E89-966EE5B1EE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80882-40BE-4D92-9BD4-4CBBD01665C3}" type="datetimeFigureOut">
              <a:rPr lang="en-US" smtClean="0"/>
              <a:t>30-Oct-17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B88F1-406B-4D23-A62E-BE2E160104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CBEED3-544C-4E70-BBEC-ECE75D0715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2CA3-9265-4830-A844-017866027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5725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D56BB-713B-4046-ACB5-F230BAAA91AF}" type="datetimeFigureOut">
              <a:rPr lang="en-US" smtClean="0"/>
              <a:t>30-Oct-17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5C239-7FE7-4964-AE65-387BA327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4845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5E70-BC82-43C0-8AEB-4BC048526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1D5C3D-DA56-4AA3-AC38-AF319FD57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7BFCB-8EAA-4579-A132-5CADE4227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F708-30E6-45DA-A072-B7C5EC9F9E08}" type="datetime1">
              <a:rPr lang="el-GR" smtClean="0"/>
              <a:t>30/10/2017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97FAA-0B08-4FDB-BEBC-176DC84A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02415-78A1-470D-9493-6D7197B7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5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9C491-4D98-4A2A-BA79-877239EC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6CFB86-EC6F-4629-91D4-858AD5922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7161D-23DB-48A0-ABF9-3EE70E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0E96-E51E-4D06-B485-9294BC131E67}" type="datetime1">
              <a:rPr lang="el-GR" smtClean="0"/>
              <a:t>30/10/2017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FC63C-643F-4F97-B6CC-0DF7F511C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F47B0-A691-49F6-8376-435B91269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1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A8F7D-6F53-471B-842C-BA25C281A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14FB40-E36A-4D5E-BDB3-00575B6A0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0A84F-67AA-4F3D-A1BD-987688D50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E4D7A-6CF6-4D13-A337-209E52966B02}" type="datetime1">
              <a:rPr lang="el-GR" smtClean="0"/>
              <a:t>30/10/2017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72E79-2646-4AFB-B79E-B1F1D959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F6201-BD04-4195-BF05-91D8713B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1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E3487-8EC5-4EFD-BB20-EDF8A290A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3258E-9648-4438-9C2A-33AA0C0A5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015CA-54CD-4EFE-A2BD-319C1E9D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C9B0-C737-4FF7-B6C9-86781BC90D19}" type="datetime1">
              <a:rPr lang="el-GR" smtClean="0"/>
              <a:t>30/10/2017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84C8-0892-42CD-A778-FF769EE86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A78F0-527C-4BAD-A045-22751F96D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5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9DF66-3DD9-4C70-B60F-83DD5B5E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A67B9-CD37-4636-8683-BE1DF96FB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50DFF-9064-4011-A3AA-803959885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DBA03-939B-46A9-A285-FD11B3E738B4}" type="datetime1">
              <a:rPr lang="el-GR" smtClean="0"/>
              <a:t>30/10/2017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F61F6-0CFF-435F-A337-CD57BF505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DEAB5-45AE-4138-8612-DC359C85A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0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35C3E-4214-4CF5-ADC0-4577DD34A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56A1B-743D-43EB-A4CD-01C458A039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95DEA-EA6B-49D2-B1DB-57B4B5B85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A1282-6822-4DD0-B005-5DF7E008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033B-5E21-48AE-9883-690940AE03D7}" type="datetime1">
              <a:rPr lang="el-GR" smtClean="0"/>
              <a:t>30/10/2017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00B54-7CE3-44E1-A915-B6AD95A66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706CC-AB2D-4222-9848-16C5A3456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1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A524-77BC-4C4E-9DC3-54669C217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A7D69-D673-4D3B-AAB3-68D866BA4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A7CD3-26E3-4340-93B1-ED4FDB926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0C5B03-6822-4DC0-9FD8-8A1828D3F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1669C-91DC-402A-A2CF-56D4A981C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6F0249-1148-4879-AC6B-F3E5A7DDB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34F-37E2-48B1-8CEF-7680C722A43D}" type="datetime1">
              <a:rPr lang="el-GR" smtClean="0"/>
              <a:t>30/10/2017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1C6E14-4773-4530-9B2F-983F2A9E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517EA-FBD9-4A3A-A83C-21CC72480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0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E7EE-6AA8-46C6-BB3C-CEEAC60E8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A18153-F6C3-43C5-BF5A-1F7ED8AA0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A0B4-58CC-4028-B374-D5FE3F7EDE11}" type="datetime1">
              <a:rPr lang="el-GR" smtClean="0"/>
              <a:t>30/10/2017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2DF5CB-71D4-44F9-AF77-51A9C259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2E56C7-3507-4D4C-96F5-229B4F5C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DDC44-ED5A-4673-887E-127124DF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B0B3D-6474-4D57-88EE-C9FA0A2B04B7}" type="datetime1">
              <a:rPr lang="el-GR" smtClean="0"/>
              <a:t>30/10/2017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BC051F-79FF-4E03-ADCF-7994DCCBE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D090C-0486-403D-ADE0-BCD331E8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6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93AC1-878A-4B2D-AA76-591191CC9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FEA6C-2265-410E-8024-44A80567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CE22F-BA79-45AB-BC5B-7A8842E4E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D66DB-4A3A-4D05-B0A5-1CAF29AA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140C-CB09-4E08-BED3-995949E2FA46}" type="datetime1">
              <a:rPr lang="el-GR" smtClean="0"/>
              <a:t>30/10/2017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959E8E-BC67-4671-938F-ADF1A1776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B8851-C8F0-4F6D-ABC6-E19964B6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3098-FC8B-4E7E-AF01-5F9B80D67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86E23-D435-455B-A75A-E6A058107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5019C-0A16-49C4-8436-24D46A5A1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B63A2-45F9-4235-AFF5-C32529AD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4A67-F048-4CD4-A34C-F6CCE7DFED93}" type="datetime1">
              <a:rPr lang="el-GR" smtClean="0"/>
              <a:t>30/10/2017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A2204-E396-48EA-BE8F-17FF62D6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B8F30-C096-450A-A116-BA693870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0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419E4-9E09-4F2D-826E-7366025D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94020-A10B-48D0-8AB9-E9DDE77A1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D83E8-3A6B-41FE-B279-47060B10B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CD0C7-E735-4D2A-9F6B-29264762BAD0}" type="datetime1">
              <a:rPr lang="el-GR" smtClean="0"/>
              <a:t>30/10/2017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068F4-7DE5-44F6-B6C6-C550402F6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Ερευνητική Ομάδα: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28734-067A-4875-902D-6302913E9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BC5FC-8164-430D-9449-D7B0C45B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8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FE6119-AC6B-45D9-A52C-87D9D790B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833" y="1131156"/>
            <a:ext cx="7433372" cy="959581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3D8322AA-1C86-4803-9EA3-56F7B5D76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090737"/>
            <a:ext cx="9144000" cy="2387600"/>
          </a:xfrm>
        </p:spPr>
        <p:txBody>
          <a:bodyPr>
            <a:normAutofit/>
          </a:bodyPr>
          <a:lstStyle/>
          <a:p>
            <a:r>
              <a:rPr lang="el-GR" sz="4800" b="1" dirty="0">
                <a:solidFill>
                  <a:schemeClr val="accent6">
                    <a:lumMod val="50000"/>
                  </a:schemeClr>
                </a:solidFill>
              </a:rPr>
              <a:t>Εργαστήριο </a:t>
            </a:r>
            <a:r>
              <a:rPr lang="el-GR" sz="4800" b="1" dirty="0" err="1">
                <a:solidFill>
                  <a:schemeClr val="accent6">
                    <a:lumMod val="50000"/>
                  </a:schemeClr>
                </a:solidFill>
              </a:rPr>
              <a:t>Προεντεταμένου</a:t>
            </a:r>
            <a:r>
              <a:rPr lang="el-GR" sz="4800" b="1" dirty="0">
                <a:solidFill>
                  <a:schemeClr val="accent6">
                    <a:lumMod val="50000"/>
                  </a:schemeClr>
                </a:solidFill>
              </a:rPr>
              <a:t> Σκυροδέματος</a:t>
            </a:r>
            <a:endParaRPr lang="en-US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EDC93EE6-8A8B-4A3C-97DF-1DEAFFEED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5292"/>
            <a:ext cx="9144000" cy="607497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Ακαδημαϊκό Έτος 2017-2018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10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A6B6CF7A-E933-45D3-90CC-89A128281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306" y="6311900"/>
            <a:ext cx="4175388" cy="5461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42DD700-2860-428E-8A40-CD2223A14B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Τίτλος Εργασίας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8783B03-E689-4A4D-9C48-63E40B1AA9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Ερευνητική Ομάδα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A6B6CF7A-E933-45D3-90CC-89A128281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306" y="6311900"/>
            <a:ext cx="4175388" cy="5461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42DD700-2860-428E-8A40-CD2223A1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E83E1C-7081-4F69-AA19-B2F078B61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Γραμματοσειρά </a:t>
            </a:r>
            <a:r>
              <a:rPr lang="en-US"/>
              <a:t>Calibri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716E9-7EEE-4510-9743-99A9C1C0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4DAF9-F50C-41F0-9395-8C240EA8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4CF9-07BF-40C1-9E90-CDBFEE926FFB}" type="datetime1">
              <a:rPr lang="el-GR" smtClean="0"/>
              <a:t>30/10/2017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53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A6B6CF7A-E933-45D3-90CC-89A128281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306" y="6311900"/>
            <a:ext cx="4175388" cy="5461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A57433C-5005-4EF1-B47C-21460BF6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Χρώματα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AD5764-FDF2-4C78-A321-A912113A0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Standard </a:t>
            </a:r>
            <a:r>
              <a:rPr lang="el-GR" dirty="0"/>
              <a:t>Χρώματα</a:t>
            </a:r>
            <a:r>
              <a:rPr lang="en-GB" dirty="0"/>
              <a:t>:</a:t>
            </a:r>
          </a:p>
          <a:p>
            <a:pPr lvl="1"/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Α.Σ.ΠΑΙ.ΤΕ. Σκούρο πράσινο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Α.Σ.ΠΑΙ.Τ.Ε.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brown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pPr lvl="1"/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ASPETE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light green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4DAF9-F50C-41F0-9395-8C240EA8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4CF9-07BF-40C1-9E90-CDBFEE926FFB}" type="datetime1">
              <a:rPr lang="el-GR" smtClean="0"/>
              <a:t>30/10/2017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716E9-7EEE-4510-9743-99A9C1C0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5FC-8164-430D-9449-D7B0C45B274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47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Εργαστήριο Προεντεταμένου Σκυροδέματος</vt:lpstr>
      <vt:lpstr>Τίτλος Εργασίας</vt:lpstr>
      <vt:lpstr>PowerPoint Presentation</vt:lpstr>
      <vt:lpstr>Χρώματα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Vasilios Siorikis</dc:creator>
  <cp:lastModifiedBy>Vasilios Siorikis</cp:lastModifiedBy>
  <cp:revision>5</cp:revision>
  <dcterms:created xsi:type="dcterms:W3CDTF">2017-10-24T16:53:10Z</dcterms:created>
  <dcterms:modified xsi:type="dcterms:W3CDTF">2017-10-30T17:46:32Z</dcterms:modified>
</cp:coreProperties>
</file>