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_rels/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</p:sldIdLst>
  <p:sldSz cx="10080625" cy="567055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90B36F3-FAA7-4930-8FF6-723875A72EF8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2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504000" y="3044160"/>
            <a:ext cx="90712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DEA430C-73DD-4F05-89FF-EFE4E73E95F4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5152320" y="13266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5152320" y="304416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8D82941-0B1B-42E4-95C4-662F7E665F32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57120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63804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50400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57120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63804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6919970-F14A-444F-B1CF-C0636019A03C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F4E74F4A-B0BD-4C5C-A8CC-20D1E6EABA3A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28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9B0CEE4A-8A72-4951-9FCA-0C1182FAAB17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28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AC51B7A1-929E-4F1D-83B1-5EEA7AB02BDA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56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5152320" y="1326600"/>
            <a:ext cx="442656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A8A5292A-48EF-4AE3-8282-3D46C772130D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68DB07DE-27B6-4C91-B15B-D200BF5C7CD1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1280" cy="4386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AB318B89-E4D7-43C6-ADEA-4244D57FF203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5152320" y="1326600"/>
            <a:ext cx="442656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2AE74AE2-D245-4AA8-9B82-21337B52C1C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28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259232B-CF82-4D0C-BC83-9BF8E5164CC6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56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5152320" y="13266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5152320" y="304416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3E7FFFF3-44C1-46BC-B378-348EC98F855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5152320" y="13266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90712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62EA88F3-9685-4606-9FB3-E3C85322108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2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504000" y="3044160"/>
            <a:ext cx="90712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64981046-4A7D-4A87-8763-C6CEE10B87EC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5152320" y="13266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5152320" y="304416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303B5058-022B-4220-80CB-3181E733ADA8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357120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663804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50400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357120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663804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63B0FD0C-B59D-4531-9446-62E60295F27E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28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1086598-0C46-4D39-8FFF-013B7896D980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56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5152320" y="1326600"/>
            <a:ext cx="442656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910E318-CD9D-43B2-A51B-5460B4D029C8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C842478-A6D3-4D7F-974F-572F1B18CC1B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1280" cy="4386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3D90A60-608F-4AFB-A657-0346E113DDB8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5152320" y="1326600"/>
            <a:ext cx="442656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0E02517-84BA-490B-9268-FF7AE1CE9A3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56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5152320" y="13266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5152320" y="304416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10C8954-E2CD-4EF8-A629-E790A74E05C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5152320" y="13266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90712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F26DB32-5356-44A4-984D-2A2E1C72DA18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ftr" idx="1"/>
          </p:nvPr>
        </p:nvSpPr>
        <p:spPr>
          <a:xfrm>
            <a:off x="3447360" y="5165280"/>
            <a:ext cx="3194640" cy="39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 idx="2"/>
          </p:nvPr>
        </p:nvSpPr>
        <p:spPr>
          <a:xfrm>
            <a:off x="7227360" y="5165280"/>
            <a:ext cx="2347920" cy="39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2DB6A60B-3189-4775-BF6C-AD32223EB088}" type="slidenum"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dt" idx="3"/>
          </p:nvPr>
        </p:nvSpPr>
        <p:spPr>
          <a:xfrm>
            <a:off x="504000" y="5165280"/>
            <a:ext cx="2347920" cy="39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28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ftr" idx="4"/>
          </p:nvPr>
        </p:nvSpPr>
        <p:spPr>
          <a:xfrm>
            <a:off x="3447360" y="5165280"/>
            <a:ext cx="3194640" cy="39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sldNum" idx="5"/>
          </p:nvPr>
        </p:nvSpPr>
        <p:spPr>
          <a:xfrm>
            <a:off x="7227360" y="5165280"/>
            <a:ext cx="2347920" cy="39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A1D07E53-B340-4B27-843B-5923E45A99D5}" type="slidenum"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dt" idx="6"/>
          </p:nvPr>
        </p:nvSpPr>
        <p:spPr>
          <a:xfrm>
            <a:off x="504000" y="5165280"/>
            <a:ext cx="2347920" cy="39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" descr=""/>
          <p:cNvPicPr/>
          <p:nvPr/>
        </p:nvPicPr>
        <p:blipFill>
          <a:blip r:embed="rId1"/>
          <a:srcRect l="18194" t="12077" r="59114" b="3219"/>
          <a:stretch/>
        </p:blipFill>
        <p:spPr>
          <a:xfrm rot="5372400">
            <a:off x="1772640" y="-637560"/>
            <a:ext cx="6055920" cy="7266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" descr=""/>
          <p:cNvPicPr/>
          <p:nvPr/>
        </p:nvPicPr>
        <p:blipFill>
          <a:blip r:embed="rId1"/>
          <a:srcRect l="29531" t="12328" r="31905" b="6993"/>
          <a:stretch/>
        </p:blipFill>
        <p:spPr>
          <a:xfrm rot="5395200">
            <a:off x="1941120" y="-1016640"/>
            <a:ext cx="6404760" cy="7534440"/>
          </a:xfrm>
          <a:prstGeom prst="rect">
            <a:avLst/>
          </a:prstGeom>
          <a:ln w="0">
            <a:noFill/>
          </a:ln>
        </p:spPr>
      </p:pic>
      <p:sp>
        <p:nvSpPr>
          <p:cNvPr id="84" name=""/>
          <p:cNvSpPr/>
          <p:nvPr/>
        </p:nvSpPr>
        <p:spPr>
          <a:xfrm>
            <a:off x="4150800" y="4800600"/>
            <a:ext cx="456840" cy="456840"/>
          </a:xfrm>
          <a:prstGeom prst="rect">
            <a:avLst/>
          </a:prstGeom>
          <a:solidFill>
            <a:srgbClr val="b2b2b2"/>
          </a:solidFill>
          <a:ln w="0">
            <a:solidFill>
              <a:srgbClr val="b2b2b2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85" name=""/>
          <p:cNvSpPr/>
          <p:nvPr/>
        </p:nvSpPr>
        <p:spPr>
          <a:xfrm>
            <a:off x="4114800" y="5065200"/>
            <a:ext cx="565200" cy="192600"/>
          </a:xfrm>
          <a:prstGeom prst="line">
            <a:avLst/>
          </a:prstGeom>
          <a:ln w="36720">
            <a:solidFill>
              <a:srgbClr val="ff4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86" name=""/>
          <p:cNvSpPr/>
          <p:nvPr/>
        </p:nvSpPr>
        <p:spPr>
          <a:xfrm>
            <a:off x="4114800" y="4800600"/>
            <a:ext cx="360" cy="300600"/>
          </a:xfrm>
          <a:prstGeom prst="line">
            <a:avLst/>
          </a:prstGeom>
          <a:ln w="36720">
            <a:solidFill>
              <a:srgbClr val="ff4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" descr=""/>
          <p:cNvPicPr/>
          <p:nvPr/>
        </p:nvPicPr>
        <p:blipFill>
          <a:blip r:embed="rId1"/>
          <a:srcRect l="7014" t="11245" r="9073" b="32269"/>
          <a:stretch/>
        </p:blipFill>
        <p:spPr>
          <a:xfrm>
            <a:off x="686160" y="914400"/>
            <a:ext cx="8457480" cy="3199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80360" cy="5667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554</TotalTime>
  <Application>LibreOffice/7.5.9.2$Windows_X86_64 LibreOffice_project/cdeefe45c17511d326101eed8008ac4092f278a9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2024-06-18T08:03:40Z</dcterms:created>
  <dc:creator/>
  <dc:description/>
  <dc:language>en-US</dc:language>
  <cp:lastModifiedBy/>
  <dcterms:modified xsi:type="dcterms:W3CDTF">2024-06-18T17:20:05Z</dcterms:modified>
  <cp:revision>6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